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5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asc\Downloads\Aswin%20Kumar%20S%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[Aswin Kumar S (2).xlsx]Chart!PivotTable1</c:name>
    <c:fmtId val="17"/>
  </c:pivotSource>
  <c:chart>
    <c:title>
      <c:tx>
        <c:rich>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8F2-4DE2-8416-2B268B0BFCC2}"/>
            </c:ext>
          </c:extLst>
        </c:ser>
        <c:ser>
          <c:idx val="1"/>
          <c:order val="1"/>
          <c:tx>
            <c:strRef>
              <c:f>Chart!$C$3:$C$4</c:f>
              <c:strCache>
                <c:ptCount val="1"/>
                <c:pt idx="0">
                  <c:v>LOW</c:v>
                </c:pt>
              </c:strCache>
            </c:strRef>
          </c:tx>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chemeClr val="accent3">
                  <a:lumMod val="50000"/>
                  <a:alpha val="30000"/>
                </a:schemeClr>
              </a:outerShdw>
            </a:effectLst>
          </c:spPr>
          <c:invertIfNegative val="0"/>
          <c:trendline>
            <c:spPr>
              <a:ln w="19050" cap="rnd">
                <a:solidFill>
                  <a:schemeClr val="accent3"/>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8F2-4DE2-8416-2B268B0BFCC2}"/>
            </c:ext>
          </c:extLst>
        </c:ser>
        <c:ser>
          <c:idx val="2"/>
          <c:order val="2"/>
          <c:tx>
            <c:strRef>
              <c:f>Chart!$D$3:$D$4</c:f>
              <c:strCache>
                <c:ptCount val="1"/>
                <c:pt idx="0">
                  <c:v>MED</c:v>
                </c:pt>
              </c:strCache>
            </c:strRef>
          </c:tx>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chemeClr val="accent5">
                  <a:lumMod val="50000"/>
                  <a:alpha val="30000"/>
                </a:schemeClr>
              </a:outerShdw>
            </a:effectLst>
          </c:spPr>
          <c:invertIfNegative val="0"/>
          <c:trendline>
            <c:spPr>
              <a:ln w="19050" cap="rnd">
                <a:solidFill>
                  <a:schemeClr val="accent5"/>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8F2-4DE2-8416-2B268B0BFCC2}"/>
            </c:ext>
          </c:extLst>
        </c:ser>
        <c:ser>
          <c:idx val="3"/>
          <c:order val="3"/>
          <c:tx>
            <c:strRef>
              <c:f>Chart!$E$3:$E$4</c:f>
              <c:strCache>
                <c:ptCount val="1"/>
                <c:pt idx="0">
                  <c:v>VERY HIGH</c:v>
                </c:pt>
              </c:strCache>
            </c:strRef>
          </c:tx>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chemeClr val="accent1">
                  <a:lumMod val="60000"/>
                  <a:lumMod val="50000"/>
                  <a:alpha val="30000"/>
                </a:scheme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8F2-4DE2-8416-2B268B0BFCC2}"/>
            </c:ext>
          </c:extLst>
        </c:ser>
        <c:dLbls>
          <c:showLegendKey val="0"/>
          <c:showVal val="0"/>
          <c:showCatName val="0"/>
          <c:showSerName val="0"/>
          <c:showPercent val="0"/>
          <c:showBubbleSize val="0"/>
        </c:dLbls>
        <c:gapWidth val="216"/>
        <c:overlap val="-32"/>
        <c:axId val="423353216"/>
        <c:axId val="423340256"/>
      </c:barChart>
      <c:catAx>
        <c:axId val="42335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lt1">
                  <a:lumMod val="90200"/>
                </a:schemeClr>
              </a:solidFill>
              <a:round/>
            </a:ln>
            <a:effectLst/>
          </c:spPr>
        </c:majorGridlines>
        <c:title>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532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rtl="0">
              <a:defRPr lang="en-US"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28625" y="3259605"/>
            <a:ext cx="9982200" cy="1938992"/>
          </a:xfrm>
          <a:prstGeom prst="rect">
            <a:avLst/>
          </a:prstGeom>
          <a:noFill/>
        </p:spPr>
        <p:txBody>
          <a:bodyPr wrap="square" rtlCol="0">
            <a:spAutoFit/>
          </a:bodyPr>
          <a:lstStyle/>
          <a:p>
            <a:r>
              <a:rPr lang="en-US" sz="2400" dirty="0"/>
              <a:t>STUDENT NAME:</a:t>
            </a:r>
            <a:r>
              <a:rPr lang="en-IN" sz="2400" dirty="0"/>
              <a:t> Gowtham </a:t>
            </a:r>
            <a:r>
              <a:rPr lang="en-IN" sz="2400" dirty="0" err="1"/>
              <a:t>Kumar.E</a:t>
            </a:r>
            <a:endParaRPr lang="en-IN" sz="2400" dirty="0"/>
          </a:p>
          <a:p>
            <a:r>
              <a:rPr lang="en-US" sz="2400" dirty="0"/>
              <a:t>REGISTER NO      :</a:t>
            </a:r>
            <a:r>
              <a:rPr lang="en-IN" sz="2400" dirty="0"/>
              <a:t> 312220717 (asunm17418)</a:t>
            </a:r>
            <a:endParaRPr lang="en-US" sz="2400" dirty="0"/>
          </a:p>
          <a:p>
            <a:r>
              <a:rPr lang="en-US" sz="2400" dirty="0"/>
              <a:t>DEPARTMENT     :</a:t>
            </a:r>
            <a:r>
              <a:rPr lang="en-IN" sz="2400" dirty="0"/>
              <a:t> B.com (General)</a:t>
            </a:r>
            <a:endParaRPr lang="en-US" sz="2400" dirty="0"/>
          </a:p>
          <a:p>
            <a:r>
              <a:rPr lang="en-US" sz="2400" dirty="0"/>
              <a:t>COLLEGE              </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58037" y="16049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966303485"/>
              </p:ext>
            </p:extLst>
          </p:nvPr>
        </p:nvGraphicFramePr>
        <p:xfrm>
          <a:off x="755332" y="1766888"/>
          <a:ext cx="5874068" cy="43100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705</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hp10</cp:lastModifiedBy>
  <cp:revision>21</cp:revision>
  <dcterms:created xsi:type="dcterms:W3CDTF">2024-03-29T15:07:22Z</dcterms:created>
  <dcterms:modified xsi:type="dcterms:W3CDTF">2024-08-28T08:40:07Z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