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Default Extension="xlsx" ContentType="application/vnd.openxmlformats-officedocument.spreadsheetml.sheet"/>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601200" cy="12801600" type="A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A55"/>
    <a:srgbClr val="99CC00"/>
    <a:srgbClr val="0099FF"/>
    <a:srgbClr val="6600FF"/>
    <a:srgbClr val="BA86A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652" autoAdjust="0"/>
  </p:normalViewPr>
  <p:slideViewPr>
    <p:cSldViewPr snapToGrid="0">
      <p:cViewPr>
        <p:scale>
          <a:sx n="80" d="100"/>
          <a:sy n="80" d="100"/>
        </p:scale>
        <p:origin x="-1560" y="-78"/>
      </p:cViewPr>
      <p:guideLst>
        <p:guide orient="horz" pos="4032"/>
        <p:guide pos="302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lang="en-IN"/>
            </a:pPr>
            <a:r>
              <a:rPr lang="en-US" dirty="0" smtClean="0"/>
              <a:t>Cost</a:t>
            </a:r>
            <a:r>
              <a:rPr lang="en-US" baseline="0" dirty="0" smtClean="0"/>
              <a:t>  Variation</a:t>
            </a:r>
            <a:endParaRPr lang="en-US" dirty="0"/>
          </a:p>
        </c:rich>
      </c:tx>
      <c:layout/>
      <c:spPr>
        <a:solidFill>
          <a:srgbClr val="EB6A55"/>
        </a:solidFill>
      </c:spPr>
    </c:title>
    <c:view3D>
      <c:perspective val="30"/>
    </c:view3D>
    <c:plotArea>
      <c:layout>
        <c:manualLayout>
          <c:layoutTarget val="inner"/>
          <c:xMode val="edge"/>
          <c:yMode val="edge"/>
          <c:x val="0.15035322267566609"/>
          <c:y val="0.21011911805013656"/>
          <c:w val="0.81753666976581663"/>
          <c:h val="0.69310776341744351"/>
        </c:manualLayout>
      </c:layout>
      <c:bar3DChart>
        <c:barDir val="col"/>
        <c:grouping val="stacked"/>
        <c:ser>
          <c:idx val="0"/>
          <c:order val="0"/>
          <c:tx>
            <c:strRef>
              <c:f>Sheet1!$B$1</c:f>
              <c:strCache>
                <c:ptCount val="1"/>
                <c:pt idx="0">
                  <c:v>v1</c:v>
                </c:pt>
              </c:strCache>
            </c:strRef>
          </c:tx>
          <c:cat>
            <c:strRef>
              <c:f>Sheet1!$A$2:$A$4</c:f>
              <c:strCache>
                <c:ptCount val="2"/>
                <c:pt idx="0">
                  <c:v>Category 1</c:v>
                </c:pt>
                <c:pt idx="1">
                  <c:v>Category 2</c:v>
                </c:pt>
              </c:strCache>
            </c:strRef>
          </c:cat>
          <c:val>
            <c:numRef>
              <c:f>Sheet1!$B$2:$B$4</c:f>
              <c:numCache>
                <c:formatCode>General</c:formatCode>
                <c:ptCount val="3"/>
                <c:pt idx="0">
                  <c:v>20</c:v>
                </c:pt>
                <c:pt idx="1">
                  <c:v>18</c:v>
                </c:pt>
              </c:numCache>
            </c:numRef>
          </c:val>
        </c:ser>
        <c:shape val="cone"/>
        <c:axId val="105894272"/>
        <c:axId val="105895808"/>
        <c:axId val="0"/>
      </c:bar3DChart>
      <c:catAx>
        <c:axId val="105894272"/>
        <c:scaling>
          <c:orientation val="minMax"/>
        </c:scaling>
        <c:delete val="1"/>
        <c:axPos val="b"/>
        <c:tickLblPos val="nextTo"/>
        <c:crossAx val="105895808"/>
        <c:crosses val="autoZero"/>
        <c:auto val="1"/>
        <c:lblAlgn val="ctr"/>
        <c:lblOffset val="100"/>
      </c:catAx>
      <c:valAx>
        <c:axId val="105895808"/>
        <c:scaling>
          <c:orientation val="minMax"/>
        </c:scaling>
        <c:axPos val="l"/>
        <c:majorGridlines/>
        <c:numFmt formatCode="General" sourceLinked="1"/>
        <c:tickLblPos val="nextTo"/>
        <c:txPr>
          <a:bodyPr/>
          <a:lstStyle/>
          <a:p>
            <a:pPr>
              <a:defRPr lang="en-IN"/>
            </a:pPr>
            <a:endParaRPr lang="en-US"/>
          </a:p>
        </c:txPr>
        <c:crossAx val="105894272"/>
        <c:crosses val="autoZero"/>
        <c:crossBetween val="between"/>
      </c:valAx>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4AFF0-9ED4-4B9B-B977-F6A1995CF82F}" type="doc">
      <dgm:prSet loTypeId="urn:microsoft.com/office/officeart/2005/8/layout/process2" loCatId="process" qsTypeId="urn:microsoft.com/office/officeart/2005/8/quickstyle/simple3" qsCatId="simple" csTypeId="urn:microsoft.com/office/officeart/2005/8/colors/colorful1#2" csCatId="colorful" phldr="1"/>
      <dgm:spPr/>
    </dgm:pt>
    <dgm:pt modelId="{395EDE5E-B039-4100-9F9F-02ED2DA05E43}">
      <dgm:prSet phldrT="[Text]" custT="1"/>
      <dgm:spPr>
        <a:xfrm>
          <a:off x="1948770" y="437"/>
          <a:ext cx="1588858" cy="511503"/>
        </a:xfrm>
      </dgm:spPr>
      <dgm:t>
        <a:bodyPr/>
        <a:lstStyle/>
        <a:p>
          <a:r>
            <a:rPr lang="en-US" sz="1200" b="1" dirty="0">
              <a:latin typeface="Times New Roman" pitchFamily="18" charset="0"/>
              <a:ea typeface="+mn-ea"/>
              <a:cs typeface="Times New Roman" pitchFamily="18" charset="0"/>
            </a:rPr>
            <a:t>seive the wheat flour and bajra millet </a:t>
          </a:r>
          <a:endParaRPr lang="en-IN" sz="1200" b="1" dirty="0">
            <a:latin typeface="Times New Roman" pitchFamily="18" charset="0"/>
            <a:ea typeface="+mn-ea"/>
            <a:cs typeface="Times New Roman" pitchFamily="18" charset="0"/>
          </a:endParaRPr>
        </a:p>
      </dgm:t>
    </dgm:pt>
    <dgm:pt modelId="{BEC3DD37-BB89-4E7E-BC08-BCD87E7B550C}" type="parTrans" cxnId="{2F618ED5-12EC-4F91-AAD3-47986EC24039}">
      <dgm:prSet/>
      <dgm:spPr/>
      <dgm:t>
        <a:bodyPr/>
        <a:lstStyle/>
        <a:p>
          <a:endParaRPr lang="en-IN"/>
        </a:p>
      </dgm:t>
    </dgm:pt>
    <dgm:pt modelId="{FB300D5F-A905-496B-9140-977F51414071}" type="sibTrans" cxnId="{2F618ED5-12EC-4F91-AAD3-47986EC24039}">
      <dgm:prSet/>
      <dgm:spPr>
        <a:xfrm rot="5400000">
          <a:off x="2645009" y="527773"/>
          <a:ext cx="196380" cy="230176"/>
        </a:xfrm>
      </dgm:spPr>
      <dgm:t>
        <a:bodyPr/>
        <a:lstStyle/>
        <a:p>
          <a:endParaRPr lang="en-IN">
            <a:solidFill>
              <a:sysClr val="windowText" lastClr="000000">
                <a:hueOff val="0"/>
                <a:satOff val="0"/>
                <a:lumOff val="0"/>
                <a:alphaOff val="0"/>
              </a:sysClr>
            </a:solidFill>
            <a:latin typeface="Calibri"/>
            <a:ea typeface="+mn-ea"/>
            <a:cs typeface="+mn-cs"/>
          </a:endParaRPr>
        </a:p>
      </dgm:t>
    </dgm:pt>
    <dgm:pt modelId="{D10BB26E-5285-4788-8895-6C362809485A}">
      <dgm:prSet custT="1"/>
      <dgm:spPr>
        <a:xfrm>
          <a:off x="1948770" y="773782"/>
          <a:ext cx="1588858" cy="511503"/>
        </a:xfrm>
      </dgm:spPr>
      <dgm:t>
        <a:bodyPr/>
        <a:lstStyle/>
        <a:p>
          <a:r>
            <a:rPr lang="en-US" sz="1200" b="1">
              <a:latin typeface="Times New Roman" pitchFamily="18" charset="0"/>
              <a:ea typeface="+mn-ea"/>
              <a:cs typeface="Times New Roman" pitchFamily="18" charset="0"/>
            </a:rPr>
            <a:t>mix it with the beetroot juice</a:t>
          </a:r>
          <a:endParaRPr lang="en-IN" sz="1200" b="1">
            <a:latin typeface="Times New Roman" pitchFamily="18" charset="0"/>
            <a:ea typeface="+mn-ea"/>
            <a:cs typeface="Times New Roman" pitchFamily="18" charset="0"/>
          </a:endParaRPr>
        </a:p>
      </dgm:t>
    </dgm:pt>
    <dgm:pt modelId="{50FA3948-773E-4879-B61D-3CDEC58012D6}" type="parTrans" cxnId="{74CCABEC-1D0E-4118-B459-6B44FB13D70D}">
      <dgm:prSet/>
      <dgm:spPr/>
      <dgm:t>
        <a:bodyPr/>
        <a:lstStyle/>
        <a:p>
          <a:endParaRPr lang="en-IN"/>
        </a:p>
      </dgm:t>
    </dgm:pt>
    <dgm:pt modelId="{F1B6A5C2-B938-4DBC-BEEB-31583F32CC77}" type="sibTrans" cxnId="{74CCABEC-1D0E-4118-B459-6B44FB13D70D}">
      <dgm:prSet/>
      <dgm:spPr>
        <a:xfrm rot="5400000">
          <a:off x="2649576" y="1295028"/>
          <a:ext cx="187246" cy="230176"/>
        </a:xfrm>
      </dgm:spPr>
      <dgm:t>
        <a:bodyPr/>
        <a:lstStyle/>
        <a:p>
          <a:endParaRPr lang="en-IN">
            <a:solidFill>
              <a:sysClr val="windowText" lastClr="000000">
                <a:hueOff val="0"/>
                <a:satOff val="0"/>
                <a:lumOff val="0"/>
                <a:alphaOff val="0"/>
              </a:sysClr>
            </a:solidFill>
            <a:latin typeface="Calibri"/>
            <a:ea typeface="+mn-ea"/>
            <a:cs typeface="+mn-cs"/>
          </a:endParaRPr>
        </a:p>
      </dgm:t>
    </dgm:pt>
    <dgm:pt modelId="{EDE2BE36-3869-47EA-AE30-278590A07108}">
      <dgm:prSet custT="1"/>
      <dgm:spPr>
        <a:xfrm>
          <a:off x="1948770" y="1534948"/>
          <a:ext cx="1588858" cy="511503"/>
        </a:xfrm>
      </dgm:spPr>
      <dgm:t>
        <a:bodyPr/>
        <a:lstStyle/>
        <a:p>
          <a:r>
            <a:rPr lang="en-US" sz="1200" b="1">
              <a:latin typeface="Times New Roman" pitchFamily="18" charset="0"/>
              <a:ea typeface="+mn-ea"/>
              <a:cs typeface="Times New Roman" pitchFamily="18" charset="0"/>
            </a:rPr>
            <a:t>make a dough </a:t>
          </a:r>
          <a:endParaRPr lang="en-IN" sz="1200" b="1">
            <a:latin typeface="Times New Roman" pitchFamily="18" charset="0"/>
            <a:ea typeface="+mn-ea"/>
            <a:cs typeface="Times New Roman" pitchFamily="18" charset="0"/>
          </a:endParaRPr>
        </a:p>
      </dgm:t>
    </dgm:pt>
    <dgm:pt modelId="{6E52A9FB-4279-4FA8-9675-3E64D9DC5417}" type="parTrans" cxnId="{40F5C422-63CA-4838-BC53-AFFFD98382AF}">
      <dgm:prSet/>
      <dgm:spPr/>
      <dgm:t>
        <a:bodyPr/>
        <a:lstStyle/>
        <a:p>
          <a:endParaRPr lang="en-IN"/>
        </a:p>
      </dgm:t>
    </dgm:pt>
    <dgm:pt modelId="{1A96AC89-3D31-4BFC-9B97-A70F4815FD41}" type="sibTrans" cxnId="{40F5C422-63CA-4838-BC53-AFFFD98382AF}">
      <dgm:prSet/>
      <dgm:spPr>
        <a:xfrm rot="5400000">
          <a:off x="2647293" y="2059239"/>
          <a:ext cx="191813" cy="230176"/>
        </a:xfrm>
      </dgm:spPr>
      <dgm:t>
        <a:bodyPr/>
        <a:lstStyle/>
        <a:p>
          <a:endParaRPr lang="en-IN">
            <a:solidFill>
              <a:sysClr val="windowText" lastClr="000000">
                <a:hueOff val="0"/>
                <a:satOff val="0"/>
                <a:lumOff val="0"/>
                <a:alphaOff val="0"/>
              </a:sysClr>
            </a:solidFill>
            <a:latin typeface="Calibri"/>
            <a:ea typeface="+mn-ea"/>
            <a:cs typeface="+mn-cs"/>
          </a:endParaRPr>
        </a:p>
      </dgm:t>
    </dgm:pt>
    <dgm:pt modelId="{22BEBDFA-7202-4718-9A17-D36280EFDDAA}">
      <dgm:prSet custT="1"/>
      <dgm:spPr>
        <a:xfrm>
          <a:off x="1948770" y="2302203"/>
          <a:ext cx="1588858" cy="511503"/>
        </a:xfrm>
      </dgm:spPr>
      <dgm:t>
        <a:bodyPr/>
        <a:lstStyle/>
        <a:p>
          <a:r>
            <a:rPr lang="en-IN" sz="1200" b="1">
              <a:latin typeface="Times New Roman" pitchFamily="18" charset="0"/>
              <a:ea typeface="+mn-ea"/>
              <a:cs typeface="Times New Roman" pitchFamily="18" charset="0"/>
            </a:rPr>
            <a:t>proofing</a:t>
          </a:r>
        </a:p>
      </dgm:t>
    </dgm:pt>
    <dgm:pt modelId="{2BB77AF0-A6A7-420B-B842-0A90B3519C44}" type="parTrans" cxnId="{82B61992-2877-4B40-9F0B-4DB998400616}">
      <dgm:prSet/>
      <dgm:spPr/>
      <dgm:t>
        <a:bodyPr/>
        <a:lstStyle/>
        <a:p>
          <a:endParaRPr lang="en-IN"/>
        </a:p>
      </dgm:t>
    </dgm:pt>
    <dgm:pt modelId="{9FA97F82-2E06-405A-BB3D-8FB0012B0DE5}" type="sibTrans" cxnId="{82B61992-2877-4B40-9F0B-4DB998400616}">
      <dgm:prSet/>
      <dgm:spPr>
        <a:xfrm rot="5400000">
          <a:off x="2647293" y="2826494"/>
          <a:ext cx="191813" cy="230176"/>
        </a:xfrm>
      </dgm:spPr>
      <dgm:t>
        <a:bodyPr/>
        <a:lstStyle/>
        <a:p>
          <a:endParaRPr lang="en-IN">
            <a:solidFill>
              <a:sysClr val="windowText" lastClr="000000">
                <a:hueOff val="0"/>
                <a:satOff val="0"/>
                <a:lumOff val="0"/>
                <a:alphaOff val="0"/>
              </a:sysClr>
            </a:solidFill>
            <a:latin typeface="Calibri"/>
            <a:ea typeface="+mn-ea"/>
            <a:cs typeface="+mn-cs"/>
          </a:endParaRPr>
        </a:p>
      </dgm:t>
    </dgm:pt>
    <dgm:pt modelId="{1DBA10EC-6665-4ED1-B8A4-312A0F2654D3}">
      <dgm:prSet custT="1"/>
      <dgm:spPr>
        <a:xfrm>
          <a:off x="1948770" y="3069459"/>
          <a:ext cx="1588858" cy="511503"/>
        </a:xfrm>
      </dgm:spPr>
      <dgm:t>
        <a:bodyPr/>
        <a:lstStyle/>
        <a:p>
          <a:r>
            <a:rPr lang="en-IN" sz="1200" b="1">
              <a:latin typeface="Times New Roman" pitchFamily="18" charset="0"/>
              <a:ea typeface="+mn-ea"/>
              <a:cs typeface="Times New Roman" pitchFamily="18" charset="0"/>
            </a:rPr>
            <a:t>heating</a:t>
          </a:r>
        </a:p>
      </dgm:t>
    </dgm:pt>
    <dgm:pt modelId="{4E3706E0-3884-4AFD-947C-34054B75C735}" type="parTrans" cxnId="{5E25D7F0-384A-430C-8F9A-51BBC138CE77}">
      <dgm:prSet/>
      <dgm:spPr/>
      <dgm:t>
        <a:bodyPr/>
        <a:lstStyle/>
        <a:p>
          <a:endParaRPr lang="en-IN"/>
        </a:p>
      </dgm:t>
    </dgm:pt>
    <dgm:pt modelId="{E4F35A0C-A86A-4918-9E70-45BD757E2DBB}" type="sibTrans" cxnId="{5E25D7F0-384A-430C-8F9A-51BBC138CE77}">
      <dgm:prSet/>
      <dgm:spPr/>
      <dgm:t>
        <a:bodyPr/>
        <a:lstStyle/>
        <a:p>
          <a:endParaRPr lang="en-IN"/>
        </a:p>
      </dgm:t>
    </dgm:pt>
    <dgm:pt modelId="{6D1B76EF-F946-4BDD-AC2A-51AD330E2DA7}" type="pres">
      <dgm:prSet presAssocID="{EA34AFF0-9ED4-4B9B-B977-F6A1995CF82F}" presName="linearFlow" presStyleCnt="0">
        <dgm:presLayoutVars>
          <dgm:resizeHandles val="exact"/>
        </dgm:presLayoutVars>
      </dgm:prSet>
      <dgm:spPr/>
    </dgm:pt>
    <dgm:pt modelId="{2AE2ACC5-321C-4CD4-9CA1-DFFC63659A11}" type="pres">
      <dgm:prSet presAssocID="{395EDE5E-B039-4100-9F9F-02ED2DA05E43}" presName="node" presStyleLbl="node1" presStyleIdx="0" presStyleCnt="5" custScaleX="104637" custScaleY="178009">
        <dgm:presLayoutVars>
          <dgm:bulletEnabled val="1"/>
        </dgm:presLayoutVars>
      </dgm:prSet>
      <dgm:spPr>
        <a:prstGeom prst="roundRect">
          <a:avLst>
            <a:gd name="adj" fmla="val 10000"/>
          </a:avLst>
        </a:prstGeom>
      </dgm:spPr>
      <dgm:t>
        <a:bodyPr/>
        <a:lstStyle/>
        <a:p>
          <a:endParaRPr lang="en-IN"/>
        </a:p>
      </dgm:t>
    </dgm:pt>
    <dgm:pt modelId="{3D993B1C-3E31-4E5E-9151-59C66E6C15BB}" type="pres">
      <dgm:prSet presAssocID="{FB300D5F-A905-496B-9140-977F51414071}" presName="sibTrans" presStyleLbl="sibTrans2D1" presStyleIdx="0" presStyleCnt="4"/>
      <dgm:spPr>
        <a:prstGeom prst="rightArrow">
          <a:avLst>
            <a:gd name="adj1" fmla="val 60000"/>
            <a:gd name="adj2" fmla="val 50000"/>
          </a:avLst>
        </a:prstGeom>
      </dgm:spPr>
      <dgm:t>
        <a:bodyPr/>
        <a:lstStyle/>
        <a:p>
          <a:endParaRPr lang="en-IN"/>
        </a:p>
      </dgm:t>
    </dgm:pt>
    <dgm:pt modelId="{8E928AAC-B3E6-4A13-B43D-8DE31C74ECC8}" type="pres">
      <dgm:prSet presAssocID="{FB300D5F-A905-496B-9140-977F51414071}" presName="connectorText" presStyleLbl="sibTrans2D1" presStyleIdx="0" presStyleCnt="4"/>
      <dgm:spPr/>
      <dgm:t>
        <a:bodyPr/>
        <a:lstStyle/>
        <a:p>
          <a:endParaRPr lang="en-IN"/>
        </a:p>
      </dgm:t>
    </dgm:pt>
    <dgm:pt modelId="{3E12F339-C912-4112-A704-7BF88CA99A7A}" type="pres">
      <dgm:prSet presAssocID="{D10BB26E-5285-4788-8895-6C362809485A}" presName="node" presStyleLbl="node1" presStyleIdx="1" presStyleCnt="5" custScaleX="100505" custScaleY="174871" custLinFactNeighborY="2381">
        <dgm:presLayoutVars>
          <dgm:bulletEnabled val="1"/>
        </dgm:presLayoutVars>
      </dgm:prSet>
      <dgm:spPr>
        <a:prstGeom prst="roundRect">
          <a:avLst>
            <a:gd name="adj" fmla="val 10000"/>
          </a:avLst>
        </a:prstGeom>
      </dgm:spPr>
      <dgm:t>
        <a:bodyPr/>
        <a:lstStyle/>
        <a:p>
          <a:endParaRPr lang="en-IN"/>
        </a:p>
      </dgm:t>
    </dgm:pt>
    <dgm:pt modelId="{25287C29-86A9-4049-8E0F-B0B7E63A042A}" type="pres">
      <dgm:prSet presAssocID="{F1B6A5C2-B938-4DBC-BEEB-31583F32CC77}" presName="sibTrans" presStyleLbl="sibTrans2D1" presStyleIdx="1" presStyleCnt="4"/>
      <dgm:spPr>
        <a:prstGeom prst="rightArrow">
          <a:avLst>
            <a:gd name="adj1" fmla="val 60000"/>
            <a:gd name="adj2" fmla="val 50000"/>
          </a:avLst>
        </a:prstGeom>
      </dgm:spPr>
      <dgm:t>
        <a:bodyPr/>
        <a:lstStyle/>
        <a:p>
          <a:endParaRPr lang="en-IN"/>
        </a:p>
      </dgm:t>
    </dgm:pt>
    <dgm:pt modelId="{782AAF48-FC0A-4B91-883F-6DE9901A839F}" type="pres">
      <dgm:prSet presAssocID="{F1B6A5C2-B938-4DBC-BEEB-31583F32CC77}" presName="connectorText" presStyleLbl="sibTrans2D1" presStyleIdx="1" presStyleCnt="4"/>
      <dgm:spPr/>
      <dgm:t>
        <a:bodyPr/>
        <a:lstStyle/>
        <a:p>
          <a:endParaRPr lang="en-IN"/>
        </a:p>
      </dgm:t>
    </dgm:pt>
    <dgm:pt modelId="{5DA255E0-C664-4CDA-B566-033AC76F660E}" type="pres">
      <dgm:prSet presAssocID="{EDE2BE36-3869-47EA-AE30-278590A07108}" presName="node" presStyleLbl="node1" presStyleIdx="2" presStyleCnt="5">
        <dgm:presLayoutVars>
          <dgm:bulletEnabled val="1"/>
        </dgm:presLayoutVars>
      </dgm:prSet>
      <dgm:spPr>
        <a:prstGeom prst="roundRect">
          <a:avLst>
            <a:gd name="adj" fmla="val 10000"/>
          </a:avLst>
        </a:prstGeom>
      </dgm:spPr>
      <dgm:t>
        <a:bodyPr/>
        <a:lstStyle/>
        <a:p>
          <a:endParaRPr lang="en-IN"/>
        </a:p>
      </dgm:t>
    </dgm:pt>
    <dgm:pt modelId="{9751AB7C-BEF0-49EC-A83A-651395EEFA2E}" type="pres">
      <dgm:prSet presAssocID="{1A96AC89-3D31-4BFC-9B97-A70F4815FD41}" presName="sibTrans" presStyleLbl="sibTrans2D1" presStyleIdx="2" presStyleCnt="4"/>
      <dgm:spPr>
        <a:prstGeom prst="rightArrow">
          <a:avLst>
            <a:gd name="adj1" fmla="val 60000"/>
            <a:gd name="adj2" fmla="val 50000"/>
          </a:avLst>
        </a:prstGeom>
      </dgm:spPr>
      <dgm:t>
        <a:bodyPr/>
        <a:lstStyle/>
        <a:p>
          <a:endParaRPr lang="en-IN"/>
        </a:p>
      </dgm:t>
    </dgm:pt>
    <dgm:pt modelId="{B8986F51-2897-4442-96C0-7813EDBE3E03}" type="pres">
      <dgm:prSet presAssocID="{1A96AC89-3D31-4BFC-9B97-A70F4815FD41}" presName="connectorText" presStyleLbl="sibTrans2D1" presStyleIdx="2" presStyleCnt="4"/>
      <dgm:spPr/>
      <dgm:t>
        <a:bodyPr/>
        <a:lstStyle/>
        <a:p>
          <a:endParaRPr lang="en-IN"/>
        </a:p>
      </dgm:t>
    </dgm:pt>
    <dgm:pt modelId="{BFB973E0-F336-48EE-A7A2-7F3C3D0EC3D6}" type="pres">
      <dgm:prSet presAssocID="{22BEBDFA-7202-4718-9A17-D36280EFDDAA}" presName="node" presStyleLbl="node1" presStyleIdx="3" presStyleCnt="5">
        <dgm:presLayoutVars>
          <dgm:bulletEnabled val="1"/>
        </dgm:presLayoutVars>
      </dgm:prSet>
      <dgm:spPr>
        <a:prstGeom prst="roundRect">
          <a:avLst>
            <a:gd name="adj" fmla="val 10000"/>
          </a:avLst>
        </a:prstGeom>
      </dgm:spPr>
      <dgm:t>
        <a:bodyPr/>
        <a:lstStyle/>
        <a:p>
          <a:endParaRPr lang="en-IN"/>
        </a:p>
      </dgm:t>
    </dgm:pt>
    <dgm:pt modelId="{C1A0ADDA-493E-4484-98C7-CA6D30E96A03}" type="pres">
      <dgm:prSet presAssocID="{9FA97F82-2E06-405A-BB3D-8FB0012B0DE5}" presName="sibTrans" presStyleLbl="sibTrans2D1" presStyleIdx="3" presStyleCnt="4"/>
      <dgm:spPr>
        <a:prstGeom prst="rightArrow">
          <a:avLst>
            <a:gd name="adj1" fmla="val 60000"/>
            <a:gd name="adj2" fmla="val 50000"/>
          </a:avLst>
        </a:prstGeom>
      </dgm:spPr>
      <dgm:t>
        <a:bodyPr/>
        <a:lstStyle/>
        <a:p>
          <a:endParaRPr lang="en-IN"/>
        </a:p>
      </dgm:t>
    </dgm:pt>
    <dgm:pt modelId="{760887FF-C91B-4787-8490-80B320EE1108}" type="pres">
      <dgm:prSet presAssocID="{9FA97F82-2E06-405A-BB3D-8FB0012B0DE5}" presName="connectorText" presStyleLbl="sibTrans2D1" presStyleIdx="3" presStyleCnt="4"/>
      <dgm:spPr/>
      <dgm:t>
        <a:bodyPr/>
        <a:lstStyle/>
        <a:p>
          <a:endParaRPr lang="en-IN"/>
        </a:p>
      </dgm:t>
    </dgm:pt>
    <dgm:pt modelId="{54265525-8A01-4E5D-8925-83FC0392B207}" type="pres">
      <dgm:prSet presAssocID="{1DBA10EC-6665-4ED1-B8A4-312A0F2654D3}" presName="node" presStyleLbl="node1" presStyleIdx="4" presStyleCnt="5" custLinFactNeighborX="815" custLinFactNeighborY="-32616">
        <dgm:presLayoutVars>
          <dgm:bulletEnabled val="1"/>
        </dgm:presLayoutVars>
      </dgm:prSet>
      <dgm:spPr>
        <a:prstGeom prst="roundRect">
          <a:avLst>
            <a:gd name="adj" fmla="val 10000"/>
          </a:avLst>
        </a:prstGeom>
      </dgm:spPr>
      <dgm:t>
        <a:bodyPr/>
        <a:lstStyle/>
        <a:p>
          <a:endParaRPr lang="en-IN"/>
        </a:p>
      </dgm:t>
    </dgm:pt>
  </dgm:ptLst>
  <dgm:cxnLst>
    <dgm:cxn modelId="{278B330D-A661-4253-99D7-F69F0BCEA92E}" type="presOf" srcId="{22BEBDFA-7202-4718-9A17-D36280EFDDAA}" destId="{BFB973E0-F336-48EE-A7A2-7F3C3D0EC3D6}" srcOrd="0" destOrd="0" presId="urn:microsoft.com/office/officeart/2005/8/layout/process2"/>
    <dgm:cxn modelId="{D90187F8-AC8B-403E-8A5E-F6DF2F52D2D9}" type="presOf" srcId="{EA34AFF0-9ED4-4B9B-B977-F6A1995CF82F}" destId="{6D1B76EF-F946-4BDD-AC2A-51AD330E2DA7}" srcOrd="0" destOrd="0" presId="urn:microsoft.com/office/officeart/2005/8/layout/process2"/>
    <dgm:cxn modelId="{E2F2D733-5D54-470A-8BC3-1EED80BD36E6}" type="presOf" srcId="{9FA97F82-2E06-405A-BB3D-8FB0012B0DE5}" destId="{760887FF-C91B-4787-8490-80B320EE1108}" srcOrd="1" destOrd="0" presId="urn:microsoft.com/office/officeart/2005/8/layout/process2"/>
    <dgm:cxn modelId="{40F5C422-63CA-4838-BC53-AFFFD98382AF}" srcId="{EA34AFF0-9ED4-4B9B-B977-F6A1995CF82F}" destId="{EDE2BE36-3869-47EA-AE30-278590A07108}" srcOrd="2" destOrd="0" parTransId="{6E52A9FB-4279-4FA8-9675-3E64D9DC5417}" sibTransId="{1A96AC89-3D31-4BFC-9B97-A70F4815FD41}"/>
    <dgm:cxn modelId="{5E25D7F0-384A-430C-8F9A-51BBC138CE77}" srcId="{EA34AFF0-9ED4-4B9B-B977-F6A1995CF82F}" destId="{1DBA10EC-6665-4ED1-B8A4-312A0F2654D3}" srcOrd="4" destOrd="0" parTransId="{4E3706E0-3884-4AFD-947C-34054B75C735}" sibTransId="{E4F35A0C-A86A-4918-9E70-45BD757E2DBB}"/>
    <dgm:cxn modelId="{A2373E71-8D6B-4EEB-8271-EC57A04C32E7}" type="presOf" srcId="{F1B6A5C2-B938-4DBC-BEEB-31583F32CC77}" destId="{782AAF48-FC0A-4B91-883F-6DE9901A839F}" srcOrd="1" destOrd="0" presId="urn:microsoft.com/office/officeart/2005/8/layout/process2"/>
    <dgm:cxn modelId="{3FF3C0FE-658D-476C-86AC-B18C14B8C120}" type="presOf" srcId="{FB300D5F-A905-496B-9140-977F51414071}" destId="{3D993B1C-3E31-4E5E-9151-59C66E6C15BB}" srcOrd="0" destOrd="0" presId="urn:microsoft.com/office/officeart/2005/8/layout/process2"/>
    <dgm:cxn modelId="{AE1973DC-EC32-40F5-A447-11B02CDD71FB}" type="presOf" srcId="{F1B6A5C2-B938-4DBC-BEEB-31583F32CC77}" destId="{25287C29-86A9-4049-8E0F-B0B7E63A042A}" srcOrd="0" destOrd="0" presId="urn:microsoft.com/office/officeart/2005/8/layout/process2"/>
    <dgm:cxn modelId="{74CCABEC-1D0E-4118-B459-6B44FB13D70D}" srcId="{EA34AFF0-9ED4-4B9B-B977-F6A1995CF82F}" destId="{D10BB26E-5285-4788-8895-6C362809485A}" srcOrd="1" destOrd="0" parTransId="{50FA3948-773E-4879-B61D-3CDEC58012D6}" sibTransId="{F1B6A5C2-B938-4DBC-BEEB-31583F32CC77}"/>
    <dgm:cxn modelId="{82B61992-2877-4B40-9F0B-4DB998400616}" srcId="{EA34AFF0-9ED4-4B9B-B977-F6A1995CF82F}" destId="{22BEBDFA-7202-4718-9A17-D36280EFDDAA}" srcOrd="3" destOrd="0" parTransId="{2BB77AF0-A6A7-420B-B842-0A90B3519C44}" sibTransId="{9FA97F82-2E06-405A-BB3D-8FB0012B0DE5}"/>
    <dgm:cxn modelId="{C819D418-4B81-45E7-8930-B79B67B320B3}" type="presOf" srcId="{FB300D5F-A905-496B-9140-977F51414071}" destId="{8E928AAC-B3E6-4A13-B43D-8DE31C74ECC8}" srcOrd="1" destOrd="0" presId="urn:microsoft.com/office/officeart/2005/8/layout/process2"/>
    <dgm:cxn modelId="{964BEFE5-E5DD-4003-BCF9-7A4B5F4DB08B}" type="presOf" srcId="{D10BB26E-5285-4788-8895-6C362809485A}" destId="{3E12F339-C912-4112-A704-7BF88CA99A7A}" srcOrd="0" destOrd="0" presId="urn:microsoft.com/office/officeart/2005/8/layout/process2"/>
    <dgm:cxn modelId="{DC8A446A-73FB-451C-BD08-B1B178AD884E}" type="presOf" srcId="{EDE2BE36-3869-47EA-AE30-278590A07108}" destId="{5DA255E0-C664-4CDA-B566-033AC76F660E}" srcOrd="0" destOrd="0" presId="urn:microsoft.com/office/officeart/2005/8/layout/process2"/>
    <dgm:cxn modelId="{7179980F-6C21-479E-96B9-CF6E24615687}" type="presOf" srcId="{1A96AC89-3D31-4BFC-9B97-A70F4815FD41}" destId="{B8986F51-2897-4442-96C0-7813EDBE3E03}" srcOrd="1" destOrd="0" presId="urn:microsoft.com/office/officeart/2005/8/layout/process2"/>
    <dgm:cxn modelId="{2F618ED5-12EC-4F91-AAD3-47986EC24039}" srcId="{EA34AFF0-9ED4-4B9B-B977-F6A1995CF82F}" destId="{395EDE5E-B039-4100-9F9F-02ED2DA05E43}" srcOrd="0" destOrd="0" parTransId="{BEC3DD37-BB89-4E7E-BC08-BCD87E7B550C}" sibTransId="{FB300D5F-A905-496B-9140-977F51414071}"/>
    <dgm:cxn modelId="{142BE346-413E-4548-B786-CCDC9465D571}" type="presOf" srcId="{1DBA10EC-6665-4ED1-B8A4-312A0F2654D3}" destId="{54265525-8A01-4E5D-8925-83FC0392B207}" srcOrd="0" destOrd="0" presId="urn:microsoft.com/office/officeart/2005/8/layout/process2"/>
    <dgm:cxn modelId="{A90EC6B4-15CE-4AFF-BF59-AAC8B78AAB0E}" type="presOf" srcId="{395EDE5E-B039-4100-9F9F-02ED2DA05E43}" destId="{2AE2ACC5-321C-4CD4-9CA1-DFFC63659A11}" srcOrd="0" destOrd="0" presId="urn:microsoft.com/office/officeart/2005/8/layout/process2"/>
    <dgm:cxn modelId="{1B8AF006-03F7-49AE-B528-BA10E7F712BF}" type="presOf" srcId="{1A96AC89-3D31-4BFC-9B97-A70F4815FD41}" destId="{9751AB7C-BEF0-49EC-A83A-651395EEFA2E}" srcOrd="0" destOrd="0" presId="urn:microsoft.com/office/officeart/2005/8/layout/process2"/>
    <dgm:cxn modelId="{D6757A35-89C0-4CC6-A9AE-36F929D3765C}" type="presOf" srcId="{9FA97F82-2E06-405A-BB3D-8FB0012B0DE5}" destId="{C1A0ADDA-493E-4484-98C7-CA6D30E96A03}" srcOrd="0" destOrd="0" presId="urn:microsoft.com/office/officeart/2005/8/layout/process2"/>
    <dgm:cxn modelId="{EB191462-88AD-4002-BB3B-FAE3E1AFD006}" type="presParOf" srcId="{6D1B76EF-F946-4BDD-AC2A-51AD330E2DA7}" destId="{2AE2ACC5-321C-4CD4-9CA1-DFFC63659A11}" srcOrd="0" destOrd="0" presId="urn:microsoft.com/office/officeart/2005/8/layout/process2"/>
    <dgm:cxn modelId="{65A75980-AB87-4986-B6AD-CFF7E5E52262}" type="presParOf" srcId="{6D1B76EF-F946-4BDD-AC2A-51AD330E2DA7}" destId="{3D993B1C-3E31-4E5E-9151-59C66E6C15BB}" srcOrd="1" destOrd="0" presId="urn:microsoft.com/office/officeart/2005/8/layout/process2"/>
    <dgm:cxn modelId="{707A77B0-33ED-4389-90A3-473DC6CB5CB5}" type="presParOf" srcId="{3D993B1C-3E31-4E5E-9151-59C66E6C15BB}" destId="{8E928AAC-B3E6-4A13-B43D-8DE31C74ECC8}" srcOrd="0" destOrd="0" presId="urn:microsoft.com/office/officeart/2005/8/layout/process2"/>
    <dgm:cxn modelId="{DC6CF879-B27F-4260-8461-F2CC6F18F4D0}" type="presParOf" srcId="{6D1B76EF-F946-4BDD-AC2A-51AD330E2DA7}" destId="{3E12F339-C912-4112-A704-7BF88CA99A7A}" srcOrd="2" destOrd="0" presId="urn:microsoft.com/office/officeart/2005/8/layout/process2"/>
    <dgm:cxn modelId="{16A0539C-382A-4D8E-8EE2-A546485639CE}" type="presParOf" srcId="{6D1B76EF-F946-4BDD-AC2A-51AD330E2DA7}" destId="{25287C29-86A9-4049-8E0F-B0B7E63A042A}" srcOrd="3" destOrd="0" presId="urn:microsoft.com/office/officeart/2005/8/layout/process2"/>
    <dgm:cxn modelId="{F49E1EE9-C7B2-4925-A7EC-638BD18BB935}" type="presParOf" srcId="{25287C29-86A9-4049-8E0F-B0B7E63A042A}" destId="{782AAF48-FC0A-4B91-883F-6DE9901A839F}" srcOrd="0" destOrd="0" presId="urn:microsoft.com/office/officeart/2005/8/layout/process2"/>
    <dgm:cxn modelId="{7E574342-A60B-4159-8DDC-E5CA64E71724}" type="presParOf" srcId="{6D1B76EF-F946-4BDD-AC2A-51AD330E2DA7}" destId="{5DA255E0-C664-4CDA-B566-033AC76F660E}" srcOrd="4" destOrd="0" presId="urn:microsoft.com/office/officeart/2005/8/layout/process2"/>
    <dgm:cxn modelId="{42BAEFFF-4585-4D62-A9A8-F5308C24C8A2}" type="presParOf" srcId="{6D1B76EF-F946-4BDD-AC2A-51AD330E2DA7}" destId="{9751AB7C-BEF0-49EC-A83A-651395EEFA2E}" srcOrd="5" destOrd="0" presId="urn:microsoft.com/office/officeart/2005/8/layout/process2"/>
    <dgm:cxn modelId="{6C4AB80D-B986-495B-B581-E317404C7007}" type="presParOf" srcId="{9751AB7C-BEF0-49EC-A83A-651395EEFA2E}" destId="{B8986F51-2897-4442-96C0-7813EDBE3E03}" srcOrd="0" destOrd="0" presId="urn:microsoft.com/office/officeart/2005/8/layout/process2"/>
    <dgm:cxn modelId="{0D8BAF32-3CB8-4E23-86C8-7D21A0D23FF3}" type="presParOf" srcId="{6D1B76EF-F946-4BDD-AC2A-51AD330E2DA7}" destId="{BFB973E0-F336-48EE-A7A2-7F3C3D0EC3D6}" srcOrd="6" destOrd="0" presId="urn:microsoft.com/office/officeart/2005/8/layout/process2"/>
    <dgm:cxn modelId="{0F07D60F-8246-4789-86C6-EEBF697E065D}" type="presParOf" srcId="{6D1B76EF-F946-4BDD-AC2A-51AD330E2DA7}" destId="{C1A0ADDA-493E-4484-98C7-CA6D30E96A03}" srcOrd="7" destOrd="0" presId="urn:microsoft.com/office/officeart/2005/8/layout/process2"/>
    <dgm:cxn modelId="{AC20734F-DB9A-4DF1-82E9-4A277EDA453F}" type="presParOf" srcId="{C1A0ADDA-493E-4484-98C7-CA6D30E96A03}" destId="{760887FF-C91B-4787-8490-80B320EE1108}" srcOrd="0" destOrd="0" presId="urn:microsoft.com/office/officeart/2005/8/layout/process2"/>
    <dgm:cxn modelId="{A43216EB-5352-4907-8FB0-CB5A43AE4A09}" type="presParOf" srcId="{6D1B76EF-F946-4BDD-AC2A-51AD330E2DA7}" destId="{54265525-8A01-4E5D-8925-83FC0392B207}" srcOrd="8"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27285" y="1107617"/>
            <a:ext cx="8946630" cy="1425387"/>
          </a:xfrm>
          <a:prstGeom prst="rect">
            <a:avLst/>
          </a:prstGeom>
        </p:spPr>
        <p:txBody>
          <a:bodyPr spcFirstLastPara="1" wrap="square" lIns="143354" tIns="143354" rIns="143354" bIns="143354"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27285" y="2868383"/>
            <a:ext cx="8946630" cy="8503040"/>
          </a:xfrm>
          <a:prstGeom prst="rect">
            <a:avLst/>
          </a:prstGeom>
        </p:spPr>
        <p:txBody>
          <a:bodyPr spcFirstLastPara="1" wrap="square" lIns="143354" tIns="143354" rIns="143354" bIns="143354" anchor="t" anchorCtr="0">
            <a:noAutofit/>
          </a:bodyPr>
          <a:lstStyle>
            <a:lvl1pPr marL="716890" lvl="0" indent="-537667">
              <a:spcBef>
                <a:spcPts val="0"/>
              </a:spcBef>
              <a:spcAft>
                <a:spcPts val="0"/>
              </a:spcAft>
              <a:buSzPts val="1800"/>
              <a:buChar char="●"/>
              <a:defRPr/>
            </a:lvl1pPr>
            <a:lvl2pPr marL="1433779" lvl="1" indent="-497840">
              <a:spcBef>
                <a:spcPts val="2509"/>
              </a:spcBef>
              <a:spcAft>
                <a:spcPts val="0"/>
              </a:spcAft>
              <a:buSzPts val="1400"/>
              <a:buChar char="○"/>
              <a:defRPr/>
            </a:lvl2pPr>
            <a:lvl3pPr marL="2150669" lvl="2" indent="-497840">
              <a:spcBef>
                <a:spcPts val="2509"/>
              </a:spcBef>
              <a:spcAft>
                <a:spcPts val="0"/>
              </a:spcAft>
              <a:buSzPts val="1400"/>
              <a:buChar char="■"/>
              <a:defRPr/>
            </a:lvl3pPr>
            <a:lvl4pPr marL="2867558" lvl="3" indent="-497840">
              <a:spcBef>
                <a:spcPts val="2509"/>
              </a:spcBef>
              <a:spcAft>
                <a:spcPts val="0"/>
              </a:spcAft>
              <a:buSzPts val="1400"/>
              <a:buChar char="●"/>
              <a:defRPr/>
            </a:lvl4pPr>
            <a:lvl5pPr marL="3584448" lvl="4" indent="-497840">
              <a:spcBef>
                <a:spcPts val="2509"/>
              </a:spcBef>
              <a:spcAft>
                <a:spcPts val="0"/>
              </a:spcAft>
              <a:buSzPts val="1400"/>
              <a:buChar char="○"/>
              <a:defRPr/>
            </a:lvl5pPr>
            <a:lvl6pPr marL="4301338" lvl="5" indent="-497840">
              <a:spcBef>
                <a:spcPts val="2509"/>
              </a:spcBef>
              <a:spcAft>
                <a:spcPts val="0"/>
              </a:spcAft>
              <a:buSzPts val="1400"/>
              <a:buChar char="■"/>
              <a:defRPr/>
            </a:lvl6pPr>
            <a:lvl7pPr marL="5018227" lvl="6" indent="-497840">
              <a:spcBef>
                <a:spcPts val="2509"/>
              </a:spcBef>
              <a:spcAft>
                <a:spcPts val="0"/>
              </a:spcAft>
              <a:buSzPts val="1400"/>
              <a:buChar char="●"/>
              <a:defRPr/>
            </a:lvl7pPr>
            <a:lvl8pPr marL="5735117" lvl="7" indent="-497840">
              <a:spcBef>
                <a:spcPts val="2509"/>
              </a:spcBef>
              <a:spcAft>
                <a:spcPts val="0"/>
              </a:spcAft>
              <a:buSzPts val="1400"/>
              <a:buChar char="○"/>
              <a:defRPr/>
            </a:lvl8pPr>
            <a:lvl9pPr marL="6452006" lvl="8" indent="-497840">
              <a:spcBef>
                <a:spcPts val="2509"/>
              </a:spcBef>
              <a:spcAft>
                <a:spcPts val="2509"/>
              </a:spcAft>
              <a:buSzPts val="1400"/>
              <a:buChar char="■"/>
              <a:defRPr/>
            </a:lvl9pPr>
          </a:lstStyle>
          <a:p>
            <a:endParaRPr/>
          </a:p>
        </p:txBody>
      </p:sp>
      <p:sp>
        <p:nvSpPr>
          <p:cNvPr id="19" name="Google Shape;19;p4"/>
          <p:cNvSpPr txBox="1">
            <a:spLocks noGrp="1"/>
          </p:cNvSpPr>
          <p:nvPr>
            <p:ph type="sldNum" idx="12"/>
          </p:nvPr>
        </p:nvSpPr>
        <p:spPr>
          <a:xfrm>
            <a:off x="8896081" y="11606229"/>
            <a:ext cx="576135" cy="979627"/>
          </a:xfrm>
          <a:prstGeom prst="rect">
            <a:avLst/>
          </a:prstGeom>
        </p:spPr>
        <p:txBody>
          <a:bodyPr spcFirstLastPara="1" wrap="square" lIns="143354" tIns="143354" rIns="143354" bIns="14335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27285" y="1107617"/>
            <a:ext cx="8946630" cy="1425387"/>
          </a:xfrm>
          <a:prstGeom prst="rect">
            <a:avLst/>
          </a:prstGeom>
        </p:spPr>
        <p:txBody>
          <a:bodyPr spcFirstLastPara="1" wrap="square" lIns="143354" tIns="143354" rIns="143354" bIns="143354"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27285" y="2868383"/>
            <a:ext cx="4199895" cy="8503040"/>
          </a:xfrm>
          <a:prstGeom prst="rect">
            <a:avLst/>
          </a:prstGeom>
        </p:spPr>
        <p:txBody>
          <a:bodyPr spcFirstLastPara="1" wrap="square" lIns="143354" tIns="143354" rIns="143354" bIns="143354" anchor="t" anchorCtr="0">
            <a:noAutofit/>
          </a:bodyPr>
          <a:lstStyle>
            <a:lvl1pPr marL="716890" lvl="0" indent="-497840">
              <a:spcBef>
                <a:spcPts val="0"/>
              </a:spcBef>
              <a:spcAft>
                <a:spcPts val="0"/>
              </a:spcAft>
              <a:buSzPts val="1400"/>
              <a:buChar char="●"/>
              <a:defRPr sz="2200"/>
            </a:lvl1pPr>
            <a:lvl2pPr marL="1433779" lvl="1" indent="-477926">
              <a:spcBef>
                <a:spcPts val="2509"/>
              </a:spcBef>
              <a:spcAft>
                <a:spcPts val="0"/>
              </a:spcAft>
              <a:buSzPts val="1200"/>
              <a:buChar char="○"/>
              <a:defRPr sz="1900"/>
            </a:lvl2pPr>
            <a:lvl3pPr marL="2150669" lvl="2" indent="-477926">
              <a:spcBef>
                <a:spcPts val="2509"/>
              </a:spcBef>
              <a:spcAft>
                <a:spcPts val="0"/>
              </a:spcAft>
              <a:buSzPts val="1200"/>
              <a:buChar char="■"/>
              <a:defRPr sz="1900"/>
            </a:lvl3pPr>
            <a:lvl4pPr marL="2867558" lvl="3" indent="-477926">
              <a:spcBef>
                <a:spcPts val="2509"/>
              </a:spcBef>
              <a:spcAft>
                <a:spcPts val="0"/>
              </a:spcAft>
              <a:buSzPts val="1200"/>
              <a:buChar char="●"/>
              <a:defRPr sz="1900"/>
            </a:lvl4pPr>
            <a:lvl5pPr marL="3584448" lvl="4" indent="-477926">
              <a:spcBef>
                <a:spcPts val="2509"/>
              </a:spcBef>
              <a:spcAft>
                <a:spcPts val="0"/>
              </a:spcAft>
              <a:buSzPts val="1200"/>
              <a:buChar char="○"/>
              <a:defRPr sz="1900"/>
            </a:lvl5pPr>
            <a:lvl6pPr marL="4301338" lvl="5" indent="-477926">
              <a:spcBef>
                <a:spcPts val="2509"/>
              </a:spcBef>
              <a:spcAft>
                <a:spcPts val="0"/>
              </a:spcAft>
              <a:buSzPts val="1200"/>
              <a:buChar char="■"/>
              <a:defRPr sz="1900"/>
            </a:lvl6pPr>
            <a:lvl7pPr marL="5018227" lvl="6" indent="-477926">
              <a:spcBef>
                <a:spcPts val="2509"/>
              </a:spcBef>
              <a:spcAft>
                <a:spcPts val="0"/>
              </a:spcAft>
              <a:buSzPts val="1200"/>
              <a:buChar char="●"/>
              <a:defRPr sz="1900"/>
            </a:lvl7pPr>
            <a:lvl8pPr marL="5735117" lvl="7" indent="-477926">
              <a:spcBef>
                <a:spcPts val="2509"/>
              </a:spcBef>
              <a:spcAft>
                <a:spcPts val="0"/>
              </a:spcAft>
              <a:buSzPts val="1200"/>
              <a:buChar char="○"/>
              <a:defRPr sz="1900"/>
            </a:lvl8pPr>
            <a:lvl9pPr marL="6452006" lvl="8" indent="-477926">
              <a:spcBef>
                <a:spcPts val="2509"/>
              </a:spcBef>
              <a:spcAft>
                <a:spcPts val="2509"/>
              </a:spcAft>
              <a:buSzPts val="1200"/>
              <a:buChar char="■"/>
              <a:defRPr sz="1900"/>
            </a:lvl9pPr>
          </a:lstStyle>
          <a:p>
            <a:endParaRPr/>
          </a:p>
        </p:txBody>
      </p:sp>
      <p:sp>
        <p:nvSpPr>
          <p:cNvPr id="23" name="Google Shape;23;p5"/>
          <p:cNvSpPr txBox="1">
            <a:spLocks noGrp="1"/>
          </p:cNvSpPr>
          <p:nvPr>
            <p:ph type="body" idx="2"/>
          </p:nvPr>
        </p:nvSpPr>
        <p:spPr>
          <a:xfrm>
            <a:off x="5074020" y="2868383"/>
            <a:ext cx="4199895" cy="8503040"/>
          </a:xfrm>
          <a:prstGeom prst="rect">
            <a:avLst/>
          </a:prstGeom>
        </p:spPr>
        <p:txBody>
          <a:bodyPr spcFirstLastPara="1" wrap="square" lIns="143354" tIns="143354" rIns="143354" bIns="143354" anchor="t" anchorCtr="0">
            <a:noAutofit/>
          </a:bodyPr>
          <a:lstStyle>
            <a:lvl1pPr marL="716890" lvl="0" indent="-497840">
              <a:spcBef>
                <a:spcPts val="0"/>
              </a:spcBef>
              <a:spcAft>
                <a:spcPts val="0"/>
              </a:spcAft>
              <a:buSzPts val="1400"/>
              <a:buChar char="●"/>
              <a:defRPr sz="2200"/>
            </a:lvl1pPr>
            <a:lvl2pPr marL="1433779" lvl="1" indent="-477926">
              <a:spcBef>
                <a:spcPts val="2509"/>
              </a:spcBef>
              <a:spcAft>
                <a:spcPts val="0"/>
              </a:spcAft>
              <a:buSzPts val="1200"/>
              <a:buChar char="○"/>
              <a:defRPr sz="1900"/>
            </a:lvl2pPr>
            <a:lvl3pPr marL="2150669" lvl="2" indent="-477926">
              <a:spcBef>
                <a:spcPts val="2509"/>
              </a:spcBef>
              <a:spcAft>
                <a:spcPts val="0"/>
              </a:spcAft>
              <a:buSzPts val="1200"/>
              <a:buChar char="■"/>
              <a:defRPr sz="1900"/>
            </a:lvl3pPr>
            <a:lvl4pPr marL="2867558" lvl="3" indent="-477926">
              <a:spcBef>
                <a:spcPts val="2509"/>
              </a:spcBef>
              <a:spcAft>
                <a:spcPts val="0"/>
              </a:spcAft>
              <a:buSzPts val="1200"/>
              <a:buChar char="●"/>
              <a:defRPr sz="1900"/>
            </a:lvl4pPr>
            <a:lvl5pPr marL="3584448" lvl="4" indent="-477926">
              <a:spcBef>
                <a:spcPts val="2509"/>
              </a:spcBef>
              <a:spcAft>
                <a:spcPts val="0"/>
              </a:spcAft>
              <a:buSzPts val="1200"/>
              <a:buChar char="○"/>
              <a:defRPr sz="1900"/>
            </a:lvl5pPr>
            <a:lvl6pPr marL="4301338" lvl="5" indent="-477926">
              <a:spcBef>
                <a:spcPts val="2509"/>
              </a:spcBef>
              <a:spcAft>
                <a:spcPts val="0"/>
              </a:spcAft>
              <a:buSzPts val="1200"/>
              <a:buChar char="■"/>
              <a:defRPr sz="1900"/>
            </a:lvl6pPr>
            <a:lvl7pPr marL="5018227" lvl="6" indent="-477926">
              <a:spcBef>
                <a:spcPts val="2509"/>
              </a:spcBef>
              <a:spcAft>
                <a:spcPts val="0"/>
              </a:spcAft>
              <a:buSzPts val="1200"/>
              <a:buChar char="●"/>
              <a:defRPr sz="1900"/>
            </a:lvl7pPr>
            <a:lvl8pPr marL="5735117" lvl="7" indent="-477926">
              <a:spcBef>
                <a:spcPts val="2509"/>
              </a:spcBef>
              <a:spcAft>
                <a:spcPts val="0"/>
              </a:spcAft>
              <a:buSzPts val="1200"/>
              <a:buChar char="○"/>
              <a:defRPr sz="1900"/>
            </a:lvl8pPr>
            <a:lvl9pPr marL="6452006" lvl="8" indent="-477926">
              <a:spcBef>
                <a:spcPts val="2509"/>
              </a:spcBef>
              <a:spcAft>
                <a:spcPts val="2509"/>
              </a:spcAft>
              <a:buSzPts val="1200"/>
              <a:buChar char="■"/>
              <a:defRPr sz="1900"/>
            </a:lvl9pPr>
          </a:lstStyle>
          <a:p>
            <a:endParaRPr/>
          </a:p>
        </p:txBody>
      </p:sp>
      <p:sp>
        <p:nvSpPr>
          <p:cNvPr id="24" name="Google Shape;24;p5"/>
          <p:cNvSpPr txBox="1">
            <a:spLocks noGrp="1"/>
          </p:cNvSpPr>
          <p:nvPr>
            <p:ph type="sldNum" idx="12"/>
          </p:nvPr>
        </p:nvSpPr>
        <p:spPr>
          <a:xfrm>
            <a:off x="8896081" y="11606229"/>
            <a:ext cx="576135" cy="979627"/>
          </a:xfrm>
          <a:prstGeom prst="rect">
            <a:avLst/>
          </a:prstGeom>
        </p:spPr>
        <p:txBody>
          <a:bodyPr spcFirstLastPara="1" wrap="square" lIns="143354" tIns="143354" rIns="143354" bIns="14335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27285" y="1107617"/>
            <a:ext cx="8946630" cy="1425387"/>
          </a:xfrm>
          <a:prstGeom prst="rect">
            <a:avLst/>
          </a:prstGeom>
        </p:spPr>
        <p:txBody>
          <a:bodyPr spcFirstLastPara="1" wrap="square" lIns="143354" tIns="143354" rIns="143354" bIns="143354"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896081" y="11606229"/>
            <a:ext cx="576135" cy="979627"/>
          </a:xfrm>
          <a:prstGeom prst="rect">
            <a:avLst/>
          </a:prstGeom>
        </p:spPr>
        <p:txBody>
          <a:bodyPr spcFirstLastPara="1" wrap="square" lIns="143354" tIns="143354" rIns="143354" bIns="14335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27285" y="1382827"/>
            <a:ext cx="2948400" cy="1880853"/>
          </a:xfrm>
          <a:prstGeom prst="rect">
            <a:avLst/>
          </a:prstGeom>
        </p:spPr>
        <p:txBody>
          <a:bodyPr spcFirstLastPara="1" wrap="square" lIns="143354" tIns="143354" rIns="143354" bIns="143354" anchor="b" anchorCtr="0">
            <a:noAutofit/>
          </a:bodyPr>
          <a:lstStyle>
            <a:lvl1pPr lvl="0">
              <a:spcBef>
                <a:spcPts val="0"/>
              </a:spcBef>
              <a:spcAft>
                <a:spcPts val="0"/>
              </a:spcAft>
              <a:buSzPts val="2400"/>
              <a:buNone/>
              <a:defRPr sz="3800"/>
            </a:lvl1pPr>
            <a:lvl2pPr lvl="1">
              <a:spcBef>
                <a:spcPts val="0"/>
              </a:spcBef>
              <a:spcAft>
                <a:spcPts val="0"/>
              </a:spcAft>
              <a:buSzPts val="2400"/>
              <a:buNone/>
              <a:defRPr sz="3800"/>
            </a:lvl2pPr>
            <a:lvl3pPr lvl="2">
              <a:spcBef>
                <a:spcPts val="0"/>
              </a:spcBef>
              <a:spcAft>
                <a:spcPts val="0"/>
              </a:spcAft>
              <a:buSzPts val="2400"/>
              <a:buNone/>
              <a:defRPr sz="3800"/>
            </a:lvl3pPr>
            <a:lvl4pPr lvl="3">
              <a:spcBef>
                <a:spcPts val="0"/>
              </a:spcBef>
              <a:spcAft>
                <a:spcPts val="0"/>
              </a:spcAft>
              <a:buSzPts val="2400"/>
              <a:buNone/>
              <a:defRPr sz="3800"/>
            </a:lvl4pPr>
            <a:lvl5pPr lvl="4">
              <a:spcBef>
                <a:spcPts val="0"/>
              </a:spcBef>
              <a:spcAft>
                <a:spcPts val="0"/>
              </a:spcAft>
              <a:buSzPts val="2400"/>
              <a:buNone/>
              <a:defRPr sz="3800"/>
            </a:lvl5pPr>
            <a:lvl6pPr lvl="5">
              <a:spcBef>
                <a:spcPts val="0"/>
              </a:spcBef>
              <a:spcAft>
                <a:spcPts val="0"/>
              </a:spcAft>
              <a:buSzPts val="2400"/>
              <a:buNone/>
              <a:defRPr sz="3800"/>
            </a:lvl6pPr>
            <a:lvl7pPr lvl="6">
              <a:spcBef>
                <a:spcPts val="0"/>
              </a:spcBef>
              <a:spcAft>
                <a:spcPts val="0"/>
              </a:spcAft>
              <a:buSzPts val="2400"/>
              <a:buNone/>
              <a:defRPr sz="3800"/>
            </a:lvl7pPr>
            <a:lvl8pPr lvl="7">
              <a:spcBef>
                <a:spcPts val="0"/>
              </a:spcBef>
              <a:spcAft>
                <a:spcPts val="0"/>
              </a:spcAft>
              <a:buSzPts val="2400"/>
              <a:buNone/>
              <a:defRPr sz="3800"/>
            </a:lvl8pPr>
            <a:lvl9pPr lvl="8">
              <a:spcBef>
                <a:spcPts val="0"/>
              </a:spcBef>
              <a:spcAft>
                <a:spcPts val="0"/>
              </a:spcAft>
              <a:buSzPts val="2400"/>
              <a:buNone/>
              <a:defRPr sz="3800"/>
            </a:lvl9pPr>
          </a:lstStyle>
          <a:p>
            <a:endParaRPr/>
          </a:p>
        </p:txBody>
      </p:sp>
      <p:sp>
        <p:nvSpPr>
          <p:cNvPr id="30" name="Google Shape;30;p7"/>
          <p:cNvSpPr txBox="1">
            <a:spLocks noGrp="1"/>
          </p:cNvSpPr>
          <p:nvPr>
            <p:ph type="body" idx="1"/>
          </p:nvPr>
        </p:nvSpPr>
        <p:spPr>
          <a:xfrm>
            <a:off x="327285" y="3458560"/>
            <a:ext cx="2948400" cy="7913173"/>
          </a:xfrm>
          <a:prstGeom prst="rect">
            <a:avLst/>
          </a:prstGeom>
        </p:spPr>
        <p:txBody>
          <a:bodyPr spcFirstLastPara="1" wrap="square" lIns="143354" tIns="143354" rIns="143354" bIns="143354" anchor="t" anchorCtr="0">
            <a:noAutofit/>
          </a:bodyPr>
          <a:lstStyle>
            <a:lvl1pPr marL="716890" lvl="0" indent="-477926">
              <a:spcBef>
                <a:spcPts val="0"/>
              </a:spcBef>
              <a:spcAft>
                <a:spcPts val="0"/>
              </a:spcAft>
              <a:buSzPts val="1200"/>
              <a:buChar char="●"/>
              <a:defRPr sz="1900"/>
            </a:lvl1pPr>
            <a:lvl2pPr marL="1433779" lvl="1" indent="-477926">
              <a:spcBef>
                <a:spcPts val="2509"/>
              </a:spcBef>
              <a:spcAft>
                <a:spcPts val="0"/>
              </a:spcAft>
              <a:buSzPts val="1200"/>
              <a:buChar char="○"/>
              <a:defRPr sz="1900"/>
            </a:lvl2pPr>
            <a:lvl3pPr marL="2150669" lvl="2" indent="-477926">
              <a:spcBef>
                <a:spcPts val="2509"/>
              </a:spcBef>
              <a:spcAft>
                <a:spcPts val="0"/>
              </a:spcAft>
              <a:buSzPts val="1200"/>
              <a:buChar char="■"/>
              <a:defRPr sz="1900"/>
            </a:lvl3pPr>
            <a:lvl4pPr marL="2867558" lvl="3" indent="-477926">
              <a:spcBef>
                <a:spcPts val="2509"/>
              </a:spcBef>
              <a:spcAft>
                <a:spcPts val="0"/>
              </a:spcAft>
              <a:buSzPts val="1200"/>
              <a:buChar char="●"/>
              <a:defRPr sz="1900"/>
            </a:lvl4pPr>
            <a:lvl5pPr marL="3584448" lvl="4" indent="-477926">
              <a:spcBef>
                <a:spcPts val="2509"/>
              </a:spcBef>
              <a:spcAft>
                <a:spcPts val="0"/>
              </a:spcAft>
              <a:buSzPts val="1200"/>
              <a:buChar char="○"/>
              <a:defRPr sz="1900"/>
            </a:lvl5pPr>
            <a:lvl6pPr marL="4301338" lvl="5" indent="-477926">
              <a:spcBef>
                <a:spcPts val="2509"/>
              </a:spcBef>
              <a:spcAft>
                <a:spcPts val="0"/>
              </a:spcAft>
              <a:buSzPts val="1200"/>
              <a:buChar char="■"/>
              <a:defRPr sz="1900"/>
            </a:lvl6pPr>
            <a:lvl7pPr marL="5018227" lvl="6" indent="-477926">
              <a:spcBef>
                <a:spcPts val="2509"/>
              </a:spcBef>
              <a:spcAft>
                <a:spcPts val="0"/>
              </a:spcAft>
              <a:buSzPts val="1200"/>
              <a:buChar char="●"/>
              <a:defRPr sz="1900"/>
            </a:lvl7pPr>
            <a:lvl8pPr marL="5735117" lvl="7" indent="-477926">
              <a:spcBef>
                <a:spcPts val="2509"/>
              </a:spcBef>
              <a:spcAft>
                <a:spcPts val="0"/>
              </a:spcAft>
              <a:buSzPts val="1200"/>
              <a:buChar char="○"/>
              <a:defRPr sz="1900"/>
            </a:lvl8pPr>
            <a:lvl9pPr marL="6452006" lvl="8" indent="-477926">
              <a:spcBef>
                <a:spcPts val="2509"/>
              </a:spcBef>
              <a:spcAft>
                <a:spcPts val="2509"/>
              </a:spcAft>
              <a:buSzPts val="1200"/>
              <a:buChar char="■"/>
              <a:defRPr sz="1900"/>
            </a:lvl9pPr>
          </a:lstStyle>
          <a:p>
            <a:endParaRPr/>
          </a:p>
        </p:txBody>
      </p:sp>
      <p:sp>
        <p:nvSpPr>
          <p:cNvPr id="31" name="Google Shape;31;p7"/>
          <p:cNvSpPr txBox="1">
            <a:spLocks noGrp="1"/>
          </p:cNvSpPr>
          <p:nvPr>
            <p:ph type="sldNum" idx="12"/>
          </p:nvPr>
        </p:nvSpPr>
        <p:spPr>
          <a:xfrm>
            <a:off x="8896081" y="11606229"/>
            <a:ext cx="576135" cy="979627"/>
          </a:xfrm>
          <a:prstGeom prst="rect">
            <a:avLst/>
          </a:prstGeom>
        </p:spPr>
        <p:txBody>
          <a:bodyPr spcFirstLastPara="1" wrap="square" lIns="143354" tIns="143354" rIns="143354" bIns="14335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14763" y="1120373"/>
            <a:ext cx="6686190" cy="10181547"/>
          </a:xfrm>
          <a:prstGeom prst="rect">
            <a:avLst/>
          </a:prstGeom>
        </p:spPr>
        <p:txBody>
          <a:bodyPr spcFirstLastPara="1" wrap="square" lIns="143354" tIns="143354" rIns="143354" bIns="143354" anchor="ctr" anchorCtr="0">
            <a:noAutofit/>
          </a:bodyPr>
          <a:lstStyle>
            <a:lvl1pPr lvl="0">
              <a:spcBef>
                <a:spcPts val="0"/>
              </a:spcBef>
              <a:spcAft>
                <a:spcPts val="0"/>
              </a:spcAft>
              <a:buSzPts val="4800"/>
              <a:buNone/>
              <a:defRPr sz="7500"/>
            </a:lvl1pPr>
            <a:lvl2pPr lvl="1">
              <a:spcBef>
                <a:spcPts val="0"/>
              </a:spcBef>
              <a:spcAft>
                <a:spcPts val="0"/>
              </a:spcAft>
              <a:buSzPts val="4800"/>
              <a:buNone/>
              <a:defRPr sz="7500"/>
            </a:lvl2pPr>
            <a:lvl3pPr lvl="2">
              <a:spcBef>
                <a:spcPts val="0"/>
              </a:spcBef>
              <a:spcAft>
                <a:spcPts val="0"/>
              </a:spcAft>
              <a:buSzPts val="4800"/>
              <a:buNone/>
              <a:defRPr sz="7500"/>
            </a:lvl3pPr>
            <a:lvl4pPr lvl="3">
              <a:spcBef>
                <a:spcPts val="0"/>
              </a:spcBef>
              <a:spcAft>
                <a:spcPts val="0"/>
              </a:spcAft>
              <a:buSzPts val="4800"/>
              <a:buNone/>
              <a:defRPr sz="7500"/>
            </a:lvl4pPr>
            <a:lvl5pPr lvl="4">
              <a:spcBef>
                <a:spcPts val="0"/>
              </a:spcBef>
              <a:spcAft>
                <a:spcPts val="0"/>
              </a:spcAft>
              <a:buSzPts val="4800"/>
              <a:buNone/>
              <a:defRPr sz="7500"/>
            </a:lvl5pPr>
            <a:lvl6pPr lvl="5">
              <a:spcBef>
                <a:spcPts val="0"/>
              </a:spcBef>
              <a:spcAft>
                <a:spcPts val="0"/>
              </a:spcAft>
              <a:buSzPts val="4800"/>
              <a:buNone/>
              <a:defRPr sz="7500"/>
            </a:lvl6pPr>
            <a:lvl7pPr lvl="6">
              <a:spcBef>
                <a:spcPts val="0"/>
              </a:spcBef>
              <a:spcAft>
                <a:spcPts val="0"/>
              </a:spcAft>
              <a:buSzPts val="4800"/>
              <a:buNone/>
              <a:defRPr sz="7500"/>
            </a:lvl7pPr>
            <a:lvl8pPr lvl="7">
              <a:spcBef>
                <a:spcPts val="0"/>
              </a:spcBef>
              <a:spcAft>
                <a:spcPts val="0"/>
              </a:spcAft>
              <a:buSzPts val="4800"/>
              <a:buNone/>
              <a:defRPr sz="7500"/>
            </a:lvl8pPr>
            <a:lvl9pPr lvl="8">
              <a:spcBef>
                <a:spcPts val="0"/>
              </a:spcBef>
              <a:spcAft>
                <a:spcPts val="0"/>
              </a:spcAft>
              <a:buSzPts val="4800"/>
              <a:buNone/>
              <a:defRPr sz="7500"/>
            </a:lvl9pPr>
          </a:lstStyle>
          <a:p>
            <a:endParaRPr/>
          </a:p>
        </p:txBody>
      </p:sp>
      <p:sp>
        <p:nvSpPr>
          <p:cNvPr id="34" name="Google Shape;34;p8"/>
          <p:cNvSpPr txBox="1">
            <a:spLocks noGrp="1"/>
          </p:cNvSpPr>
          <p:nvPr>
            <p:ph type="sldNum" idx="12"/>
          </p:nvPr>
        </p:nvSpPr>
        <p:spPr>
          <a:xfrm>
            <a:off x="8896081" y="11606229"/>
            <a:ext cx="576135" cy="979627"/>
          </a:xfrm>
          <a:prstGeom prst="rect">
            <a:avLst/>
          </a:prstGeom>
        </p:spPr>
        <p:txBody>
          <a:bodyPr spcFirstLastPara="1" wrap="square" lIns="143354" tIns="143354" rIns="143354" bIns="14335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800600" y="-311"/>
            <a:ext cx="4800600" cy="12801600"/>
          </a:xfrm>
          <a:prstGeom prst="rect">
            <a:avLst/>
          </a:prstGeom>
          <a:solidFill>
            <a:schemeClr val="lt2"/>
          </a:solidFill>
          <a:ln>
            <a:noFill/>
          </a:ln>
        </p:spPr>
        <p:txBody>
          <a:bodyPr spcFirstLastPara="1" wrap="square" lIns="143354" tIns="143354" rIns="143354" bIns="143354"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78775" y="3069236"/>
            <a:ext cx="4247460" cy="3689280"/>
          </a:xfrm>
          <a:prstGeom prst="rect">
            <a:avLst/>
          </a:prstGeom>
        </p:spPr>
        <p:txBody>
          <a:bodyPr spcFirstLastPara="1" wrap="square" lIns="143354" tIns="143354" rIns="143354" bIns="143354" anchor="b" anchorCtr="0">
            <a:noAutofit/>
          </a:bodyPr>
          <a:lstStyle>
            <a:lvl1pPr lvl="0" algn="ctr">
              <a:spcBef>
                <a:spcPts val="0"/>
              </a:spcBef>
              <a:spcAft>
                <a:spcPts val="0"/>
              </a:spcAft>
              <a:buSzPts val="4200"/>
              <a:buNone/>
              <a:defRPr sz="6600"/>
            </a:lvl1pPr>
            <a:lvl2pPr lvl="1" algn="ctr">
              <a:spcBef>
                <a:spcPts val="0"/>
              </a:spcBef>
              <a:spcAft>
                <a:spcPts val="0"/>
              </a:spcAft>
              <a:buSzPts val="4200"/>
              <a:buNone/>
              <a:defRPr sz="6600"/>
            </a:lvl2pPr>
            <a:lvl3pPr lvl="2" algn="ctr">
              <a:spcBef>
                <a:spcPts val="0"/>
              </a:spcBef>
              <a:spcAft>
                <a:spcPts val="0"/>
              </a:spcAft>
              <a:buSzPts val="4200"/>
              <a:buNone/>
              <a:defRPr sz="6600"/>
            </a:lvl3pPr>
            <a:lvl4pPr lvl="3" algn="ctr">
              <a:spcBef>
                <a:spcPts val="0"/>
              </a:spcBef>
              <a:spcAft>
                <a:spcPts val="0"/>
              </a:spcAft>
              <a:buSzPts val="4200"/>
              <a:buNone/>
              <a:defRPr sz="6600"/>
            </a:lvl4pPr>
            <a:lvl5pPr lvl="4" algn="ctr">
              <a:spcBef>
                <a:spcPts val="0"/>
              </a:spcBef>
              <a:spcAft>
                <a:spcPts val="0"/>
              </a:spcAft>
              <a:buSzPts val="4200"/>
              <a:buNone/>
              <a:defRPr sz="6600"/>
            </a:lvl5pPr>
            <a:lvl6pPr lvl="5" algn="ctr">
              <a:spcBef>
                <a:spcPts val="0"/>
              </a:spcBef>
              <a:spcAft>
                <a:spcPts val="0"/>
              </a:spcAft>
              <a:buSzPts val="4200"/>
              <a:buNone/>
              <a:defRPr sz="6600"/>
            </a:lvl6pPr>
            <a:lvl7pPr lvl="6" algn="ctr">
              <a:spcBef>
                <a:spcPts val="0"/>
              </a:spcBef>
              <a:spcAft>
                <a:spcPts val="0"/>
              </a:spcAft>
              <a:buSzPts val="4200"/>
              <a:buNone/>
              <a:defRPr sz="6600"/>
            </a:lvl7pPr>
            <a:lvl8pPr lvl="7" algn="ctr">
              <a:spcBef>
                <a:spcPts val="0"/>
              </a:spcBef>
              <a:spcAft>
                <a:spcPts val="0"/>
              </a:spcAft>
              <a:buSzPts val="4200"/>
              <a:buNone/>
              <a:defRPr sz="6600"/>
            </a:lvl8pPr>
            <a:lvl9pPr lvl="8" algn="ctr">
              <a:spcBef>
                <a:spcPts val="0"/>
              </a:spcBef>
              <a:spcAft>
                <a:spcPts val="0"/>
              </a:spcAft>
              <a:buSzPts val="4200"/>
              <a:buNone/>
              <a:defRPr sz="6600"/>
            </a:lvl9pPr>
          </a:lstStyle>
          <a:p>
            <a:endParaRPr/>
          </a:p>
        </p:txBody>
      </p:sp>
      <p:sp>
        <p:nvSpPr>
          <p:cNvPr id="38" name="Google Shape;38;p9"/>
          <p:cNvSpPr txBox="1">
            <a:spLocks noGrp="1"/>
          </p:cNvSpPr>
          <p:nvPr>
            <p:ph type="subTitle" idx="1"/>
          </p:nvPr>
        </p:nvSpPr>
        <p:spPr>
          <a:xfrm>
            <a:off x="278775" y="6976543"/>
            <a:ext cx="4247460" cy="3074027"/>
          </a:xfrm>
          <a:prstGeom prst="rect">
            <a:avLst/>
          </a:prstGeom>
        </p:spPr>
        <p:txBody>
          <a:bodyPr spcFirstLastPara="1" wrap="square" lIns="143354" tIns="143354" rIns="143354" bIns="143354" anchor="t" anchorCtr="0">
            <a:noAutofit/>
          </a:bodyPr>
          <a:lstStyle>
            <a:lvl1pPr lvl="0" algn="ctr">
              <a:lnSpc>
                <a:spcPct val="100000"/>
              </a:lnSpc>
              <a:spcBef>
                <a:spcPts val="0"/>
              </a:spcBef>
              <a:spcAft>
                <a:spcPts val="0"/>
              </a:spcAft>
              <a:buSzPts val="2100"/>
              <a:buNone/>
              <a:defRPr sz="3300"/>
            </a:lvl1pPr>
            <a:lvl2pPr lvl="1" algn="ctr">
              <a:lnSpc>
                <a:spcPct val="100000"/>
              </a:lnSpc>
              <a:spcBef>
                <a:spcPts val="0"/>
              </a:spcBef>
              <a:spcAft>
                <a:spcPts val="0"/>
              </a:spcAft>
              <a:buSzPts val="2100"/>
              <a:buNone/>
              <a:defRPr sz="3300"/>
            </a:lvl2pPr>
            <a:lvl3pPr lvl="2" algn="ctr">
              <a:lnSpc>
                <a:spcPct val="100000"/>
              </a:lnSpc>
              <a:spcBef>
                <a:spcPts val="0"/>
              </a:spcBef>
              <a:spcAft>
                <a:spcPts val="0"/>
              </a:spcAft>
              <a:buSzPts val="2100"/>
              <a:buNone/>
              <a:defRPr sz="3300"/>
            </a:lvl3pPr>
            <a:lvl4pPr lvl="3" algn="ctr">
              <a:lnSpc>
                <a:spcPct val="100000"/>
              </a:lnSpc>
              <a:spcBef>
                <a:spcPts val="0"/>
              </a:spcBef>
              <a:spcAft>
                <a:spcPts val="0"/>
              </a:spcAft>
              <a:buSzPts val="2100"/>
              <a:buNone/>
              <a:defRPr sz="3300"/>
            </a:lvl4pPr>
            <a:lvl5pPr lvl="4" algn="ctr">
              <a:lnSpc>
                <a:spcPct val="100000"/>
              </a:lnSpc>
              <a:spcBef>
                <a:spcPts val="0"/>
              </a:spcBef>
              <a:spcAft>
                <a:spcPts val="0"/>
              </a:spcAft>
              <a:buSzPts val="2100"/>
              <a:buNone/>
              <a:defRPr sz="3300"/>
            </a:lvl5pPr>
            <a:lvl6pPr lvl="5" algn="ctr">
              <a:lnSpc>
                <a:spcPct val="100000"/>
              </a:lnSpc>
              <a:spcBef>
                <a:spcPts val="0"/>
              </a:spcBef>
              <a:spcAft>
                <a:spcPts val="0"/>
              </a:spcAft>
              <a:buSzPts val="2100"/>
              <a:buNone/>
              <a:defRPr sz="3300"/>
            </a:lvl6pPr>
            <a:lvl7pPr lvl="6" algn="ctr">
              <a:lnSpc>
                <a:spcPct val="100000"/>
              </a:lnSpc>
              <a:spcBef>
                <a:spcPts val="0"/>
              </a:spcBef>
              <a:spcAft>
                <a:spcPts val="0"/>
              </a:spcAft>
              <a:buSzPts val="2100"/>
              <a:buNone/>
              <a:defRPr sz="3300"/>
            </a:lvl7pPr>
            <a:lvl8pPr lvl="7" algn="ctr">
              <a:lnSpc>
                <a:spcPct val="100000"/>
              </a:lnSpc>
              <a:spcBef>
                <a:spcPts val="0"/>
              </a:spcBef>
              <a:spcAft>
                <a:spcPts val="0"/>
              </a:spcAft>
              <a:buSzPts val="2100"/>
              <a:buNone/>
              <a:defRPr sz="3300"/>
            </a:lvl8pPr>
            <a:lvl9pPr lvl="8" algn="ctr">
              <a:lnSpc>
                <a:spcPct val="100000"/>
              </a:lnSpc>
              <a:spcBef>
                <a:spcPts val="0"/>
              </a:spcBef>
              <a:spcAft>
                <a:spcPts val="0"/>
              </a:spcAft>
              <a:buSzPts val="2100"/>
              <a:buNone/>
              <a:defRPr sz="3300"/>
            </a:lvl9pPr>
          </a:lstStyle>
          <a:p>
            <a:endParaRPr/>
          </a:p>
        </p:txBody>
      </p:sp>
      <p:sp>
        <p:nvSpPr>
          <p:cNvPr id="39" name="Google Shape;39;p9"/>
          <p:cNvSpPr txBox="1">
            <a:spLocks noGrp="1"/>
          </p:cNvSpPr>
          <p:nvPr>
            <p:ph type="body" idx="2"/>
          </p:nvPr>
        </p:nvSpPr>
        <p:spPr>
          <a:xfrm>
            <a:off x="5186475" y="1802143"/>
            <a:ext cx="4028850" cy="9196693"/>
          </a:xfrm>
          <a:prstGeom prst="rect">
            <a:avLst/>
          </a:prstGeom>
        </p:spPr>
        <p:txBody>
          <a:bodyPr spcFirstLastPara="1" wrap="square" lIns="143354" tIns="143354" rIns="143354" bIns="143354" anchor="ctr" anchorCtr="0">
            <a:noAutofit/>
          </a:bodyPr>
          <a:lstStyle>
            <a:lvl1pPr marL="716890" lvl="0" indent="-537667">
              <a:spcBef>
                <a:spcPts val="0"/>
              </a:spcBef>
              <a:spcAft>
                <a:spcPts val="0"/>
              </a:spcAft>
              <a:buSzPts val="1800"/>
              <a:buChar char="●"/>
              <a:defRPr/>
            </a:lvl1pPr>
            <a:lvl2pPr marL="1433779" lvl="1" indent="-497840">
              <a:spcBef>
                <a:spcPts val="2509"/>
              </a:spcBef>
              <a:spcAft>
                <a:spcPts val="0"/>
              </a:spcAft>
              <a:buSzPts val="1400"/>
              <a:buChar char="○"/>
              <a:defRPr/>
            </a:lvl2pPr>
            <a:lvl3pPr marL="2150669" lvl="2" indent="-497840">
              <a:spcBef>
                <a:spcPts val="2509"/>
              </a:spcBef>
              <a:spcAft>
                <a:spcPts val="0"/>
              </a:spcAft>
              <a:buSzPts val="1400"/>
              <a:buChar char="■"/>
              <a:defRPr/>
            </a:lvl3pPr>
            <a:lvl4pPr marL="2867558" lvl="3" indent="-497840">
              <a:spcBef>
                <a:spcPts val="2509"/>
              </a:spcBef>
              <a:spcAft>
                <a:spcPts val="0"/>
              </a:spcAft>
              <a:buSzPts val="1400"/>
              <a:buChar char="●"/>
              <a:defRPr/>
            </a:lvl4pPr>
            <a:lvl5pPr marL="3584448" lvl="4" indent="-497840">
              <a:spcBef>
                <a:spcPts val="2509"/>
              </a:spcBef>
              <a:spcAft>
                <a:spcPts val="0"/>
              </a:spcAft>
              <a:buSzPts val="1400"/>
              <a:buChar char="○"/>
              <a:defRPr/>
            </a:lvl5pPr>
            <a:lvl6pPr marL="4301338" lvl="5" indent="-497840">
              <a:spcBef>
                <a:spcPts val="2509"/>
              </a:spcBef>
              <a:spcAft>
                <a:spcPts val="0"/>
              </a:spcAft>
              <a:buSzPts val="1400"/>
              <a:buChar char="■"/>
              <a:defRPr/>
            </a:lvl6pPr>
            <a:lvl7pPr marL="5018227" lvl="6" indent="-497840">
              <a:spcBef>
                <a:spcPts val="2509"/>
              </a:spcBef>
              <a:spcAft>
                <a:spcPts val="0"/>
              </a:spcAft>
              <a:buSzPts val="1400"/>
              <a:buChar char="●"/>
              <a:defRPr/>
            </a:lvl7pPr>
            <a:lvl8pPr marL="5735117" lvl="7" indent="-497840">
              <a:spcBef>
                <a:spcPts val="2509"/>
              </a:spcBef>
              <a:spcAft>
                <a:spcPts val="0"/>
              </a:spcAft>
              <a:buSzPts val="1400"/>
              <a:buChar char="○"/>
              <a:defRPr/>
            </a:lvl8pPr>
            <a:lvl9pPr marL="6452006" lvl="8" indent="-497840">
              <a:spcBef>
                <a:spcPts val="2509"/>
              </a:spcBef>
              <a:spcAft>
                <a:spcPts val="2509"/>
              </a:spcAft>
              <a:buSzPts val="1400"/>
              <a:buChar char="■"/>
              <a:defRPr/>
            </a:lvl9pPr>
          </a:lstStyle>
          <a:p>
            <a:endParaRPr/>
          </a:p>
        </p:txBody>
      </p:sp>
      <p:sp>
        <p:nvSpPr>
          <p:cNvPr id="40" name="Google Shape;40;p9"/>
          <p:cNvSpPr txBox="1">
            <a:spLocks noGrp="1"/>
          </p:cNvSpPr>
          <p:nvPr>
            <p:ph type="sldNum" idx="12"/>
          </p:nvPr>
        </p:nvSpPr>
        <p:spPr>
          <a:xfrm>
            <a:off x="8896081" y="11606229"/>
            <a:ext cx="576135" cy="979627"/>
          </a:xfrm>
          <a:prstGeom prst="rect">
            <a:avLst/>
          </a:prstGeom>
        </p:spPr>
        <p:txBody>
          <a:bodyPr spcFirstLastPara="1" wrap="square" lIns="143354" tIns="143354" rIns="143354" bIns="14335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27285" y="10529431"/>
            <a:ext cx="6298740" cy="1506027"/>
          </a:xfrm>
          <a:prstGeom prst="rect">
            <a:avLst/>
          </a:prstGeom>
        </p:spPr>
        <p:txBody>
          <a:bodyPr spcFirstLastPara="1" wrap="square" lIns="143354" tIns="143354" rIns="143354" bIns="143354" anchor="ctr" anchorCtr="0">
            <a:noAutofit/>
          </a:bodyPr>
          <a:lstStyle>
            <a:lvl1pPr marL="716890" lvl="0" indent="-358445">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896081" y="11606229"/>
            <a:ext cx="576135" cy="979627"/>
          </a:xfrm>
          <a:prstGeom prst="rect">
            <a:avLst/>
          </a:prstGeom>
        </p:spPr>
        <p:txBody>
          <a:bodyPr spcFirstLastPara="1" wrap="square" lIns="143354" tIns="143354" rIns="143354" bIns="14335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27285" y="2753023"/>
            <a:ext cx="8946630" cy="4886933"/>
          </a:xfrm>
          <a:prstGeom prst="rect">
            <a:avLst/>
          </a:prstGeom>
        </p:spPr>
        <p:txBody>
          <a:bodyPr spcFirstLastPara="1" wrap="square" lIns="143354" tIns="143354" rIns="143354" bIns="143354" anchor="b" anchorCtr="0">
            <a:noAutofit/>
          </a:bodyPr>
          <a:lstStyle>
            <a:lvl1pPr lvl="0" algn="ctr">
              <a:spcBef>
                <a:spcPts val="0"/>
              </a:spcBef>
              <a:spcAft>
                <a:spcPts val="0"/>
              </a:spcAft>
              <a:buSzPts val="12000"/>
              <a:buNone/>
              <a:defRPr sz="18800"/>
            </a:lvl1pPr>
            <a:lvl2pPr lvl="1" algn="ctr">
              <a:spcBef>
                <a:spcPts val="0"/>
              </a:spcBef>
              <a:spcAft>
                <a:spcPts val="0"/>
              </a:spcAft>
              <a:buSzPts val="12000"/>
              <a:buNone/>
              <a:defRPr sz="18800"/>
            </a:lvl2pPr>
            <a:lvl3pPr lvl="2" algn="ctr">
              <a:spcBef>
                <a:spcPts val="0"/>
              </a:spcBef>
              <a:spcAft>
                <a:spcPts val="0"/>
              </a:spcAft>
              <a:buSzPts val="12000"/>
              <a:buNone/>
              <a:defRPr sz="18800"/>
            </a:lvl3pPr>
            <a:lvl4pPr lvl="3" algn="ctr">
              <a:spcBef>
                <a:spcPts val="0"/>
              </a:spcBef>
              <a:spcAft>
                <a:spcPts val="0"/>
              </a:spcAft>
              <a:buSzPts val="12000"/>
              <a:buNone/>
              <a:defRPr sz="18800"/>
            </a:lvl4pPr>
            <a:lvl5pPr lvl="4" algn="ctr">
              <a:spcBef>
                <a:spcPts val="0"/>
              </a:spcBef>
              <a:spcAft>
                <a:spcPts val="0"/>
              </a:spcAft>
              <a:buSzPts val="12000"/>
              <a:buNone/>
              <a:defRPr sz="18800"/>
            </a:lvl5pPr>
            <a:lvl6pPr lvl="5" algn="ctr">
              <a:spcBef>
                <a:spcPts val="0"/>
              </a:spcBef>
              <a:spcAft>
                <a:spcPts val="0"/>
              </a:spcAft>
              <a:buSzPts val="12000"/>
              <a:buNone/>
              <a:defRPr sz="18800"/>
            </a:lvl6pPr>
            <a:lvl7pPr lvl="6" algn="ctr">
              <a:spcBef>
                <a:spcPts val="0"/>
              </a:spcBef>
              <a:spcAft>
                <a:spcPts val="0"/>
              </a:spcAft>
              <a:buSzPts val="12000"/>
              <a:buNone/>
              <a:defRPr sz="18800"/>
            </a:lvl7pPr>
            <a:lvl8pPr lvl="7" algn="ctr">
              <a:spcBef>
                <a:spcPts val="0"/>
              </a:spcBef>
              <a:spcAft>
                <a:spcPts val="0"/>
              </a:spcAft>
              <a:buSzPts val="12000"/>
              <a:buNone/>
              <a:defRPr sz="18800"/>
            </a:lvl8pPr>
            <a:lvl9pPr lvl="8" algn="ctr">
              <a:spcBef>
                <a:spcPts val="0"/>
              </a:spcBef>
              <a:spcAft>
                <a:spcPts val="0"/>
              </a:spcAft>
              <a:buSzPts val="12000"/>
              <a:buNone/>
              <a:defRPr sz="18800"/>
            </a:lvl9pPr>
          </a:lstStyle>
          <a:p>
            <a:r>
              <a:t>xx%</a:t>
            </a:r>
          </a:p>
        </p:txBody>
      </p:sp>
      <p:sp>
        <p:nvSpPr>
          <p:cNvPr id="46" name="Google Shape;46;p11"/>
          <p:cNvSpPr txBox="1">
            <a:spLocks noGrp="1"/>
          </p:cNvSpPr>
          <p:nvPr>
            <p:ph type="body" idx="1"/>
          </p:nvPr>
        </p:nvSpPr>
        <p:spPr>
          <a:xfrm>
            <a:off x="327285" y="7845537"/>
            <a:ext cx="8946630" cy="3237547"/>
          </a:xfrm>
          <a:prstGeom prst="rect">
            <a:avLst/>
          </a:prstGeom>
        </p:spPr>
        <p:txBody>
          <a:bodyPr spcFirstLastPara="1" wrap="square" lIns="143354" tIns="143354" rIns="143354" bIns="143354" anchor="t" anchorCtr="0">
            <a:noAutofit/>
          </a:bodyPr>
          <a:lstStyle>
            <a:lvl1pPr marL="716890" lvl="0" indent="-537667" algn="ctr">
              <a:spcBef>
                <a:spcPts val="0"/>
              </a:spcBef>
              <a:spcAft>
                <a:spcPts val="0"/>
              </a:spcAft>
              <a:buSzPts val="1800"/>
              <a:buChar char="●"/>
              <a:defRPr/>
            </a:lvl1pPr>
            <a:lvl2pPr marL="1433779" lvl="1" indent="-497840" algn="ctr">
              <a:spcBef>
                <a:spcPts val="2509"/>
              </a:spcBef>
              <a:spcAft>
                <a:spcPts val="0"/>
              </a:spcAft>
              <a:buSzPts val="1400"/>
              <a:buChar char="○"/>
              <a:defRPr/>
            </a:lvl2pPr>
            <a:lvl3pPr marL="2150669" lvl="2" indent="-497840" algn="ctr">
              <a:spcBef>
                <a:spcPts val="2509"/>
              </a:spcBef>
              <a:spcAft>
                <a:spcPts val="0"/>
              </a:spcAft>
              <a:buSzPts val="1400"/>
              <a:buChar char="■"/>
              <a:defRPr/>
            </a:lvl3pPr>
            <a:lvl4pPr marL="2867558" lvl="3" indent="-497840" algn="ctr">
              <a:spcBef>
                <a:spcPts val="2509"/>
              </a:spcBef>
              <a:spcAft>
                <a:spcPts val="0"/>
              </a:spcAft>
              <a:buSzPts val="1400"/>
              <a:buChar char="●"/>
              <a:defRPr/>
            </a:lvl4pPr>
            <a:lvl5pPr marL="3584448" lvl="4" indent="-497840" algn="ctr">
              <a:spcBef>
                <a:spcPts val="2509"/>
              </a:spcBef>
              <a:spcAft>
                <a:spcPts val="0"/>
              </a:spcAft>
              <a:buSzPts val="1400"/>
              <a:buChar char="○"/>
              <a:defRPr/>
            </a:lvl5pPr>
            <a:lvl6pPr marL="4301338" lvl="5" indent="-497840" algn="ctr">
              <a:spcBef>
                <a:spcPts val="2509"/>
              </a:spcBef>
              <a:spcAft>
                <a:spcPts val="0"/>
              </a:spcAft>
              <a:buSzPts val="1400"/>
              <a:buChar char="■"/>
              <a:defRPr/>
            </a:lvl6pPr>
            <a:lvl7pPr marL="5018227" lvl="6" indent="-497840" algn="ctr">
              <a:spcBef>
                <a:spcPts val="2509"/>
              </a:spcBef>
              <a:spcAft>
                <a:spcPts val="0"/>
              </a:spcAft>
              <a:buSzPts val="1400"/>
              <a:buChar char="●"/>
              <a:defRPr/>
            </a:lvl7pPr>
            <a:lvl8pPr marL="5735117" lvl="7" indent="-497840" algn="ctr">
              <a:spcBef>
                <a:spcPts val="2509"/>
              </a:spcBef>
              <a:spcAft>
                <a:spcPts val="0"/>
              </a:spcAft>
              <a:buSzPts val="1400"/>
              <a:buChar char="○"/>
              <a:defRPr/>
            </a:lvl8pPr>
            <a:lvl9pPr marL="6452006" lvl="8" indent="-497840" algn="ctr">
              <a:spcBef>
                <a:spcPts val="2509"/>
              </a:spcBef>
              <a:spcAft>
                <a:spcPts val="2509"/>
              </a:spcAft>
              <a:buSzPts val="1400"/>
              <a:buChar char="■"/>
              <a:defRPr/>
            </a:lvl9pPr>
          </a:lstStyle>
          <a:p>
            <a:endParaRPr/>
          </a:p>
        </p:txBody>
      </p:sp>
      <p:sp>
        <p:nvSpPr>
          <p:cNvPr id="47" name="Google Shape;47;p11"/>
          <p:cNvSpPr txBox="1">
            <a:spLocks noGrp="1"/>
          </p:cNvSpPr>
          <p:nvPr>
            <p:ph type="sldNum" idx="12"/>
          </p:nvPr>
        </p:nvSpPr>
        <p:spPr>
          <a:xfrm>
            <a:off x="8896081" y="11606229"/>
            <a:ext cx="576135" cy="979627"/>
          </a:xfrm>
          <a:prstGeom prst="rect">
            <a:avLst/>
          </a:prstGeom>
        </p:spPr>
        <p:txBody>
          <a:bodyPr spcFirstLastPara="1" wrap="square" lIns="143354" tIns="143354" rIns="143354" bIns="14335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896081" y="11606229"/>
            <a:ext cx="576135" cy="979627"/>
          </a:xfrm>
          <a:prstGeom prst="rect">
            <a:avLst/>
          </a:prstGeom>
        </p:spPr>
        <p:txBody>
          <a:bodyPr spcFirstLastPara="1" wrap="square" lIns="143354" tIns="143354" rIns="143354" bIns="143354"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7285" y="1107617"/>
            <a:ext cx="8946630" cy="1425387"/>
          </a:xfrm>
          <a:prstGeom prst="rect">
            <a:avLst/>
          </a:prstGeom>
          <a:noFill/>
          <a:ln>
            <a:noFill/>
          </a:ln>
        </p:spPr>
        <p:txBody>
          <a:bodyPr spcFirstLastPara="1" wrap="square" lIns="143354" tIns="143354" rIns="143354" bIns="143354"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27285" y="2868383"/>
            <a:ext cx="8946630" cy="8503040"/>
          </a:xfrm>
          <a:prstGeom prst="rect">
            <a:avLst/>
          </a:prstGeom>
          <a:noFill/>
          <a:ln>
            <a:noFill/>
          </a:ln>
        </p:spPr>
        <p:txBody>
          <a:bodyPr spcFirstLastPara="1" wrap="square" lIns="143354" tIns="143354" rIns="143354" bIns="143354"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896081" y="11606229"/>
            <a:ext cx="576135" cy="979627"/>
          </a:xfrm>
          <a:prstGeom prst="rect">
            <a:avLst/>
          </a:prstGeom>
          <a:noFill/>
          <a:ln>
            <a:noFill/>
          </a:ln>
        </p:spPr>
        <p:txBody>
          <a:bodyPr spcFirstLastPara="1" wrap="square" lIns="143354" tIns="143354" rIns="143354" bIns="143354" anchor="ctr" anchorCtr="0">
            <a:no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2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chart" Target="../charts/char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2885" y="1511758"/>
            <a:ext cx="9127375" cy="86177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Times New Roman" pitchFamily="18" charset="0"/>
                <a:ea typeface="SimSun" pitchFamily="2" charset="-122"/>
                <a:cs typeface="Times New Roman" pitchFamily="18" charset="0"/>
              </a:rPr>
              <a:t>ABSTRACT:</a:t>
            </a:r>
          </a:p>
          <a:p>
            <a:r>
              <a:rPr lang="en-IN" sz="800" dirty="0" smtClean="0">
                <a:latin typeface="Times New Roman" pitchFamily="18" charset="0"/>
                <a:cs typeface="Times New Roman" pitchFamily="18" charset="0"/>
              </a:rPr>
              <a:t>The high calorie and low fibre content of pizza makes it unsuitable for consumption by people suffering from diabetes and cardio vascular disease, therefore incorporation of millet flour in the pizza base may enhance its nutritional quality and makes it suitable for the people with above said diseases. Though some work has been done on incorporation of finger and barnyard millet flour in baked products like bread, buns, cookies etc. However very little information on formulation of millet incorporated pizza base is available.  </a:t>
            </a:r>
            <a:r>
              <a:rPr lang="en-IN" sz="800" b="1" dirty="0" smtClean="0"/>
              <a:t>Keywords</a:t>
            </a:r>
            <a:r>
              <a:rPr lang="en-IN" sz="800" dirty="0" smtClean="0"/>
              <a:t>:  millet, sensory characteristics, pizza.</a:t>
            </a:r>
            <a:endParaRPr lang="en-US" sz="800" dirty="0" smtClean="0"/>
          </a:p>
          <a:p>
            <a:endParaRPr lang="en-US" sz="800" dirty="0" smtClean="0"/>
          </a:p>
          <a:p>
            <a:endParaRPr lang="en-US" sz="800" dirty="0">
              <a:latin typeface="Times New Roman" pitchFamily="18" charset="0"/>
              <a:cs typeface="Times New Roman" pitchFamily="18" charset="0"/>
            </a:endParaRPr>
          </a:p>
        </p:txBody>
      </p:sp>
      <p:pic>
        <p:nvPicPr>
          <p:cNvPr id="7" name="Picture 6" descr="111.png"/>
          <p:cNvPicPr>
            <a:picLocks noChangeAspect="1"/>
          </p:cNvPicPr>
          <p:nvPr/>
        </p:nvPicPr>
        <p:blipFill>
          <a:blip r:embed="rId3"/>
          <a:stretch>
            <a:fillRect/>
          </a:stretch>
        </p:blipFill>
        <p:spPr>
          <a:xfrm>
            <a:off x="1066962" y="187762"/>
            <a:ext cx="6771553" cy="1037968"/>
          </a:xfrm>
          <a:prstGeom prst="rect">
            <a:avLst/>
          </a:prstGeom>
        </p:spPr>
      </p:pic>
      <p:sp>
        <p:nvSpPr>
          <p:cNvPr id="1026" name="Rectangle 2"/>
          <p:cNvSpPr>
            <a:spLocks noChangeArrowheads="1"/>
          </p:cNvSpPr>
          <p:nvPr/>
        </p:nvSpPr>
        <p:spPr bwMode="auto">
          <a:xfrm>
            <a:off x="1289957" y="1075488"/>
            <a:ext cx="7438255"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r>
              <a:rPr lang="en-US" sz="1400" b="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DEVELOPMENT AND SENSORY EVALUATION OF COLOURED MILLET PIZZA BASE</a:t>
            </a:r>
            <a:endParaRPr lang="en-US" sz="1400" dirty="0">
              <a:latin typeface="Times New Roman" pitchFamily="18" charset="0"/>
              <a:cs typeface="Times New Roman" pitchFamily="18" charset="0"/>
            </a:endParaRPr>
          </a:p>
        </p:txBody>
      </p:sp>
      <p:sp>
        <p:nvSpPr>
          <p:cNvPr id="11" name="Rounded Rectangle 10"/>
          <p:cNvSpPr/>
          <p:nvPr/>
        </p:nvSpPr>
        <p:spPr>
          <a:xfrm>
            <a:off x="308758" y="3158836"/>
            <a:ext cx="2320691" cy="1237637"/>
          </a:xfrm>
          <a:prstGeom prst="roundRect">
            <a:avLst/>
          </a:prstGeom>
          <a:solidFill>
            <a:srgbClr val="99CC00"/>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Font typeface="Wingdings" pitchFamily="2" charset="2"/>
              <a:buChar char="v"/>
            </a:pPr>
            <a:r>
              <a:rPr lang="en-US" sz="900" b="1" dirty="0" smtClean="0">
                <a:solidFill>
                  <a:schemeClr val="tx1"/>
                </a:solidFill>
                <a:latin typeface="Times New Roman" pitchFamily="18" charset="0"/>
                <a:cs typeface="Times New Roman" pitchFamily="18" charset="0"/>
              </a:rPr>
              <a:t>To formulate three types of coloured millet pizza base.</a:t>
            </a:r>
          </a:p>
          <a:p>
            <a:pPr lvl="0">
              <a:buFont typeface="Wingdings" pitchFamily="2" charset="2"/>
              <a:buChar char="v"/>
            </a:pPr>
            <a:r>
              <a:rPr lang="en-US" sz="900" b="1" dirty="0" smtClean="0">
                <a:solidFill>
                  <a:schemeClr val="tx1"/>
                </a:solidFill>
                <a:latin typeface="Times New Roman" pitchFamily="18" charset="0"/>
                <a:cs typeface="Times New Roman" pitchFamily="18" charset="0"/>
              </a:rPr>
              <a:t>To evaluate  the sensory characteristics of coloured millet pizza base. </a:t>
            </a:r>
          </a:p>
          <a:p>
            <a:pPr lvl="0">
              <a:buFont typeface="Wingdings" pitchFamily="2" charset="2"/>
              <a:buChar char="v"/>
            </a:pPr>
            <a:r>
              <a:rPr lang="en-US" sz="900" b="1" dirty="0" smtClean="0">
                <a:solidFill>
                  <a:schemeClr val="tx1"/>
                </a:solidFill>
                <a:latin typeface="Times New Roman" pitchFamily="18" charset="0"/>
                <a:cs typeface="Times New Roman" pitchFamily="18" charset="0"/>
              </a:rPr>
              <a:t>To determine the nutrient content of the developed coloured millet pizza base.</a:t>
            </a:r>
            <a:endParaRPr lang="en-IN" sz="800" b="1" dirty="0">
              <a:solidFill>
                <a:schemeClr val="tx1"/>
              </a:solidFill>
              <a:latin typeface="Times New Roman" pitchFamily="18" charset="0"/>
              <a:cs typeface="Times New Roman" pitchFamily="18" charset="0"/>
            </a:endParaRPr>
          </a:p>
        </p:txBody>
      </p:sp>
      <p:sp>
        <p:nvSpPr>
          <p:cNvPr id="13" name="Round Diagonal Corner Rectangle 12"/>
          <p:cNvSpPr/>
          <p:nvPr/>
        </p:nvSpPr>
        <p:spPr>
          <a:xfrm>
            <a:off x="357809" y="2379738"/>
            <a:ext cx="8945217" cy="577712"/>
          </a:xfrm>
          <a:prstGeom prst="round2Diag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smtClean="0">
                <a:solidFill>
                  <a:schemeClr val="tx1"/>
                </a:solidFill>
                <a:latin typeface="Times New Roman" pitchFamily="18" charset="0"/>
                <a:cs typeface="Times New Roman" pitchFamily="18" charset="0"/>
              </a:rPr>
              <a:t>The history of pizza begins in antiquity, when various ancient cultures produced basic flatbreads with several </a:t>
            </a:r>
            <a:r>
              <a:rPr lang="en-US" sz="900" b="1" dirty="0" err="1" smtClean="0">
                <a:solidFill>
                  <a:schemeClr val="tx1"/>
                </a:solidFill>
                <a:latin typeface="Times New Roman" pitchFamily="18" charset="0"/>
                <a:cs typeface="Times New Roman" pitchFamily="18" charset="0"/>
              </a:rPr>
              <a:t>toppings.A</a:t>
            </a:r>
            <a:r>
              <a:rPr lang="en-US" sz="900" b="1" dirty="0" smtClean="0">
                <a:solidFill>
                  <a:schemeClr val="tx1"/>
                </a:solidFill>
                <a:latin typeface="Times New Roman" pitchFamily="18" charset="0"/>
                <a:cs typeface="Times New Roman" pitchFamily="18" charset="0"/>
              </a:rPr>
              <a:t> precursor of pizza was probably the </a:t>
            </a:r>
            <a:r>
              <a:rPr lang="en-US" sz="900" b="1" dirty="0" err="1" smtClean="0">
                <a:solidFill>
                  <a:schemeClr val="tx1"/>
                </a:solidFill>
                <a:latin typeface="Times New Roman" pitchFamily="18" charset="0"/>
                <a:cs typeface="Times New Roman" pitchFamily="18" charset="0"/>
              </a:rPr>
              <a:t>focaccia</a:t>
            </a:r>
            <a:r>
              <a:rPr lang="en-US" sz="900" b="1" dirty="0" smtClean="0">
                <a:solidFill>
                  <a:schemeClr val="tx1"/>
                </a:solidFill>
                <a:latin typeface="Times New Roman" pitchFamily="18" charset="0"/>
                <a:cs typeface="Times New Roman" pitchFamily="18" charset="0"/>
              </a:rPr>
              <a:t>, a flatbread known to the Romans as </a:t>
            </a:r>
            <a:r>
              <a:rPr lang="en-US" sz="900" b="1" dirty="0" err="1" smtClean="0">
                <a:solidFill>
                  <a:schemeClr val="tx1"/>
                </a:solidFill>
                <a:latin typeface="Times New Roman" pitchFamily="18" charset="0"/>
                <a:cs typeface="Times New Roman" pitchFamily="18" charset="0"/>
              </a:rPr>
              <a:t>panis</a:t>
            </a:r>
            <a:r>
              <a:rPr lang="en-US" sz="900" b="1" dirty="0" smtClean="0">
                <a:solidFill>
                  <a:schemeClr val="tx1"/>
                </a:solidFill>
                <a:latin typeface="Times New Roman" pitchFamily="18" charset="0"/>
                <a:cs typeface="Times New Roman" pitchFamily="18" charset="0"/>
              </a:rPr>
              <a:t> </a:t>
            </a:r>
            <a:r>
              <a:rPr lang="en-US" sz="900" b="1" dirty="0" err="1" smtClean="0">
                <a:solidFill>
                  <a:schemeClr val="tx1"/>
                </a:solidFill>
                <a:latin typeface="Times New Roman" pitchFamily="18" charset="0"/>
                <a:cs typeface="Times New Roman" pitchFamily="18" charset="0"/>
              </a:rPr>
              <a:t>focacius</a:t>
            </a:r>
            <a:r>
              <a:rPr lang="en-US" sz="900" b="1" dirty="0" smtClean="0">
                <a:solidFill>
                  <a:schemeClr val="tx1"/>
                </a:solidFill>
                <a:latin typeface="Times New Roman" pitchFamily="18" charset="0"/>
                <a:cs typeface="Times New Roman" pitchFamily="18" charset="0"/>
              </a:rPr>
              <a:t>, to which toppings were then added. Modern pizza evolved from similar flatbread dishes in Naples, Italy, in the 18th or early 19th century </a:t>
            </a:r>
            <a:endParaRPr lang="en-IN" sz="900" b="1" dirty="0">
              <a:solidFill>
                <a:schemeClr val="tx1"/>
              </a:solidFill>
              <a:latin typeface="Times New Roman" pitchFamily="18" charset="0"/>
              <a:cs typeface="Times New Roman" pitchFamily="18" charset="0"/>
            </a:endParaRPr>
          </a:p>
        </p:txBody>
      </p:sp>
      <p:sp>
        <p:nvSpPr>
          <p:cNvPr id="15" name="Rectangle 14"/>
          <p:cNvSpPr/>
          <p:nvPr/>
        </p:nvSpPr>
        <p:spPr>
          <a:xfrm>
            <a:off x="357808" y="2161309"/>
            <a:ext cx="8955157" cy="29365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u="sng" dirty="0" smtClean="0">
                <a:solidFill>
                  <a:schemeClr val="tx1"/>
                </a:solidFill>
                <a:latin typeface="Times New Roman" pitchFamily="18" charset="0"/>
                <a:cs typeface="Times New Roman" pitchFamily="18" charset="0"/>
              </a:rPr>
              <a:t>INTRODUCTION</a:t>
            </a:r>
            <a:endParaRPr lang="en-IN" sz="1000" b="1" u="sng" dirty="0">
              <a:solidFill>
                <a:schemeClr val="tx1"/>
              </a:solidFill>
              <a:latin typeface="Times New Roman" pitchFamily="18" charset="0"/>
              <a:cs typeface="Times New Roman" pitchFamily="18" charset="0"/>
            </a:endParaRPr>
          </a:p>
        </p:txBody>
      </p:sp>
      <p:cxnSp>
        <p:nvCxnSpPr>
          <p:cNvPr id="17" name="Straight Connector 16"/>
          <p:cNvCxnSpPr/>
          <p:nvPr/>
        </p:nvCxnSpPr>
        <p:spPr>
          <a:xfrm rot="16200000" flipH="1">
            <a:off x="719757" y="5482259"/>
            <a:ext cx="4591053" cy="27334"/>
          </a:xfrm>
          <a:prstGeom prst="line">
            <a:avLst/>
          </a:prstGeom>
          <a:ln>
            <a:solidFill>
              <a:schemeClr val="accent4"/>
            </a:solidFill>
          </a:ln>
          <a:effectLst>
            <a:innerShdw blurRad="63500" dist="50800" dir="27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69651" y="2908570"/>
            <a:ext cx="2363821" cy="214640"/>
          </a:xfrm>
          <a:prstGeom prst="rect">
            <a:avLst/>
          </a:prstGeom>
          <a:solidFill>
            <a:srgbClr val="EB6A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u="sng" dirty="0" smtClean="0">
                <a:solidFill>
                  <a:schemeClr val="tx1"/>
                </a:solidFill>
                <a:latin typeface="Times New Roman" pitchFamily="18" charset="0"/>
                <a:cs typeface="Times New Roman" pitchFamily="18" charset="0"/>
              </a:rPr>
              <a:t>OBJECTIVE</a:t>
            </a:r>
            <a:endParaRPr lang="en-IN" sz="900" b="1" u="sng" dirty="0">
              <a:solidFill>
                <a:schemeClr val="tx1"/>
              </a:solidFill>
              <a:latin typeface="Times New Roman" pitchFamily="18" charset="0"/>
              <a:cs typeface="Times New Roman" pitchFamily="18" charset="0"/>
            </a:endParaRPr>
          </a:p>
        </p:txBody>
      </p:sp>
      <p:sp>
        <p:nvSpPr>
          <p:cNvPr id="20" name="Rectangle 19"/>
          <p:cNvSpPr/>
          <p:nvPr/>
        </p:nvSpPr>
        <p:spPr>
          <a:xfrm>
            <a:off x="346953" y="4469204"/>
            <a:ext cx="2363821" cy="20967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u="sng" dirty="0" smtClean="0">
                <a:solidFill>
                  <a:schemeClr val="tx1"/>
                </a:solidFill>
                <a:latin typeface="Times New Roman" pitchFamily="18" charset="0"/>
                <a:cs typeface="Times New Roman" pitchFamily="18" charset="0"/>
              </a:rPr>
              <a:t>METHODOLGY</a:t>
            </a:r>
            <a:endParaRPr lang="en-IN" sz="600" b="1" u="sng" dirty="0">
              <a:solidFill>
                <a:schemeClr val="tx1"/>
              </a:solidFill>
              <a:latin typeface="Times New Roman" pitchFamily="18" charset="0"/>
              <a:cs typeface="Times New Roman" pitchFamily="18" charset="0"/>
            </a:endParaRPr>
          </a:p>
        </p:txBody>
      </p:sp>
      <p:sp>
        <p:nvSpPr>
          <p:cNvPr id="21" name="Rectangle 20"/>
          <p:cNvSpPr/>
          <p:nvPr/>
        </p:nvSpPr>
        <p:spPr>
          <a:xfrm>
            <a:off x="402077" y="7950739"/>
            <a:ext cx="3304161" cy="326361"/>
          </a:xfrm>
          <a:prstGeom prst="rect">
            <a:avLst/>
          </a:prstGeom>
          <a:solidFill>
            <a:srgbClr val="EB6A5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smtClean="0">
                <a:solidFill>
                  <a:schemeClr val="tx1"/>
                </a:solidFill>
                <a:latin typeface="Times New Roman" pitchFamily="18" charset="0"/>
                <a:cs typeface="Times New Roman" pitchFamily="18" charset="0"/>
              </a:rPr>
              <a:t> SENSORY EVALUATION</a:t>
            </a:r>
            <a:endParaRPr lang="en-US" sz="1100" dirty="0">
              <a:solidFill>
                <a:schemeClr val="tx1"/>
              </a:solidFill>
              <a:latin typeface="Times New Roman" pitchFamily="18" charset="0"/>
              <a:cs typeface="Times New Roman" pitchFamily="18" charset="0"/>
            </a:endParaRPr>
          </a:p>
        </p:txBody>
      </p:sp>
      <p:sp>
        <p:nvSpPr>
          <p:cNvPr id="22" name="Rectangle 21"/>
          <p:cNvSpPr/>
          <p:nvPr/>
        </p:nvSpPr>
        <p:spPr>
          <a:xfrm>
            <a:off x="3200402" y="2898842"/>
            <a:ext cx="6074228" cy="200617"/>
          </a:xfrm>
          <a:prstGeom prst="rect">
            <a:avLst/>
          </a:prstGeom>
          <a:solidFill>
            <a:srgbClr val="EB6A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smtClean="0">
                <a:solidFill>
                  <a:schemeClr val="tx1"/>
                </a:solidFill>
                <a:latin typeface="Times New Roman" pitchFamily="18" charset="0"/>
                <a:cs typeface="Times New Roman" pitchFamily="18" charset="0"/>
              </a:rPr>
              <a:t>Nutritive Value </a:t>
            </a:r>
            <a:endParaRPr lang="en-IN" sz="800" b="1" u="sng" dirty="0">
              <a:solidFill>
                <a:schemeClr val="tx1"/>
              </a:solidFill>
              <a:latin typeface="Times New Roman" pitchFamily="18" charset="0"/>
              <a:cs typeface="Times New Roman" pitchFamily="18" charset="0"/>
            </a:endParaRPr>
          </a:p>
        </p:txBody>
      </p:sp>
      <p:graphicFrame>
        <p:nvGraphicFramePr>
          <p:cNvPr id="32" name="Chart 31"/>
          <p:cNvGraphicFramePr/>
          <p:nvPr/>
        </p:nvGraphicFramePr>
        <p:xfrm>
          <a:off x="3151417" y="5267778"/>
          <a:ext cx="4350655" cy="2670628"/>
        </p:xfrm>
        <a:graphic>
          <a:graphicData uri="http://schemas.openxmlformats.org/drawingml/2006/chart">
            <c:chart xmlns:c="http://schemas.openxmlformats.org/drawingml/2006/chart" xmlns:r="http://schemas.openxmlformats.org/officeDocument/2006/relationships" r:id="rId4"/>
          </a:graphicData>
        </a:graphic>
      </p:graphicFrame>
      <p:cxnSp>
        <p:nvCxnSpPr>
          <p:cNvPr id="33" name="Straight Connector 32"/>
          <p:cNvCxnSpPr/>
          <p:nvPr/>
        </p:nvCxnSpPr>
        <p:spPr>
          <a:xfrm rot="10800000" flipV="1">
            <a:off x="3000375" y="7818211"/>
            <a:ext cx="4508954" cy="1814"/>
          </a:xfrm>
          <a:prstGeom prst="line">
            <a:avLst/>
          </a:prstGeom>
          <a:ln>
            <a:solidFill>
              <a:schemeClr val="accent4"/>
            </a:solidFill>
          </a:ln>
          <a:effectLst>
            <a:innerShdw blurRad="63500" dist="50800" dir="27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877472" y="7242629"/>
            <a:ext cx="2264229" cy="276999"/>
          </a:xfrm>
          <a:prstGeom prst="rect">
            <a:avLst/>
          </a:prstGeom>
          <a:noFill/>
        </p:spPr>
        <p:txBody>
          <a:bodyPr wrap="square" rtlCol="0">
            <a:spAutoFit/>
          </a:bodyPr>
          <a:lstStyle/>
          <a:p>
            <a:r>
              <a:rPr lang="en-US" sz="1200" b="1" dirty="0" smtClean="0">
                <a:latin typeface="Times New Roman" pitchFamily="18" charset="0"/>
                <a:cs typeface="Times New Roman" pitchFamily="18" charset="0"/>
              </a:rPr>
              <a:t>                 V1                   V2</a:t>
            </a:r>
            <a:endParaRPr lang="en-IN" sz="1200" b="1" dirty="0">
              <a:latin typeface="Times New Roman" pitchFamily="18" charset="0"/>
              <a:cs typeface="Times New Roman" pitchFamily="18" charset="0"/>
            </a:endParaRPr>
          </a:p>
        </p:txBody>
      </p:sp>
      <p:sp>
        <p:nvSpPr>
          <p:cNvPr id="46" name="Rectangle 45"/>
          <p:cNvSpPr/>
          <p:nvPr/>
        </p:nvSpPr>
        <p:spPr>
          <a:xfrm>
            <a:off x="3265716" y="5010215"/>
            <a:ext cx="6008914" cy="238679"/>
          </a:xfrm>
          <a:prstGeom prst="rect">
            <a:avLst/>
          </a:prstGeom>
          <a:solidFill>
            <a:srgbClr val="EB6A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b="1" dirty="0" smtClean="0">
                <a:solidFill>
                  <a:schemeClr val="tx1"/>
                </a:solidFill>
                <a:latin typeface="Times New Roman" pitchFamily="18" charset="0"/>
                <a:cs typeface="Times New Roman" pitchFamily="18" charset="0"/>
              </a:rPr>
              <a:t>Cost Calculation</a:t>
            </a:r>
            <a:endParaRPr lang="en-IN" sz="800" b="1" u="sng" dirty="0">
              <a:solidFill>
                <a:schemeClr val="tx1"/>
              </a:solidFill>
              <a:latin typeface="Times New Roman" pitchFamily="18" charset="0"/>
              <a:cs typeface="Times New Roman" pitchFamily="18" charset="0"/>
            </a:endParaRPr>
          </a:p>
        </p:txBody>
      </p:sp>
      <p:sp>
        <p:nvSpPr>
          <p:cNvPr id="51" name="Rectangle 50"/>
          <p:cNvSpPr/>
          <p:nvPr/>
        </p:nvSpPr>
        <p:spPr>
          <a:xfrm>
            <a:off x="3901788" y="10084197"/>
            <a:ext cx="5211534" cy="235459"/>
          </a:xfrm>
          <a:prstGeom prst="rect">
            <a:avLst/>
          </a:prstGeom>
          <a:solidFill>
            <a:srgbClr val="EB6A5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u="sng" dirty="0" smtClean="0">
                <a:solidFill>
                  <a:schemeClr val="tx1"/>
                </a:solidFill>
                <a:latin typeface="Times New Roman" pitchFamily="18" charset="0"/>
                <a:cs typeface="Times New Roman" pitchFamily="18" charset="0"/>
              </a:rPr>
              <a:t>CONCLUSION</a:t>
            </a:r>
            <a:endParaRPr lang="en-IN" sz="900" b="1" u="sng" dirty="0">
              <a:solidFill>
                <a:schemeClr val="tx1"/>
              </a:solidFill>
              <a:latin typeface="Times New Roman" pitchFamily="18" charset="0"/>
              <a:cs typeface="Times New Roman" pitchFamily="18" charset="0"/>
            </a:endParaRPr>
          </a:p>
        </p:txBody>
      </p:sp>
      <p:sp>
        <p:nvSpPr>
          <p:cNvPr id="52" name="Round Diagonal Corner Rectangle 51"/>
          <p:cNvSpPr/>
          <p:nvPr/>
        </p:nvSpPr>
        <p:spPr>
          <a:xfrm>
            <a:off x="4051221" y="10368622"/>
            <a:ext cx="5230830" cy="2432978"/>
          </a:xfrm>
          <a:prstGeom prst="round2DiagRect">
            <a:avLst/>
          </a:prstGeom>
          <a:solidFill>
            <a:srgbClr val="99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53" name="TextBox 52"/>
          <p:cNvSpPr txBox="1"/>
          <p:nvPr/>
        </p:nvSpPr>
        <p:spPr>
          <a:xfrm>
            <a:off x="4317270" y="10628384"/>
            <a:ext cx="4695289" cy="1938992"/>
          </a:xfrm>
          <a:prstGeom prst="rect">
            <a:avLst/>
          </a:prstGeom>
          <a:solidFill>
            <a:srgbClr val="99CC00"/>
          </a:solidFill>
        </p:spPr>
        <p:txBody>
          <a:bodyPr wrap="square" rtlCol="0">
            <a:spAutoFit/>
          </a:bodyPr>
          <a:lstStyle/>
          <a:p>
            <a:r>
              <a:rPr lang="en-IN" sz="1000" b="1" dirty="0" smtClean="0">
                <a:latin typeface="Times New Roman" pitchFamily="18" charset="0"/>
                <a:cs typeface="Times New Roman" pitchFamily="18" charset="0"/>
              </a:rPr>
              <a:t>From the investigation, it is evident that millets can be effectively used in the formulation of coloured millet pizza base by properly blending it in appropriate proportions with other ingredients like beetroot,corn,wheat flour,bajra millet flour,yeast,oil. The data obtained from Organoleptic evaluation showed that the fried millet prepared from ready-to-cook coloured millet pizza base sample in the test sample v2 was found to be liked very much in terms of colour &amp; appearance, flavor , taste,  texture and overall acceptability. Thus, this study has shown a way, for effective utilization of readily available instant millet mix. On the basis of chemical analysis the ready-to-use coloured millet pizza base test sample v2 showed maximum value for energy, carbohydrates, protein, dietary fibre, vitamin and minerals but lower value for fat. It is concluded that the prepared coloured millet pizza base is nutritious and cost effective.</a:t>
            </a:r>
            <a:endParaRPr lang="en-US" sz="1000" b="1" dirty="0">
              <a:latin typeface="Times New Roman" pitchFamily="18" charset="0"/>
              <a:cs typeface="Times New Roman" pitchFamily="18" charset="0"/>
            </a:endParaRPr>
          </a:p>
        </p:txBody>
      </p:sp>
      <p:sp>
        <p:nvSpPr>
          <p:cNvPr id="44" name="Cloud 43"/>
          <p:cNvSpPr/>
          <p:nvPr/>
        </p:nvSpPr>
        <p:spPr>
          <a:xfrm>
            <a:off x="7362825" y="5600700"/>
            <a:ext cx="2105025" cy="1847849"/>
          </a:xfrm>
          <a:prstGeom prst="cloud">
            <a:avLst/>
          </a:prstGeom>
          <a:solidFill>
            <a:srgbClr val="99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sz="1050" b="1" u="sng" dirty="0" smtClean="0">
                <a:solidFill>
                  <a:schemeClr val="tx1"/>
                </a:solidFill>
                <a:latin typeface="Times New Roman" pitchFamily="18" charset="0"/>
                <a:cs typeface="Times New Roman" pitchFamily="18" charset="0"/>
              </a:rPr>
              <a:t>Cost Prices</a:t>
            </a:r>
            <a:endParaRPr lang="en-IN" sz="1050" b="1" u="sng" dirty="0" smtClean="0">
              <a:solidFill>
                <a:schemeClr val="tx1"/>
              </a:solidFill>
              <a:latin typeface="Times New Roman" pitchFamily="18" charset="0"/>
              <a:cs typeface="Times New Roman" pitchFamily="18" charset="0"/>
            </a:endParaRPr>
          </a:p>
          <a:p>
            <a:pPr>
              <a:lnSpc>
                <a:spcPct val="200000"/>
              </a:lnSpc>
            </a:pPr>
            <a:r>
              <a:rPr lang="en-US" sz="1050" b="1" dirty="0" smtClean="0">
                <a:solidFill>
                  <a:schemeClr val="tx1"/>
                </a:solidFill>
                <a:latin typeface="Times New Roman" pitchFamily="18" charset="0"/>
                <a:cs typeface="Times New Roman" pitchFamily="18" charset="0"/>
              </a:rPr>
              <a:t>Variation  1 – RS 20</a:t>
            </a:r>
            <a:endParaRPr lang="en-IN" sz="1050" b="1" dirty="0" smtClean="0">
              <a:solidFill>
                <a:schemeClr val="tx1"/>
              </a:solidFill>
              <a:latin typeface="Times New Roman" pitchFamily="18" charset="0"/>
              <a:cs typeface="Times New Roman" pitchFamily="18" charset="0"/>
            </a:endParaRPr>
          </a:p>
          <a:p>
            <a:pPr>
              <a:lnSpc>
                <a:spcPct val="200000"/>
              </a:lnSpc>
            </a:pPr>
            <a:r>
              <a:rPr lang="en-US" sz="1050" b="1" dirty="0" smtClean="0">
                <a:solidFill>
                  <a:schemeClr val="tx1"/>
                </a:solidFill>
                <a:latin typeface="Times New Roman" pitchFamily="18" charset="0"/>
                <a:cs typeface="Times New Roman" pitchFamily="18" charset="0"/>
              </a:rPr>
              <a:t>Variation  2 – RS 18 </a:t>
            </a:r>
            <a:endParaRPr lang="en-IN" sz="1050" b="1" dirty="0" smtClean="0">
              <a:solidFill>
                <a:schemeClr val="tx1"/>
              </a:solidFill>
              <a:latin typeface="Times New Roman" pitchFamily="18" charset="0"/>
              <a:cs typeface="Times New Roman" pitchFamily="18" charset="0"/>
            </a:endParaRPr>
          </a:p>
        </p:txBody>
      </p:sp>
      <p:graphicFrame>
        <p:nvGraphicFramePr>
          <p:cNvPr id="47" name="Table 46"/>
          <p:cNvGraphicFramePr>
            <a:graphicFrameLocks noGrp="1"/>
          </p:cNvGraphicFramePr>
          <p:nvPr/>
        </p:nvGraphicFramePr>
        <p:xfrm>
          <a:off x="497963" y="8313766"/>
          <a:ext cx="2928869" cy="4267197"/>
        </p:xfrm>
        <a:graphic>
          <a:graphicData uri="http://schemas.openxmlformats.org/drawingml/2006/table">
            <a:tbl>
              <a:tblPr/>
              <a:tblGrid>
                <a:gridCol w="344112"/>
                <a:gridCol w="991607"/>
                <a:gridCol w="531050"/>
                <a:gridCol w="531050"/>
                <a:gridCol w="531050"/>
              </a:tblGrid>
              <a:tr h="883517">
                <a:tc>
                  <a:txBody>
                    <a:bodyPr/>
                    <a:lstStyle/>
                    <a:p>
                      <a:pPr algn="ctr">
                        <a:lnSpc>
                          <a:spcPct val="150000"/>
                        </a:lnSpc>
                        <a:spcAft>
                          <a:spcPts val="1000"/>
                        </a:spcAft>
                      </a:pPr>
                      <a:endParaRPr lang="en-US" sz="1100" dirty="0">
                        <a:latin typeface="Calibri"/>
                        <a:ea typeface="Calibri"/>
                        <a:cs typeface="Times New Roman"/>
                      </a:endParaRPr>
                    </a:p>
                    <a:p>
                      <a:pPr algn="ctr">
                        <a:lnSpc>
                          <a:spcPct val="150000"/>
                        </a:lnSpc>
                        <a:spcAft>
                          <a:spcPts val="1000"/>
                        </a:spcAft>
                      </a:pPr>
                      <a:r>
                        <a:rPr lang="en-IN" sz="800" b="1" dirty="0">
                          <a:solidFill>
                            <a:srgbClr val="000000"/>
                          </a:solidFill>
                          <a:latin typeface="Times New Roman"/>
                          <a:ea typeface="Times New Roman"/>
                          <a:cs typeface="Times New Roman"/>
                        </a:rPr>
                        <a:t>S.NO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dirty="0">
                        <a:latin typeface="Calibri"/>
                        <a:ea typeface="Calibri"/>
                        <a:cs typeface="Times New Roman"/>
                      </a:endParaRPr>
                    </a:p>
                    <a:p>
                      <a:pPr algn="ctr">
                        <a:lnSpc>
                          <a:spcPct val="150000"/>
                        </a:lnSpc>
                        <a:spcAft>
                          <a:spcPts val="1000"/>
                        </a:spcAft>
                      </a:pPr>
                      <a:r>
                        <a:rPr lang="en-IN" sz="800" b="1" dirty="0">
                          <a:solidFill>
                            <a:srgbClr val="000000"/>
                          </a:solidFill>
                          <a:latin typeface="Times New Roman"/>
                          <a:ea typeface="Times New Roman"/>
                          <a:cs typeface="Times New Roman"/>
                        </a:rPr>
                        <a:t>CRITERIA</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dirty="0">
                        <a:latin typeface="Calibri"/>
                        <a:ea typeface="Calibri"/>
                        <a:cs typeface="Times New Roman"/>
                      </a:endParaRPr>
                    </a:p>
                    <a:p>
                      <a:pPr algn="ctr">
                        <a:lnSpc>
                          <a:spcPct val="150000"/>
                        </a:lnSpc>
                        <a:spcAft>
                          <a:spcPts val="1000"/>
                        </a:spcAft>
                      </a:pPr>
                      <a:r>
                        <a:rPr lang="en-IN" sz="800" b="1" dirty="0">
                          <a:solidFill>
                            <a:srgbClr val="000000"/>
                          </a:solidFill>
                          <a:latin typeface="Times New Roman"/>
                          <a:ea typeface="Times New Roman"/>
                          <a:cs typeface="Times New Roman"/>
                        </a:rPr>
                        <a:t>VARIATION 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VARIATIION 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S.NO</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r>
              <a:tr h="676736">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r>
                        <a:rPr lang="en-IN" sz="800" b="1" dirty="0">
                          <a:solidFill>
                            <a:srgbClr val="000000"/>
                          </a:solidFill>
                          <a:latin typeface="Times New Roman"/>
                          <a:ea typeface="Times New Roman"/>
                          <a:cs typeface="Times New Roman"/>
                        </a:rPr>
                        <a:t>COLOR AND APPEARANCE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dirty="0">
                        <a:solidFill>
                          <a:srgbClr val="000000"/>
                        </a:solidFill>
                        <a:latin typeface="Times New Roman"/>
                        <a:ea typeface="Times New Roman"/>
                        <a:cs typeface="Times New Roman"/>
                      </a:endParaRPr>
                    </a:p>
                    <a:p>
                      <a:pPr algn="ctr">
                        <a:lnSpc>
                          <a:spcPct val="150000"/>
                        </a:lnSpc>
                        <a:spcAft>
                          <a:spcPts val="1000"/>
                        </a:spcAft>
                      </a:pPr>
                      <a:r>
                        <a:rPr lang="en-IN" sz="800" dirty="0">
                          <a:solidFill>
                            <a:srgbClr val="000000"/>
                          </a:solidFill>
                          <a:latin typeface="Times New Roman"/>
                          <a:ea typeface="Times New Roman"/>
                          <a:cs typeface="Times New Roman"/>
                        </a:rPr>
                        <a:t>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a:solidFill>
                          <a:srgbClr val="000000"/>
                        </a:solidFill>
                        <a:latin typeface="Times New Roman"/>
                        <a:ea typeface="Times New Roman"/>
                        <a:cs typeface="Times New Roman"/>
                      </a:endParaRPr>
                    </a:p>
                    <a:p>
                      <a:pPr algn="ctr">
                        <a:lnSpc>
                          <a:spcPct val="150000"/>
                        </a:lnSpc>
                        <a:spcAft>
                          <a:spcPts val="1000"/>
                        </a:spcAft>
                      </a:pPr>
                      <a:r>
                        <a:rPr lang="en-IN" sz="800">
                          <a:solidFill>
                            <a:srgbClr val="000000"/>
                          </a:solidFill>
                          <a:latin typeface="Times New Roman"/>
                          <a:ea typeface="Times New Roman"/>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r>
              <a:tr h="676736">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dirty="0">
                        <a:latin typeface="Calibri"/>
                        <a:ea typeface="Calibri"/>
                        <a:cs typeface="Times New Roman"/>
                      </a:endParaRPr>
                    </a:p>
                    <a:p>
                      <a:pPr algn="ctr">
                        <a:lnSpc>
                          <a:spcPct val="150000"/>
                        </a:lnSpc>
                        <a:spcAft>
                          <a:spcPts val="1000"/>
                        </a:spcAft>
                      </a:pPr>
                      <a:r>
                        <a:rPr lang="en-IN" sz="800" b="1" dirty="0">
                          <a:solidFill>
                            <a:srgbClr val="000000"/>
                          </a:solidFill>
                          <a:latin typeface="Times New Roman"/>
                          <a:ea typeface="Times New Roman"/>
                          <a:cs typeface="Times New Roman"/>
                        </a:rPr>
                        <a:t>TEXTURE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dirty="0">
                        <a:solidFill>
                          <a:srgbClr val="000000"/>
                        </a:solidFill>
                        <a:latin typeface="Times New Roman"/>
                        <a:ea typeface="Times New Roman"/>
                        <a:cs typeface="Times New Roman"/>
                      </a:endParaRPr>
                    </a:p>
                    <a:p>
                      <a:pPr algn="ctr">
                        <a:lnSpc>
                          <a:spcPct val="150000"/>
                        </a:lnSpc>
                        <a:spcAft>
                          <a:spcPts val="1000"/>
                        </a:spcAft>
                      </a:pPr>
                      <a:r>
                        <a:rPr lang="en-IN" sz="800" dirty="0">
                          <a:solidFill>
                            <a:srgbClr val="000000"/>
                          </a:solidFill>
                          <a:latin typeface="Times New Roman"/>
                          <a:ea typeface="Times New Roman"/>
                          <a:cs typeface="Times New Roman"/>
                        </a:rPr>
                        <a:t>7</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a:solidFill>
                          <a:srgbClr val="000000"/>
                        </a:solidFill>
                        <a:latin typeface="Times New Roman"/>
                        <a:ea typeface="Times New Roman"/>
                        <a:cs typeface="Times New Roman"/>
                      </a:endParaRPr>
                    </a:p>
                    <a:p>
                      <a:pPr algn="ctr">
                        <a:lnSpc>
                          <a:spcPct val="150000"/>
                        </a:lnSpc>
                        <a:spcAft>
                          <a:spcPts val="1000"/>
                        </a:spcAft>
                      </a:pPr>
                      <a:r>
                        <a:rPr lang="en-IN" sz="800">
                          <a:solidFill>
                            <a:srgbClr val="000000"/>
                          </a:solidFill>
                          <a:latin typeface="Times New Roman"/>
                          <a:ea typeface="Times New Roman"/>
                          <a:cs typeface="Times New Roman"/>
                        </a:rPr>
                        <a:t>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r>
              <a:tr h="676736">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FLAVOR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dirty="0">
                        <a:solidFill>
                          <a:srgbClr val="000000"/>
                        </a:solidFill>
                        <a:latin typeface="Times New Roman"/>
                        <a:ea typeface="Times New Roman"/>
                        <a:cs typeface="Times New Roman"/>
                      </a:endParaRPr>
                    </a:p>
                    <a:p>
                      <a:pPr algn="ctr">
                        <a:lnSpc>
                          <a:spcPct val="150000"/>
                        </a:lnSpc>
                        <a:spcAft>
                          <a:spcPts val="1000"/>
                        </a:spcAft>
                      </a:pPr>
                      <a:r>
                        <a:rPr lang="en-IN" sz="800" dirty="0">
                          <a:solidFill>
                            <a:srgbClr val="000000"/>
                          </a:solidFill>
                          <a:latin typeface="Times New Roman"/>
                          <a:ea typeface="Times New Roman"/>
                          <a:cs typeface="Times New Roman"/>
                        </a:rPr>
                        <a:t>4</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a:solidFill>
                          <a:srgbClr val="000000"/>
                        </a:solidFill>
                        <a:latin typeface="Times New Roman"/>
                        <a:ea typeface="Times New Roman"/>
                        <a:cs typeface="Times New Roman"/>
                      </a:endParaRPr>
                    </a:p>
                    <a:p>
                      <a:pPr algn="ctr">
                        <a:lnSpc>
                          <a:spcPct val="150000"/>
                        </a:lnSpc>
                        <a:spcAft>
                          <a:spcPts val="1000"/>
                        </a:spcAft>
                      </a:pPr>
                      <a:r>
                        <a:rPr lang="en-IN" sz="800">
                          <a:solidFill>
                            <a:srgbClr val="000000"/>
                          </a:solidFill>
                          <a:latin typeface="Times New Roman"/>
                          <a:ea typeface="Times New Roman"/>
                          <a:cs typeface="Times New Roman"/>
                        </a:rPr>
                        <a:t>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r>
              <a:tr h="676736">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TASTE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dirty="0">
                        <a:solidFill>
                          <a:srgbClr val="000000"/>
                        </a:solidFill>
                        <a:latin typeface="Times New Roman"/>
                        <a:ea typeface="Times New Roman"/>
                        <a:cs typeface="Times New Roman"/>
                      </a:endParaRPr>
                    </a:p>
                    <a:p>
                      <a:pPr algn="ctr">
                        <a:lnSpc>
                          <a:spcPct val="150000"/>
                        </a:lnSpc>
                        <a:spcAft>
                          <a:spcPts val="1000"/>
                        </a:spcAft>
                      </a:pPr>
                      <a:r>
                        <a:rPr lang="en-IN" sz="800" dirty="0">
                          <a:solidFill>
                            <a:srgbClr val="000000"/>
                          </a:solidFill>
                          <a:latin typeface="Times New Roman"/>
                          <a:ea typeface="Times New Roman"/>
                          <a:cs typeface="Times New Roman"/>
                        </a:rPr>
                        <a:t>9</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dirty="0">
                        <a:solidFill>
                          <a:srgbClr val="000000"/>
                        </a:solidFill>
                        <a:latin typeface="Times New Roman"/>
                        <a:ea typeface="Times New Roman"/>
                        <a:cs typeface="Times New Roman"/>
                      </a:endParaRPr>
                    </a:p>
                    <a:p>
                      <a:pPr algn="ctr">
                        <a:lnSpc>
                          <a:spcPct val="150000"/>
                        </a:lnSpc>
                        <a:spcAft>
                          <a:spcPts val="1000"/>
                        </a:spcAft>
                      </a:pPr>
                      <a:r>
                        <a:rPr lang="en-IN" sz="800" dirty="0">
                          <a:solidFill>
                            <a:srgbClr val="000000"/>
                          </a:solidFill>
                          <a:latin typeface="Times New Roman"/>
                          <a:ea typeface="Times New Roman"/>
                          <a:cs typeface="Times New Roman"/>
                        </a:rPr>
                        <a:t>9</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r>
              <a:tr h="676736">
                <a:tc>
                  <a:txBody>
                    <a:bodyPr/>
                    <a:lstStyle/>
                    <a:p>
                      <a:pPr algn="ctr">
                        <a:lnSpc>
                          <a:spcPct val="150000"/>
                        </a:lnSpc>
                        <a:spcAft>
                          <a:spcPts val="1000"/>
                        </a:spcAft>
                      </a:pPr>
                      <a:endParaRPr lang="en-US" sz="1100">
                        <a:latin typeface="Calibri"/>
                        <a:ea typeface="Calibri"/>
                        <a:cs typeface="Times New Roman"/>
                      </a:endParaRPr>
                    </a:p>
                    <a:p>
                      <a:pPr algn="ctr">
                        <a:lnSpc>
                          <a:spcPct val="150000"/>
                        </a:lnSpc>
                        <a:spcAft>
                          <a:spcPts val="1000"/>
                        </a:spcAft>
                      </a:pPr>
                      <a:r>
                        <a:rPr lang="en-IN" sz="800" b="1">
                          <a:solidFill>
                            <a:srgbClr val="000000"/>
                          </a:solidFill>
                          <a:latin typeface="Times New Roman"/>
                          <a:ea typeface="Times New Roman"/>
                          <a:cs typeface="Times New Roman"/>
                        </a:rPr>
                        <a:t>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r>
                        <a:rPr lang="en-IN" sz="800" b="1">
                          <a:solidFill>
                            <a:srgbClr val="000000"/>
                          </a:solidFill>
                          <a:latin typeface="Times New Roman"/>
                          <a:ea typeface="Times New Roman"/>
                          <a:cs typeface="Times New Roman"/>
                        </a:rPr>
                        <a:t>OVERALL ACCEPTABILITY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dirty="0">
                        <a:solidFill>
                          <a:srgbClr val="000000"/>
                        </a:solidFill>
                        <a:latin typeface="Times New Roman"/>
                        <a:ea typeface="Times New Roman"/>
                        <a:cs typeface="Times New Roman"/>
                      </a:endParaRPr>
                    </a:p>
                    <a:p>
                      <a:pPr algn="ctr">
                        <a:lnSpc>
                          <a:spcPct val="150000"/>
                        </a:lnSpc>
                        <a:spcAft>
                          <a:spcPts val="1000"/>
                        </a:spcAft>
                      </a:pPr>
                      <a:r>
                        <a:rPr lang="en-IN" sz="800" dirty="0">
                          <a:solidFill>
                            <a:srgbClr val="000000"/>
                          </a:solidFill>
                          <a:latin typeface="Times New Roman"/>
                          <a:ea typeface="Times New Roman"/>
                          <a:cs typeface="Times New Roman"/>
                        </a:rPr>
                        <a:t>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IN" sz="800" dirty="0">
                        <a:solidFill>
                          <a:srgbClr val="000000"/>
                        </a:solidFill>
                        <a:latin typeface="Times New Roman"/>
                        <a:ea typeface="Times New Roman"/>
                        <a:cs typeface="Times New Roman"/>
                      </a:endParaRPr>
                    </a:p>
                    <a:p>
                      <a:pPr algn="ctr">
                        <a:lnSpc>
                          <a:spcPct val="150000"/>
                        </a:lnSpc>
                        <a:spcAft>
                          <a:spcPts val="1000"/>
                        </a:spcAft>
                      </a:pPr>
                      <a:r>
                        <a:rPr lang="en-IN" sz="800" dirty="0">
                          <a:solidFill>
                            <a:srgbClr val="000000"/>
                          </a:solidFill>
                          <a:latin typeface="Times New Roman"/>
                          <a:ea typeface="Times New Roman"/>
                          <a:cs typeface="Times New Roman"/>
                        </a:rPr>
                        <a:t>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c>
                  <a:txBody>
                    <a:bodyPr/>
                    <a:lstStyle/>
                    <a:p>
                      <a:pPr algn="ctr">
                        <a:lnSpc>
                          <a:spcPct val="150000"/>
                        </a:lnSpc>
                        <a:spcAft>
                          <a:spcPts val="1000"/>
                        </a:spcAft>
                      </a:pPr>
                      <a:endParaRPr lang="en-US" sz="1100" dirty="0">
                        <a:latin typeface="Calibri"/>
                        <a:ea typeface="Calibri"/>
                        <a:cs typeface="Times New Roman"/>
                      </a:endParaRPr>
                    </a:p>
                    <a:p>
                      <a:pPr algn="ctr">
                        <a:lnSpc>
                          <a:spcPct val="150000"/>
                        </a:lnSpc>
                        <a:spcAft>
                          <a:spcPts val="1000"/>
                        </a:spcAft>
                      </a:pPr>
                      <a:r>
                        <a:rPr lang="en-IN" sz="800" b="1" dirty="0">
                          <a:solidFill>
                            <a:srgbClr val="000000"/>
                          </a:solidFill>
                          <a:latin typeface="Times New Roman"/>
                          <a:ea typeface="Times New Roman"/>
                          <a:cs typeface="Times New Roman"/>
                        </a:rPr>
                        <a:t>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00"/>
                    </a:solidFill>
                  </a:tcPr>
                </a:tc>
              </a:tr>
            </a:tbl>
          </a:graphicData>
        </a:graphic>
      </p:graphicFrame>
      <p:graphicFrame>
        <p:nvGraphicFramePr>
          <p:cNvPr id="31" name="Diagram 30"/>
          <p:cNvGraphicFramePr/>
          <p:nvPr/>
        </p:nvGraphicFramePr>
        <p:xfrm>
          <a:off x="688768" y="4726379"/>
          <a:ext cx="1828800" cy="31350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4" name="image8.png"/>
          <p:cNvPicPr/>
          <p:nvPr/>
        </p:nvPicPr>
        <p:blipFill>
          <a:blip r:embed="rId9"/>
          <a:srcRect/>
          <a:stretch>
            <a:fillRect/>
          </a:stretch>
        </p:blipFill>
        <p:spPr>
          <a:xfrm>
            <a:off x="4061360" y="8172696"/>
            <a:ext cx="4370119" cy="1885703"/>
          </a:xfrm>
          <a:prstGeom prst="rect">
            <a:avLst/>
          </a:prstGeom>
          <a:ln/>
        </p:spPr>
      </p:pic>
      <p:sp>
        <p:nvSpPr>
          <p:cNvPr id="42" name="TextBox 41"/>
          <p:cNvSpPr txBox="1"/>
          <p:nvPr/>
        </p:nvSpPr>
        <p:spPr>
          <a:xfrm>
            <a:off x="4940136" y="7813966"/>
            <a:ext cx="2992582" cy="430887"/>
          </a:xfrm>
          <a:prstGeom prst="rect">
            <a:avLst/>
          </a:prstGeom>
          <a:solidFill>
            <a:srgbClr val="FFC000"/>
          </a:solidFill>
          <a:ln>
            <a:solidFill>
              <a:schemeClr val="tx1"/>
            </a:solidFill>
          </a:ln>
        </p:spPr>
        <p:txBody>
          <a:bodyPr wrap="square" rtlCol="0">
            <a:spAutoFit/>
          </a:bodyPr>
          <a:lstStyle/>
          <a:p>
            <a:r>
              <a:rPr lang="en-IN" sz="1100" b="1" dirty="0" smtClean="0">
                <a:latin typeface="Times New Roman" pitchFamily="18" charset="0"/>
                <a:cs typeface="Times New Roman" pitchFamily="18" charset="0"/>
              </a:rPr>
              <a:t>sensory scores for development of coloured millet pizza base</a:t>
            </a:r>
            <a:endParaRPr lang="en-US" sz="1100" b="1" dirty="0">
              <a:latin typeface="Times New Roman" pitchFamily="18" charset="0"/>
              <a:cs typeface="Times New Roman" pitchFamily="18" charset="0"/>
            </a:endParaRPr>
          </a:p>
        </p:txBody>
      </p:sp>
      <p:sp>
        <p:nvSpPr>
          <p:cNvPr id="54" name="Curved Down Ribbon 53"/>
          <p:cNvSpPr/>
          <p:nvPr/>
        </p:nvSpPr>
        <p:spPr>
          <a:xfrm>
            <a:off x="3348842" y="3111334"/>
            <a:ext cx="2339438" cy="1840675"/>
          </a:xfrm>
          <a:prstGeom prst="ellipseRibbon">
            <a:avLst/>
          </a:prstGeom>
          <a:solidFill>
            <a:srgbClr val="99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700" b="1" dirty="0" smtClean="0">
              <a:solidFill>
                <a:schemeClr val="tx1"/>
              </a:solidFill>
              <a:latin typeface="Times New Roman" pitchFamily="18" charset="0"/>
              <a:cs typeface="Times New Roman" pitchFamily="18" charset="0"/>
            </a:endParaRPr>
          </a:p>
          <a:p>
            <a:r>
              <a:rPr lang="en-IN" sz="1000" b="1" dirty="0" smtClean="0">
                <a:solidFill>
                  <a:schemeClr val="tx1"/>
                </a:solidFill>
                <a:latin typeface="Times New Roman" pitchFamily="18" charset="0"/>
                <a:cs typeface="Times New Roman" pitchFamily="18" charset="0"/>
              </a:rPr>
              <a:t>VARIATION 1</a:t>
            </a:r>
          </a:p>
          <a:p>
            <a:r>
              <a:rPr lang="en-IN" sz="700" b="1" dirty="0" smtClean="0">
                <a:solidFill>
                  <a:schemeClr val="tx1"/>
                </a:solidFill>
                <a:latin typeface="Times New Roman" pitchFamily="18" charset="0"/>
                <a:cs typeface="Times New Roman" pitchFamily="18" charset="0"/>
              </a:rPr>
              <a:t>Energy                 321.11 kcal</a:t>
            </a:r>
            <a:endParaRPr lang="en-US" sz="700" b="1" dirty="0" smtClean="0">
              <a:solidFill>
                <a:schemeClr val="tx1"/>
              </a:solidFill>
              <a:latin typeface="Times New Roman" pitchFamily="18" charset="0"/>
              <a:cs typeface="Times New Roman" pitchFamily="18" charset="0"/>
            </a:endParaRPr>
          </a:p>
          <a:p>
            <a:r>
              <a:rPr lang="en-IN" sz="700" b="1" dirty="0" smtClean="0">
                <a:solidFill>
                  <a:schemeClr val="tx1"/>
                </a:solidFill>
                <a:latin typeface="Times New Roman" pitchFamily="18" charset="0"/>
                <a:cs typeface="Times New Roman" pitchFamily="18" charset="0"/>
              </a:rPr>
              <a:t>Carbohydrate </a:t>
            </a:r>
            <a:r>
              <a:rPr lang="en-US" sz="700" b="1" dirty="0" smtClean="0">
                <a:solidFill>
                  <a:schemeClr val="tx1"/>
                </a:solidFill>
                <a:latin typeface="Times New Roman" pitchFamily="18" charset="0"/>
                <a:cs typeface="Times New Roman" pitchFamily="18" charset="0"/>
              </a:rPr>
              <a:t>      </a:t>
            </a:r>
            <a:r>
              <a:rPr lang="en-IN" sz="700" b="1" dirty="0" smtClean="0">
                <a:solidFill>
                  <a:schemeClr val="tx1"/>
                </a:solidFill>
                <a:latin typeface="Times New Roman" pitchFamily="18" charset="0"/>
                <a:cs typeface="Times New Roman" pitchFamily="18" charset="0"/>
              </a:rPr>
              <a:t>56.42 g</a:t>
            </a:r>
            <a:endParaRPr lang="en-US" sz="700" b="1" dirty="0" smtClean="0">
              <a:solidFill>
                <a:schemeClr val="tx1"/>
              </a:solidFill>
              <a:latin typeface="Times New Roman" pitchFamily="18" charset="0"/>
              <a:cs typeface="Times New Roman" pitchFamily="18" charset="0"/>
            </a:endParaRPr>
          </a:p>
          <a:p>
            <a:r>
              <a:rPr lang="en-IN" sz="700" b="1" dirty="0" smtClean="0">
                <a:solidFill>
                  <a:schemeClr val="tx1"/>
                </a:solidFill>
                <a:latin typeface="Times New Roman" pitchFamily="18" charset="0"/>
                <a:cs typeface="Times New Roman" pitchFamily="18" charset="0"/>
              </a:rPr>
              <a:t>Fat                </a:t>
            </a:r>
            <a:r>
              <a:rPr lang="en-US" sz="700" b="1" dirty="0" smtClean="0">
                <a:solidFill>
                  <a:schemeClr val="tx1"/>
                </a:solidFill>
                <a:latin typeface="Times New Roman" pitchFamily="18" charset="0"/>
                <a:cs typeface="Times New Roman" pitchFamily="18" charset="0"/>
              </a:rPr>
              <a:t>       </a:t>
            </a:r>
            <a:r>
              <a:rPr lang="en-IN" sz="700" b="1" dirty="0" smtClean="0">
                <a:solidFill>
                  <a:schemeClr val="tx1"/>
                </a:solidFill>
                <a:latin typeface="Times New Roman" pitchFamily="18" charset="0"/>
                <a:cs typeface="Times New Roman" pitchFamily="18" charset="0"/>
              </a:rPr>
              <a:t>4.01 g</a:t>
            </a:r>
            <a:endParaRPr lang="en-US" sz="700" b="1" dirty="0" smtClean="0">
              <a:solidFill>
                <a:schemeClr val="tx1"/>
              </a:solidFill>
              <a:latin typeface="Times New Roman" pitchFamily="18" charset="0"/>
              <a:cs typeface="Times New Roman" pitchFamily="18" charset="0"/>
            </a:endParaRPr>
          </a:p>
          <a:p>
            <a:r>
              <a:rPr lang="en-IN" sz="700" b="1" dirty="0" smtClean="0">
                <a:solidFill>
                  <a:schemeClr val="tx1"/>
                </a:solidFill>
                <a:latin typeface="Times New Roman" pitchFamily="18" charset="0"/>
                <a:cs typeface="Times New Roman" pitchFamily="18" charset="0"/>
              </a:rPr>
              <a:t>Protein                 7.10 g</a:t>
            </a:r>
            <a:endParaRPr lang="en-US" sz="700" b="1" dirty="0" smtClean="0">
              <a:solidFill>
                <a:schemeClr val="tx1"/>
              </a:solidFill>
              <a:latin typeface="Times New Roman" pitchFamily="18" charset="0"/>
              <a:cs typeface="Times New Roman" pitchFamily="18" charset="0"/>
            </a:endParaRPr>
          </a:p>
          <a:p>
            <a:r>
              <a:rPr lang="en-IN" sz="700" b="1" dirty="0" smtClean="0">
                <a:solidFill>
                  <a:schemeClr val="tx1"/>
                </a:solidFill>
                <a:latin typeface="Times New Roman" pitchFamily="18" charset="0"/>
                <a:cs typeface="Times New Roman" pitchFamily="18" charset="0"/>
              </a:rPr>
              <a:t>Dietary Fibre </a:t>
            </a:r>
            <a:r>
              <a:rPr lang="en-US" sz="700" b="1" dirty="0" smtClean="0">
                <a:solidFill>
                  <a:schemeClr val="tx1"/>
                </a:solidFill>
                <a:latin typeface="Times New Roman" pitchFamily="18" charset="0"/>
                <a:cs typeface="Times New Roman" pitchFamily="18" charset="0"/>
              </a:rPr>
              <a:t>        </a:t>
            </a:r>
            <a:r>
              <a:rPr lang="en-IN" sz="700" b="1" dirty="0" smtClean="0">
                <a:solidFill>
                  <a:schemeClr val="tx1"/>
                </a:solidFill>
                <a:latin typeface="Times New Roman" pitchFamily="18" charset="0"/>
                <a:cs typeface="Times New Roman" pitchFamily="18" charset="0"/>
              </a:rPr>
              <a:t>9.6 g</a:t>
            </a:r>
            <a:endParaRPr lang="en-US" sz="700" b="1" dirty="0">
              <a:solidFill>
                <a:schemeClr val="tx1"/>
              </a:solidFill>
              <a:latin typeface="Times New Roman" pitchFamily="18" charset="0"/>
              <a:cs typeface="Times New Roman" pitchFamily="18" charset="0"/>
            </a:endParaRPr>
          </a:p>
        </p:txBody>
      </p:sp>
      <p:sp>
        <p:nvSpPr>
          <p:cNvPr id="55" name="Down Ribbon 54"/>
          <p:cNvSpPr/>
          <p:nvPr/>
        </p:nvSpPr>
        <p:spPr>
          <a:xfrm>
            <a:off x="6448301" y="3241961"/>
            <a:ext cx="2565070" cy="1603169"/>
          </a:xfrm>
          <a:prstGeom prst="ribbon">
            <a:avLst/>
          </a:prstGeom>
          <a:solidFill>
            <a:srgbClr val="99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700" b="1" dirty="0" smtClean="0">
              <a:solidFill>
                <a:schemeClr val="tx1"/>
              </a:solidFill>
              <a:latin typeface="Times New Roman" pitchFamily="18" charset="0"/>
              <a:cs typeface="Times New Roman" pitchFamily="18" charset="0"/>
            </a:endParaRPr>
          </a:p>
          <a:p>
            <a:r>
              <a:rPr lang="en-IN" sz="1000" b="1" dirty="0" smtClean="0">
                <a:solidFill>
                  <a:schemeClr val="tx1"/>
                </a:solidFill>
                <a:latin typeface="Times New Roman" pitchFamily="18" charset="0"/>
                <a:cs typeface="Times New Roman" pitchFamily="18" charset="0"/>
              </a:rPr>
              <a:t>VARIATION 2</a:t>
            </a:r>
          </a:p>
          <a:p>
            <a:r>
              <a:rPr lang="en-IN" sz="700" b="1" dirty="0" smtClean="0">
                <a:solidFill>
                  <a:schemeClr val="tx1"/>
                </a:solidFill>
                <a:latin typeface="Times New Roman" pitchFamily="18" charset="0"/>
                <a:cs typeface="Times New Roman" pitchFamily="18" charset="0"/>
              </a:rPr>
              <a:t>Energy                 270.21kcal</a:t>
            </a:r>
            <a:endParaRPr lang="en-US" sz="700" b="1" dirty="0" smtClean="0">
              <a:solidFill>
                <a:schemeClr val="tx1"/>
              </a:solidFill>
              <a:latin typeface="Times New Roman" pitchFamily="18" charset="0"/>
              <a:cs typeface="Times New Roman" pitchFamily="18" charset="0"/>
            </a:endParaRPr>
          </a:p>
          <a:p>
            <a:r>
              <a:rPr lang="en-IN" sz="700" b="1" dirty="0" smtClean="0">
                <a:solidFill>
                  <a:schemeClr val="tx1"/>
                </a:solidFill>
                <a:latin typeface="Times New Roman" pitchFamily="18" charset="0"/>
                <a:cs typeface="Times New Roman" pitchFamily="18" charset="0"/>
              </a:rPr>
              <a:t>Carbohydrate </a:t>
            </a:r>
            <a:r>
              <a:rPr lang="en-US" sz="700" b="1" dirty="0" smtClean="0">
                <a:solidFill>
                  <a:schemeClr val="tx1"/>
                </a:solidFill>
                <a:latin typeface="Times New Roman" pitchFamily="18" charset="0"/>
                <a:cs typeface="Times New Roman" pitchFamily="18" charset="0"/>
              </a:rPr>
              <a:t>     </a:t>
            </a:r>
            <a:r>
              <a:rPr lang="en-IN" sz="700" b="1" dirty="0" smtClean="0">
                <a:solidFill>
                  <a:schemeClr val="tx1"/>
                </a:solidFill>
                <a:latin typeface="Times New Roman" pitchFamily="18" charset="0"/>
                <a:cs typeface="Times New Roman" pitchFamily="18" charset="0"/>
              </a:rPr>
              <a:t>60.1 g</a:t>
            </a:r>
            <a:endParaRPr lang="en-US" sz="700" b="1" dirty="0" smtClean="0">
              <a:solidFill>
                <a:schemeClr val="tx1"/>
              </a:solidFill>
              <a:latin typeface="Times New Roman" pitchFamily="18" charset="0"/>
              <a:cs typeface="Times New Roman" pitchFamily="18" charset="0"/>
            </a:endParaRPr>
          </a:p>
          <a:p>
            <a:r>
              <a:rPr lang="en-IN" sz="700" b="1" dirty="0" smtClean="0">
                <a:solidFill>
                  <a:schemeClr val="tx1"/>
                </a:solidFill>
                <a:latin typeface="Times New Roman" pitchFamily="18" charset="0"/>
                <a:cs typeface="Times New Roman" pitchFamily="18" charset="0"/>
              </a:rPr>
              <a:t>Fat                </a:t>
            </a:r>
            <a:r>
              <a:rPr lang="en-US" sz="700" b="1" dirty="0" smtClean="0">
                <a:solidFill>
                  <a:schemeClr val="tx1"/>
                </a:solidFill>
                <a:latin typeface="Times New Roman" pitchFamily="18" charset="0"/>
                <a:cs typeface="Times New Roman" pitchFamily="18" charset="0"/>
              </a:rPr>
              <a:t>       </a:t>
            </a:r>
            <a:r>
              <a:rPr lang="en-IN" sz="700" b="1" dirty="0" smtClean="0">
                <a:solidFill>
                  <a:schemeClr val="tx1"/>
                </a:solidFill>
                <a:latin typeface="Times New Roman" pitchFamily="18" charset="0"/>
                <a:cs typeface="Times New Roman" pitchFamily="18" charset="0"/>
              </a:rPr>
              <a:t>4.1 g</a:t>
            </a:r>
            <a:endParaRPr lang="en-US" sz="700" b="1" dirty="0" smtClean="0">
              <a:solidFill>
                <a:schemeClr val="tx1"/>
              </a:solidFill>
              <a:latin typeface="Times New Roman" pitchFamily="18" charset="0"/>
              <a:cs typeface="Times New Roman" pitchFamily="18" charset="0"/>
            </a:endParaRPr>
          </a:p>
          <a:p>
            <a:r>
              <a:rPr lang="en-IN" sz="700" b="1" dirty="0" smtClean="0">
                <a:solidFill>
                  <a:schemeClr val="tx1"/>
                </a:solidFill>
                <a:latin typeface="Times New Roman" pitchFamily="18" charset="0"/>
                <a:cs typeface="Times New Roman" pitchFamily="18" charset="0"/>
              </a:rPr>
              <a:t>Protein                 5.3 g</a:t>
            </a:r>
            <a:endParaRPr lang="en-US" sz="700" b="1" dirty="0" smtClean="0">
              <a:solidFill>
                <a:schemeClr val="tx1"/>
              </a:solidFill>
              <a:latin typeface="Times New Roman" pitchFamily="18" charset="0"/>
              <a:cs typeface="Times New Roman" pitchFamily="18" charset="0"/>
            </a:endParaRPr>
          </a:p>
          <a:p>
            <a:r>
              <a:rPr lang="en-IN" sz="700" b="1" dirty="0" smtClean="0">
                <a:solidFill>
                  <a:schemeClr val="tx1"/>
                </a:solidFill>
                <a:latin typeface="Times New Roman" pitchFamily="18" charset="0"/>
                <a:cs typeface="Times New Roman" pitchFamily="18" charset="0"/>
              </a:rPr>
              <a:t>Dietary Fibre </a:t>
            </a:r>
            <a:r>
              <a:rPr lang="en-US" sz="700" b="1" dirty="0" smtClean="0">
                <a:solidFill>
                  <a:schemeClr val="tx1"/>
                </a:solidFill>
                <a:latin typeface="Times New Roman" pitchFamily="18" charset="0"/>
                <a:cs typeface="Times New Roman" pitchFamily="18" charset="0"/>
              </a:rPr>
              <a:t>      </a:t>
            </a:r>
            <a:r>
              <a:rPr lang="en-IN" sz="700" b="1" dirty="0" smtClean="0">
                <a:solidFill>
                  <a:schemeClr val="tx1"/>
                </a:solidFill>
                <a:latin typeface="Times New Roman" pitchFamily="18" charset="0"/>
                <a:cs typeface="Times New Roman" pitchFamily="18" charset="0"/>
              </a:rPr>
              <a:t>9.32 g</a:t>
            </a:r>
            <a:endParaRPr lang="en-US" sz="700" b="1" dirty="0">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477</Words>
  <PresentationFormat>A3 Paper (297x420 mm)</PresentationFormat>
  <Paragraphs>99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Simple Light</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STUDENT</cp:lastModifiedBy>
  <cp:revision>38</cp:revision>
  <dcterms:modified xsi:type="dcterms:W3CDTF">2022-04-21T09:59:34Z</dcterms:modified>
</cp:coreProperties>
</file>