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5CE0D-A4D9-42A1-8D80-21EAC44BDA06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39EC5-3AAD-4ED4-AAAF-BA6E31D298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5CE0D-A4D9-42A1-8D80-21EAC44BDA06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39EC5-3AAD-4ED4-AAAF-BA6E31D298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5CE0D-A4D9-42A1-8D80-21EAC44BDA06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39EC5-3AAD-4ED4-AAAF-BA6E31D298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5CE0D-A4D9-42A1-8D80-21EAC44BDA06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39EC5-3AAD-4ED4-AAAF-BA6E31D298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5CE0D-A4D9-42A1-8D80-21EAC44BDA06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39EC5-3AAD-4ED4-AAAF-BA6E31D298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5CE0D-A4D9-42A1-8D80-21EAC44BDA06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39EC5-3AAD-4ED4-AAAF-BA6E31D298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5CE0D-A4D9-42A1-8D80-21EAC44BDA06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39EC5-3AAD-4ED4-AAAF-BA6E31D298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5CE0D-A4D9-42A1-8D80-21EAC44BDA06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39EC5-3AAD-4ED4-AAAF-BA6E31D298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5CE0D-A4D9-42A1-8D80-21EAC44BDA06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39EC5-3AAD-4ED4-AAAF-BA6E31D298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5CE0D-A4D9-42A1-8D80-21EAC44BDA06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39EC5-3AAD-4ED4-AAAF-BA6E31D298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5CE0D-A4D9-42A1-8D80-21EAC44BDA06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39EC5-3AAD-4ED4-AAAF-BA6E31D298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A5CE0D-A4D9-42A1-8D80-21EAC44BDA06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539EC5-3AAD-4ED4-AAAF-BA6E31D2988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472" y="500043"/>
            <a:ext cx="7886728" cy="1143007"/>
          </a:xfrm>
        </p:spPr>
        <p:txBody>
          <a:bodyPr/>
          <a:lstStyle/>
          <a:p>
            <a:r>
              <a:rPr lang="en-US" dirty="0" smtClean="0"/>
              <a:t>TYPES OF NETWORK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8596" y="1928802"/>
            <a:ext cx="8215370" cy="4572032"/>
          </a:xfrm>
        </p:spPr>
        <p:txBody>
          <a:bodyPr>
            <a:normAutofit fontScale="77500" lnSpcReduction="20000"/>
          </a:bodyPr>
          <a:lstStyle/>
          <a:p>
            <a:pPr fontAlgn="base"/>
            <a:r>
              <a:rPr lang="en-US" dirty="0"/>
              <a:t>A computer network is a cluster of computers over a shared communication path that works for the purpose of sharing resources from one computer to another, provided by or located on the network nodes.</a:t>
            </a:r>
          </a:p>
          <a:p>
            <a:pPr fontAlgn="base"/>
            <a:r>
              <a:rPr lang="en-US" dirty="0"/>
              <a:t>Some of the uses of computer networks are the following:</a:t>
            </a:r>
          </a:p>
          <a:p>
            <a:pPr fontAlgn="base"/>
            <a:r>
              <a:rPr lang="en-US" dirty="0"/>
              <a:t>Communicating using email, video, instant messaging, etc.</a:t>
            </a:r>
          </a:p>
          <a:p>
            <a:pPr fontAlgn="base"/>
            <a:r>
              <a:rPr lang="en-US" dirty="0"/>
              <a:t>Sharing devices such as printers, scanners, etc.</a:t>
            </a:r>
          </a:p>
          <a:p>
            <a:pPr fontAlgn="base"/>
            <a:r>
              <a:rPr lang="en-US" dirty="0"/>
              <a:t>Sharing files</a:t>
            </a:r>
          </a:p>
          <a:p>
            <a:pPr fontAlgn="base"/>
            <a:r>
              <a:rPr lang="en-US" dirty="0"/>
              <a:t>Sharing software and operating programs on remote systems</a:t>
            </a:r>
          </a:p>
          <a:p>
            <a:pPr fontAlgn="base"/>
            <a:r>
              <a:rPr lang="en-US" dirty="0"/>
              <a:t>Allowing network users to easily access and maintain information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/>
              <a:t> Passive Optical Local Area Network 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POLAN is a type of computer network which is an alternative to a LAN. POLAN uses optical splitters to split an optical signal from a single strand of single mode optical </a:t>
            </a:r>
            <a:r>
              <a:rPr lang="en-US" dirty="0" err="1"/>
              <a:t>fibre</a:t>
            </a:r>
            <a:r>
              <a:rPr lang="en-US" dirty="0"/>
              <a:t> to multiple signals to distribute users and devices. In short, POLAN is a point to multipoint LAN architecture. 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PERSONAL AREA NETWORK(PAN)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fontAlgn="base"/>
            <a:r>
              <a:rPr lang="en-US" dirty="0"/>
              <a:t>A computer network is a cluster of computers over a shared communication path that works for the purpose of sharing resources from one computer to another, provided by or located on the network nodes.</a:t>
            </a:r>
          </a:p>
          <a:p>
            <a:pPr fontAlgn="base"/>
            <a:r>
              <a:rPr lang="en-US" dirty="0"/>
              <a:t>Some of the uses of computer networks are the following:</a:t>
            </a:r>
          </a:p>
          <a:p>
            <a:pPr fontAlgn="base"/>
            <a:r>
              <a:rPr lang="en-US" dirty="0"/>
              <a:t>Communicating using email, video, instant messaging, etc.</a:t>
            </a:r>
          </a:p>
          <a:p>
            <a:pPr fontAlgn="base"/>
            <a:r>
              <a:rPr lang="en-US" dirty="0"/>
              <a:t>Sharing devices such as printers, scanners, etc.</a:t>
            </a:r>
          </a:p>
          <a:p>
            <a:pPr fontAlgn="base"/>
            <a:r>
              <a:rPr lang="en-US" dirty="0"/>
              <a:t>Sharing files</a:t>
            </a:r>
          </a:p>
          <a:p>
            <a:pPr fontAlgn="base"/>
            <a:r>
              <a:rPr lang="en-US" dirty="0"/>
              <a:t>Sharing software and operating programs on remote systems</a:t>
            </a:r>
          </a:p>
          <a:p>
            <a:pPr fontAlgn="base"/>
            <a:r>
              <a:rPr lang="en-US" dirty="0"/>
              <a:t>Allowing network users to easily access and maintain information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AREA NETWOK 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fontAlgn="base"/>
            <a:r>
              <a:rPr lang="en-US" dirty="0"/>
              <a:t>LAN is the most frequently used network. A LAN is a computer network that connects computers together through a common communication path, contained within a limited area, that is, locally. A LAN encompasses two or more computers connected over a server. The two important technologies involved in this network are Ethernet and </a:t>
            </a:r>
            <a:r>
              <a:rPr lang="en-US" dirty="0" err="1"/>
              <a:t>Wi-fi</a:t>
            </a:r>
            <a:r>
              <a:rPr lang="en-US" dirty="0"/>
              <a:t>. </a:t>
            </a:r>
          </a:p>
          <a:p>
            <a:pPr fontAlgn="base"/>
            <a:r>
              <a:rPr lang="en-US" dirty="0"/>
              <a:t>Examples of LAN are networking in a home, school, library, laboratory, college, office, etc.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WIDE AREA NETWORK WAN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WAN is a type of computer network that connects computers over a large geographical distance through a shared communication path. It is not restrained to a single location but extends over many locations. WAN can also be defined as a group of local area networks that communicate with each other. 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WIRELESS LOCAL AREA NETWORK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WLAN is a type of computer network that acts as a local area network but makes use of wireless network technology like Wi-Fi. This network doesn’t allow devices to communicate over physical cables like in LAN but allows devices to communicate wirelessly. 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CAMPUS AREA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is bigger than a LAN but smaller than a MAN. This is a type of computer network which is usually used in places like a school or college. This network covers a limited geographical area that is, it spreads across several buildings within the campus.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METROPOLITAN AREA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MAN is larger than a LAN but smaller than a WAN. This is the type of computer network that connects computers over a geographical distance through a shared communication path over a city, town or metropolitan area. 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STORAGE AREA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SAN is a type of computer network that is high speed and connects groups of storage devices to several servers. This network does not depend on LAN or WAN.. Instead, a SAN moves the storage resources from the network to its own high-powered network. A SAN provides access to block-level data storage.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AREA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A SAN is a type of computer network that connects a cluster of high-performance computers. It is a connection-oriented and high bandwidth network. A SAN is a type of LAN that handles high amounts of information in large requests. This network is useful for processing applications that require high network performance. 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620</Words>
  <Application>Microsoft Office PowerPoint</Application>
  <PresentationFormat>On-screen Show (4:3)</PresentationFormat>
  <Paragraphs>33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TYPES OF NETWORK</vt:lpstr>
      <vt:lpstr>PERSONAL AREA NETWORK(PAN)</vt:lpstr>
      <vt:lpstr>LOCAL AREA NETWOK LAN</vt:lpstr>
      <vt:lpstr>WIDE AREA NETWORK WAN</vt:lpstr>
      <vt:lpstr>WIRELESS LOCAL AREA NETWORK </vt:lpstr>
      <vt:lpstr>CAMPUS AREA NETWORK</vt:lpstr>
      <vt:lpstr>METROPOLITAN AREA NETWORK</vt:lpstr>
      <vt:lpstr>STORAGE AREA NETWORK</vt:lpstr>
      <vt:lpstr>SYSTEM AREA NETWORK</vt:lpstr>
      <vt:lpstr> Passive Optical Local Area Network 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 OF NETWORK</dc:title>
  <dc:creator>STUDENT</dc:creator>
  <cp:lastModifiedBy>STUDENT</cp:lastModifiedBy>
  <cp:revision>2</cp:revision>
  <dcterms:created xsi:type="dcterms:W3CDTF">2022-02-07T04:34:39Z</dcterms:created>
  <dcterms:modified xsi:type="dcterms:W3CDTF">2022-02-07T04:50:00Z</dcterms:modified>
</cp:coreProperties>
</file>