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_rels/slideLayout33.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26.xml.rels" ContentType="application/vnd.openxmlformats-package.relationships+xml"/>
  <Override PartName="/ppt/slideLayouts/_rels/slideLayout34.xml.rels" ContentType="application/vnd.openxmlformats-package.relationships+xml"/>
  <Override PartName="/ppt/slideLayouts/_rels/slideLayout17.xml.rels" ContentType="application/vnd.openxmlformats-package.relationships+xml"/>
  <Override PartName="/ppt/slideLayouts/_rels/slideLayout25.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27.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13.xml.rels" ContentType="application/vnd.openxmlformats-package.relationships+xml"/>
  <Override PartName="/ppt/slideLayouts/_rels/slideLayout30.xml.rels" ContentType="application/vnd.openxmlformats-package.relationships+xml"/>
  <Override PartName="/ppt/slideLayouts/_rels/slideLayout22.xml.rels" ContentType="application/vnd.openxmlformats-package.relationships+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2.xml.rels" ContentType="application/vnd.openxmlformats-package.relationships+xml"/>
  <Override PartName="/ppt/slideLayouts/_rels/slideLayout28.xml.rels" ContentType="application/vnd.openxmlformats-package.relationships+xml"/>
  <Override PartName="/ppt/slideLayouts/_rels/slideLayout1.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slideLayout26.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29.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31.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32.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1.png" ContentType="image/png"/>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2.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22A551ED-C7F9-4761-B5CF-7670BB6E7E31}"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B839B19D-DE08-414A-99D9-B0A4A7F1499F}"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CC2E22C6-9369-4FA0-A8BC-E94657EEAC38}"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F1B41D75-6CF0-4DD6-ACC0-BF41CA1FC3DA}"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5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4" name="PlaceHolder 3"/>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5" name="PlaceHolder 4"/>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3" name="PlaceHolder 2"/>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6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6" name="PlaceHolder 5"/>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62925AF9-6AE0-4E57-A1B0-5BE37698A511}"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6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6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6" name="PlaceHolder 5"/>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7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6" name="PlaceHolder 5"/>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7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7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5" name="PlaceHolder 4"/>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7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7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8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8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7" name="PlaceHolder 6"/>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8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8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8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8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8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8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9" name="PlaceHolder 8"/>
          <p:cNvSpPr>
            <a:spLocks noGrp="1"/>
          </p:cNvSpPr>
          <p:nvPr>
            <p:ph type="dt" idx="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p>
            <a:r>
              <a:t>Footer</a:t>
            </a:r>
          </a:p>
        </p:txBody>
      </p:sp>
      <p:sp>
        <p:nvSpPr>
          <p:cNvPr id="3" name="PlaceHolder 2"/>
          <p:cNvSpPr>
            <a:spLocks noGrp="1"/>
          </p:cNvSpPr>
          <p:nvPr>
            <p:ph type="sldNum" idx="7"/>
          </p:nvPr>
        </p:nvSpPr>
        <p:spPr/>
        <p:txBody>
          <a:bodyPr/>
          <a:p>
            <a:fld id="{799E416B-49B7-4EAA-8119-10BB692DBFFF}" type="slidenum">
              <a:t>&lt;#&gt;</a:t>
            </a:fld>
          </a:p>
        </p:txBody>
      </p:sp>
      <p:sp>
        <p:nvSpPr>
          <p:cNvPr id="4" name="PlaceHolder 3"/>
          <p:cNvSpPr>
            <a:spLocks noGrp="1"/>
          </p:cNvSpPr>
          <p:nvPr>
            <p:ph type="dt" idx="5"/>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7"/>
          </p:nvPr>
        </p:nvSpPr>
        <p:spPr/>
        <p:txBody>
          <a:bodyPr/>
          <a:p>
            <a:fld id="{18DEC472-38E8-4AD4-AF18-14384A7391D9}"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10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7"/>
          </p:nvPr>
        </p:nvSpPr>
        <p:spPr/>
        <p:txBody>
          <a:bodyPr/>
          <a:p>
            <a:fld id="{8C2E78B0-1805-42C8-B2E2-6D5D29A57813}"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10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10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7"/>
          </p:nvPr>
        </p:nvSpPr>
        <p:spPr/>
        <p:txBody>
          <a:bodyPr/>
          <a:p>
            <a:fld id="{979742EE-9B06-414B-91D7-2AC20B9BFA8E}" type="slidenum">
              <a:t>&lt;#&gt;</a:t>
            </a:fld>
          </a:p>
        </p:txBody>
      </p:sp>
      <p:sp>
        <p:nvSpPr>
          <p:cNvPr id="7" name="PlaceHolder 6"/>
          <p:cNvSpPr>
            <a:spLocks noGrp="1"/>
          </p:cNvSpPr>
          <p:nvPr>
            <p:ph type="dt" idx="5"/>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7"/>
          </p:nvPr>
        </p:nvSpPr>
        <p:spPr/>
        <p:txBody>
          <a:bodyPr/>
          <a:p>
            <a:fld id="{A3AB5718-8F51-4B94-AB04-C096D238CA10}" type="slidenum">
              <a:t>&lt;#&gt;</a:t>
            </a:fld>
          </a:p>
        </p:txBody>
      </p:sp>
      <p:sp>
        <p:nvSpPr>
          <p:cNvPr id="5" name="PlaceHolder 4"/>
          <p:cNvSpPr>
            <a:spLocks noGrp="1"/>
          </p:cNvSpPr>
          <p:nvPr>
            <p:ph type="dt" idx="5"/>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6E725096-9C61-4267-BF3D-BE95930F6E28}"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7"/>
          </p:nvPr>
        </p:nvSpPr>
        <p:spPr/>
        <p:txBody>
          <a:bodyPr/>
          <a:p>
            <a:fld id="{9BDF5D88-45C5-44F0-BF47-25EA22FF4963}" type="slidenum">
              <a:t>&lt;#&gt;</a:t>
            </a:fld>
          </a:p>
        </p:txBody>
      </p:sp>
      <p:sp>
        <p:nvSpPr>
          <p:cNvPr id="5" name="PlaceHolder 4"/>
          <p:cNvSpPr>
            <a:spLocks noGrp="1"/>
          </p:cNvSpPr>
          <p:nvPr>
            <p:ph type="dt" idx="5"/>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10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11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AF1E2B0D-50D8-4A29-896B-9921F6B46A86}"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1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11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7AA1CD2E-D0F1-48AC-B914-2E0D57CBF81D}"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1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11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A22055EB-5B70-49B0-B687-F88CA199421E}"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12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12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7"/>
          </p:nvPr>
        </p:nvSpPr>
        <p:spPr/>
        <p:txBody>
          <a:bodyPr/>
          <a:p>
            <a:fld id="{7B8DF3FD-1CD0-43EE-92B5-FAAD3965305E}" type="slidenum">
              <a:t>&lt;#&gt;</a:t>
            </a:fld>
          </a:p>
        </p:txBody>
      </p:sp>
      <p:sp>
        <p:nvSpPr>
          <p:cNvPr id="7" name="PlaceHolder 6"/>
          <p:cNvSpPr>
            <a:spLocks noGrp="1"/>
          </p:cNvSpPr>
          <p:nvPr>
            <p:ph type="dt" idx="5"/>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1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1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12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12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7" name="PlaceHolder 6"/>
          <p:cNvSpPr>
            <a:spLocks noGrp="1"/>
          </p:cNvSpPr>
          <p:nvPr>
            <p:ph type="ftr" idx="6"/>
          </p:nvPr>
        </p:nvSpPr>
        <p:spPr/>
        <p:txBody>
          <a:bodyPr/>
          <a:p>
            <a:r>
              <a:t>Footer</a:t>
            </a:r>
          </a:p>
        </p:txBody>
      </p:sp>
      <p:sp>
        <p:nvSpPr>
          <p:cNvPr id="8" name="PlaceHolder 7"/>
          <p:cNvSpPr>
            <a:spLocks noGrp="1"/>
          </p:cNvSpPr>
          <p:nvPr>
            <p:ph type="sldNum" idx="7"/>
          </p:nvPr>
        </p:nvSpPr>
        <p:spPr/>
        <p:txBody>
          <a:bodyPr/>
          <a:p>
            <a:fld id="{FD316E39-CA86-4951-AABD-939DA4D1D7EE}" type="slidenum">
              <a:t>&lt;#&gt;</a:t>
            </a:fld>
          </a:p>
        </p:txBody>
      </p:sp>
      <p:sp>
        <p:nvSpPr>
          <p:cNvPr id="9" name="PlaceHolder 8"/>
          <p:cNvSpPr>
            <a:spLocks noGrp="1"/>
          </p:cNvSpPr>
          <p:nvPr>
            <p:ph type="dt" idx="5"/>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12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12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13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13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13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13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9" name="PlaceHolder 8"/>
          <p:cNvSpPr>
            <a:spLocks noGrp="1"/>
          </p:cNvSpPr>
          <p:nvPr>
            <p:ph type="ftr" idx="6"/>
          </p:nvPr>
        </p:nvSpPr>
        <p:spPr/>
        <p:txBody>
          <a:bodyPr/>
          <a:p>
            <a:r>
              <a:t>Footer</a:t>
            </a:r>
          </a:p>
        </p:txBody>
      </p:sp>
      <p:sp>
        <p:nvSpPr>
          <p:cNvPr id="10" name="PlaceHolder 9"/>
          <p:cNvSpPr>
            <a:spLocks noGrp="1"/>
          </p:cNvSpPr>
          <p:nvPr>
            <p:ph type="sldNum" idx="7"/>
          </p:nvPr>
        </p:nvSpPr>
        <p:spPr/>
        <p:txBody>
          <a:bodyPr/>
          <a:p>
            <a:fld id="{6F8B9865-47C8-43D4-877E-5D46E4A6A9DB}" type="slidenum">
              <a:t>&lt;#&gt;</a:t>
            </a:fld>
          </a:p>
        </p:txBody>
      </p:sp>
      <p:sp>
        <p:nvSpPr>
          <p:cNvPr id="11" name="PlaceHolder 10"/>
          <p:cNvSpPr>
            <a:spLocks noGrp="1"/>
          </p:cNvSpPr>
          <p:nvPr>
            <p:ph type="dt" idx="5"/>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07FD10B6-DBFB-41A7-89A8-B95241091E5B}"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B86C51E8-ABC0-4E42-BDA5-4AAEF357DAC8}"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AA3072BC-EC81-4908-AFDB-0304FA56CBC6}"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2C00F19-B2F4-4F82-A006-82CE03548B5F}"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C0DD328-8FD8-4DBB-805D-DA45803F73B5}"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EAE8AD0-BC15-42C6-A8D7-816973F2B9C7}"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2"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pic>
        <p:nvPicPr>
          <p:cNvPr id="3"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4" name="Rectangle 6"/>
          <p:cNvSpPr/>
          <p:nvPr/>
        </p:nvSpPr>
        <p:spPr>
          <a:xfrm>
            <a:off x="446400" y="3085920"/>
            <a:ext cx="11298600" cy="33379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5" name="PlaceHolder 1"/>
          <p:cNvSpPr>
            <a:spLocks noGrp="1"/>
          </p:cNvSpPr>
          <p:nvPr>
            <p:ph type="title"/>
          </p:nvPr>
        </p:nvSpPr>
        <p:spPr>
          <a:xfrm>
            <a:off x="581040" y="1020600"/>
            <a:ext cx="10993320" cy="1474560"/>
          </a:xfrm>
          <a:prstGeom prst="rect">
            <a:avLst/>
          </a:prstGeom>
          <a:noFill/>
          <a:ln w="0">
            <a:noFill/>
          </a:ln>
        </p:spPr>
        <p:txBody>
          <a:bodyPr lIns="91440" rIns="91440" tIns="45720" bIns="45720" anchor="b">
            <a:normAutofit/>
          </a:bodyPr>
          <a:p>
            <a:pPr indent="0" defTabSz="457200">
              <a:lnSpc>
                <a:spcPct val="100000"/>
              </a:lnSpc>
              <a:buNone/>
            </a:pPr>
            <a:r>
              <a:rPr b="0" lang="en-US" sz="3600" spc="-1" strike="noStrike" cap="all">
                <a:solidFill>
                  <a:schemeClr val="dk1">
                    <a:lumMod val="75000"/>
                    <a:lumOff val="25000"/>
                  </a:schemeClr>
                </a:solidFill>
                <a:latin typeface="Franklin Gothic Demi"/>
              </a:rPr>
              <a:t>Click to edit Master title style</a:t>
            </a:r>
            <a:endParaRPr b="0" lang="en-US" sz="3600" spc="-1" strike="noStrike">
              <a:solidFill>
                <a:schemeClr val="dk1"/>
              </a:solidFill>
              <a:latin typeface="Franklin Gothic Book"/>
            </a:endParaRPr>
          </a:p>
        </p:txBody>
      </p:sp>
      <p:sp>
        <p:nvSpPr>
          <p:cNvPr id="6" name="PlaceHolder 2"/>
          <p:cNvSpPr>
            <a:spLocks noGrp="1"/>
          </p:cNvSpPr>
          <p:nvPr>
            <p:ph type="dt" idx="1"/>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IN" sz="900" spc="-1" strike="noStrike">
              <a:solidFill>
                <a:srgbClr val="000000"/>
              </a:solidFill>
              <a:latin typeface="Times New Roman"/>
            </a:endParaRPr>
          </a:p>
        </p:txBody>
      </p:sp>
      <p:sp>
        <p:nvSpPr>
          <p:cNvPr id="7" name="PlaceHolder 3"/>
          <p:cNvSpPr>
            <a:spLocks noGrp="1"/>
          </p:cNvSpPr>
          <p:nvPr>
            <p:ph type="ftr" idx="2"/>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8" name="PlaceHolder 4"/>
          <p:cNvSpPr>
            <a:spLocks noGrp="1"/>
          </p:cNvSpPr>
          <p:nvPr>
            <p:ph type="sldNum" idx="3"/>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785C6A1A-7E66-4E38-86B7-83180969E06D}"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US" sz="1700" spc="-1" strike="noStrike">
                <a:solidFill>
                  <a:schemeClr val="dk1">
                    <a:lumMod val="75000"/>
                    <a:lumOff val="25000"/>
                  </a:schemeClr>
                </a:solidFill>
                <a:latin typeface="Franklin Gothic Book"/>
              </a:rPr>
              <a:t>Click to edit the outline text format</a:t>
            </a:r>
            <a:endParaRPr b="0" lang="en-US" sz="1700" spc="-1" strike="noStrike">
              <a:solidFill>
                <a:schemeClr val="dk1">
                  <a:lumMod val="75000"/>
                  <a:lumOff val="25000"/>
                </a:schemeClr>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chemeClr val="dk1">
                    <a:lumMod val="75000"/>
                    <a:lumOff val="25000"/>
                  </a:schemeClr>
                </a:solidFill>
                <a:latin typeface="Franklin Gothic Book"/>
              </a:rPr>
              <a:t>Second Outline Level</a:t>
            </a:r>
            <a:endParaRPr b="0" lang="en-US" sz="1300" spc="-1" strike="noStrike">
              <a:solidFill>
                <a:schemeClr val="dk1">
                  <a:lumMod val="75000"/>
                  <a:lumOff val="25000"/>
                </a:schemeClr>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chemeClr val="dk1">
                    <a:lumMod val="75000"/>
                    <a:lumOff val="25000"/>
                  </a:schemeClr>
                </a:solidFill>
                <a:latin typeface="Franklin Gothic Book"/>
              </a:rPr>
              <a:t>Third Outline Level</a:t>
            </a:r>
            <a:endParaRPr b="0" lang="en-US" sz="1100" spc="-1" strike="noStrike">
              <a:solidFill>
                <a:schemeClr val="dk1">
                  <a:lumMod val="75000"/>
                  <a:lumOff val="25000"/>
                </a:schemeClr>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chemeClr val="dk1">
                    <a:lumMod val="75000"/>
                    <a:lumOff val="25000"/>
                  </a:schemeClr>
                </a:solidFill>
                <a:latin typeface="Franklin Gothic Book"/>
              </a:rPr>
              <a:t>Fourth Outline Level</a:t>
            </a:r>
            <a:endParaRPr b="0" lang="en-US" sz="1100" spc="-1" strike="noStrike">
              <a:solidFill>
                <a:schemeClr val="dk1">
                  <a:lumMod val="75000"/>
                  <a:lumOff val="25000"/>
                </a:schemeClr>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Fifth Outline Level</a:t>
            </a:r>
            <a:endParaRPr b="0" lang="en-US" sz="2000" spc="-1" strike="noStrike">
              <a:solidFill>
                <a:schemeClr val="dk1">
                  <a:lumMod val="75000"/>
                  <a:lumOff val="25000"/>
                </a:schemeClr>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Sixth Outline Level</a:t>
            </a:r>
            <a:endParaRPr b="0" lang="en-US" sz="2000" spc="-1" strike="noStrike">
              <a:solidFill>
                <a:schemeClr val="dk1">
                  <a:lumMod val="75000"/>
                  <a:lumOff val="25000"/>
                </a:schemeClr>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Seventh Outline Level</a:t>
            </a:r>
            <a:endParaRPr b="0" lang="en-US" sz="2000" spc="-1" strike="noStrike">
              <a:solidFill>
                <a:schemeClr val="dk1">
                  <a:lumMod val="75000"/>
                  <a:lumOff val="25000"/>
                </a:schemeClr>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47"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48"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pic>
        <p:nvPicPr>
          <p:cNvPr id="49"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50"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Autofit/>
          </a:bodyPr>
          <a:p>
            <a:pPr indent="0" defTabSz="457200">
              <a:lnSpc>
                <a:spcPct val="100000"/>
              </a:lnSpc>
              <a:buNone/>
            </a:pPr>
            <a:r>
              <a:rPr b="0" lang="en-US" sz="2800" spc="-1" strike="noStrike" cap="all">
                <a:solidFill>
                  <a:schemeClr val="dk1">
                    <a:lumMod val="75000"/>
                    <a:lumOff val="25000"/>
                  </a:schemeClr>
                </a:solidFill>
                <a:latin typeface="Franklin Gothic Demi"/>
              </a:rPr>
              <a:t>Click to edit Master title style</a:t>
            </a:r>
            <a:endParaRPr b="0" lang="en-US" sz="2800" spc="-1" strike="noStrike">
              <a:solidFill>
                <a:schemeClr val="dk1"/>
              </a:solidFill>
              <a:latin typeface="Franklin Gothic Book"/>
            </a:endParaRPr>
          </a:p>
        </p:txBody>
      </p:sp>
      <p:sp>
        <p:nvSpPr>
          <p:cNvPr id="51" name="PlaceHolder 2"/>
          <p:cNvSpPr>
            <a:spLocks noGrp="1"/>
          </p:cNvSpPr>
          <p:nvPr>
            <p:ph type="body"/>
          </p:nvPr>
        </p:nvSpPr>
        <p:spPr>
          <a:xfrm>
            <a:off x="581040" y="1302120"/>
            <a:ext cx="11029320" cy="4672800"/>
          </a:xfrm>
          <a:prstGeom prst="rect">
            <a:avLst/>
          </a:prstGeom>
          <a:noFill/>
          <a:ln w="0">
            <a:noFill/>
          </a:ln>
        </p:spPr>
        <p:txBody>
          <a:bodyPr lIns="91440" rIns="91440" tIns="45720" bIns="45720" anchor="ctr">
            <a:no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52" name="PlaceHolder 3"/>
          <p:cNvSpPr>
            <a:spLocks noGrp="1"/>
          </p:cNvSpPr>
          <p:nvPr>
            <p:ph type="dt" idx="4"/>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90"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91"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pic>
        <p:nvPicPr>
          <p:cNvPr id="92"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93" name="PlaceHolder 1"/>
          <p:cNvSpPr>
            <a:spLocks noGrp="1"/>
          </p:cNvSpPr>
          <p:nvPr>
            <p:ph type="title"/>
          </p:nvPr>
        </p:nvSpPr>
        <p:spPr>
          <a:xfrm>
            <a:off x="576000" y="729720"/>
            <a:ext cx="11029320" cy="591840"/>
          </a:xfrm>
          <a:prstGeom prst="rect">
            <a:avLst/>
          </a:prstGeom>
          <a:noFill/>
          <a:ln w="0">
            <a:noFill/>
          </a:ln>
        </p:spPr>
        <p:txBody>
          <a:bodyPr lIns="91440" rIns="91440" tIns="45720" bIns="45720" anchor="b">
            <a:noAutofit/>
          </a:bodyPr>
          <a:p>
            <a:pPr indent="0" defTabSz="457200">
              <a:lnSpc>
                <a:spcPct val="100000"/>
              </a:lnSpc>
              <a:buNone/>
            </a:pPr>
            <a:r>
              <a:rPr b="0" lang="en-US" sz="2800" spc="-1" strike="noStrike" cap="all">
                <a:solidFill>
                  <a:schemeClr val="dk1">
                    <a:lumMod val="75000"/>
                    <a:lumOff val="25000"/>
                  </a:schemeClr>
                </a:solidFill>
                <a:latin typeface="Franklin Gothic Demi"/>
              </a:rPr>
              <a:t>Click to edit Master title style</a:t>
            </a:r>
            <a:endParaRPr b="0" lang="en-US" sz="2800" spc="-1" strike="noStrike">
              <a:solidFill>
                <a:schemeClr val="dk1"/>
              </a:solidFill>
              <a:latin typeface="Franklin Gothic Book"/>
            </a:endParaRPr>
          </a:p>
        </p:txBody>
      </p:sp>
      <p:sp>
        <p:nvSpPr>
          <p:cNvPr id="94" name="PlaceHolder 2"/>
          <p:cNvSpPr>
            <a:spLocks noGrp="1"/>
          </p:cNvSpPr>
          <p:nvPr>
            <p:ph type="dt" idx="5"/>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IN" sz="900" spc="-1" strike="noStrike">
              <a:solidFill>
                <a:srgbClr val="000000"/>
              </a:solidFill>
              <a:latin typeface="Times New Roman"/>
            </a:endParaRPr>
          </a:p>
        </p:txBody>
      </p:sp>
      <p:sp>
        <p:nvSpPr>
          <p:cNvPr id="95" name="PlaceHolder 3"/>
          <p:cNvSpPr>
            <a:spLocks noGrp="1"/>
          </p:cNvSpPr>
          <p:nvPr>
            <p:ph type="ftr" idx="6"/>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96" name="PlaceHolder 4"/>
          <p:cNvSpPr>
            <a:spLocks noGrp="1"/>
          </p:cNvSpPr>
          <p:nvPr>
            <p:ph type="sldNum" idx="7"/>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3E585A22-3E8D-42BA-9B97-3AF5FF7F85AD}"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
        <p:nvSpPr>
          <p:cNvPr id="9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US" sz="1700" spc="-1" strike="noStrike">
                <a:solidFill>
                  <a:schemeClr val="dk1">
                    <a:lumMod val="75000"/>
                    <a:lumOff val="25000"/>
                  </a:schemeClr>
                </a:solidFill>
                <a:latin typeface="Franklin Gothic Book"/>
              </a:rPr>
              <a:t>Click to edit the outline text format</a:t>
            </a:r>
            <a:endParaRPr b="0" lang="en-US" sz="1700" spc="-1" strike="noStrike">
              <a:solidFill>
                <a:schemeClr val="dk1">
                  <a:lumMod val="75000"/>
                  <a:lumOff val="25000"/>
                </a:schemeClr>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chemeClr val="dk1">
                    <a:lumMod val="75000"/>
                    <a:lumOff val="25000"/>
                  </a:schemeClr>
                </a:solidFill>
                <a:latin typeface="Franklin Gothic Book"/>
              </a:rPr>
              <a:t>Second Outline Level</a:t>
            </a:r>
            <a:endParaRPr b="0" lang="en-US" sz="1300" spc="-1" strike="noStrike">
              <a:solidFill>
                <a:schemeClr val="dk1">
                  <a:lumMod val="75000"/>
                  <a:lumOff val="25000"/>
                </a:schemeClr>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chemeClr val="dk1">
                    <a:lumMod val="75000"/>
                    <a:lumOff val="25000"/>
                  </a:schemeClr>
                </a:solidFill>
                <a:latin typeface="Franklin Gothic Book"/>
              </a:rPr>
              <a:t>Third Outline Level</a:t>
            </a:r>
            <a:endParaRPr b="0" lang="en-US" sz="1100" spc="-1" strike="noStrike">
              <a:solidFill>
                <a:schemeClr val="dk1">
                  <a:lumMod val="75000"/>
                  <a:lumOff val="25000"/>
                </a:schemeClr>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chemeClr val="dk1">
                    <a:lumMod val="75000"/>
                    <a:lumOff val="25000"/>
                  </a:schemeClr>
                </a:solidFill>
                <a:latin typeface="Franklin Gothic Book"/>
              </a:rPr>
              <a:t>Fourth Outline Level</a:t>
            </a:r>
            <a:endParaRPr b="0" lang="en-US" sz="1100" spc="-1" strike="noStrike">
              <a:solidFill>
                <a:schemeClr val="dk1">
                  <a:lumMod val="75000"/>
                  <a:lumOff val="25000"/>
                </a:schemeClr>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Fifth Outline Level</a:t>
            </a:r>
            <a:endParaRPr b="0" lang="en-US" sz="2000" spc="-1" strike="noStrike">
              <a:solidFill>
                <a:schemeClr val="dk1">
                  <a:lumMod val="75000"/>
                  <a:lumOff val="25000"/>
                </a:schemeClr>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Sixth Outline Level</a:t>
            </a:r>
            <a:endParaRPr b="0" lang="en-US" sz="2000" spc="-1" strike="noStrike">
              <a:solidFill>
                <a:schemeClr val="dk1">
                  <a:lumMod val="75000"/>
                  <a:lumOff val="25000"/>
                </a:schemeClr>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Seventh Outline Level</a:t>
            </a:r>
            <a:endParaRPr b="0" lang="en-US" sz="2000" spc="-1" strike="noStrike">
              <a:solidFill>
                <a:schemeClr val="dk1">
                  <a:lumMod val="75000"/>
                  <a:lumOff val="25000"/>
                </a:schemeClr>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359000" y="1821600"/>
            <a:ext cx="9143640" cy="977400"/>
          </a:xfrm>
          <a:prstGeom prst="rect">
            <a:avLst/>
          </a:prstGeom>
          <a:noFill/>
          <a:ln w="0">
            <a:noFill/>
          </a:ln>
        </p:spPr>
        <p:txBody>
          <a:bodyPr lIns="91440" rIns="91440" tIns="45720" bIns="45720" anchor="b">
            <a:noAutofit/>
          </a:bodyPr>
          <a:p>
            <a:pPr indent="0" algn="ctr" defTabSz="457200">
              <a:lnSpc>
                <a:spcPct val="100000"/>
              </a:lnSpc>
              <a:buNone/>
            </a:pPr>
            <a:r>
              <a:rPr b="1" lang="en-US" sz="3600" spc="-1" strike="noStrike" cap="all">
                <a:solidFill>
                  <a:schemeClr val="accent1"/>
                </a:solidFill>
                <a:latin typeface="Arial"/>
              </a:rPr>
              <a:t>key logger and security</a:t>
            </a:r>
            <a:endParaRPr b="0" lang="en-US" sz="3600" spc="-1" strike="noStrike">
              <a:solidFill>
                <a:schemeClr val="dk1"/>
              </a:solidFill>
              <a:latin typeface="Franklin Gothic Book"/>
            </a:endParaRPr>
          </a:p>
        </p:txBody>
      </p:sp>
      <p:sp>
        <p:nvSpPr>
          <p:cNvPr id="135" name="TextBox 2"/>
          <p:cNvSpPr/>
          <p:nvPr/>
        </p:nvSpPr>
        <p:spPr>
          <a:xfrm>
            <a:off x="-329760" y="1034280"/>
            <a:ext cx="12726360" cy="578880"/>
          </a:xfrm>
          <a:prstGeom prst="rect">
            <a:avLst/>
          </a:prstGeom>
          <a:noFill/>
          <a:ln w="0">
            <a:noFill/>
          </a:ln>
        </p:spPr>
        <p:style>
          <a:lnRef idx="0"/>
          <a:fillRef idx="0"/>
          <a:effectRef idx="0"/>
          <a:fontRef idx="minor"/>
        </p:style>
        <p:txBody>
          <a:bodyPr anchor="t">
            <a:spAutoFit/>
          </a:bodyPr>
          <a:p>
            <a:pPr algn="ctr" defTabSz="914400">
              <a:lnSpc>
                <a:spcPct val="100000"/>
              </a:lnSpc>
            </a:pPr>
            <a:r>
              <a:rPr b="1" lang="en-US" sz="3200" spc="-1" strike="noStrike">
                <a:solidFill>
                  <a:schemeClr val="accent1">
                    <a:lumMod val="75000"/>
                  </a:schemeClr>
                </a:solidFill>
                <a:latin typeface="Arial"/>
              </a:rPr>
              <a:t>CAPSTONE PROJECT</a:t>
            </a:r>
            <a:endParaRPr b="0" lang="en-IN" sz="3200" spc="-1" strike="noStrike">
              <a:solidFill>
                <a:srgbClr val="000000"/>
              </a:solidFill>
              <a:latin typeface="Arial"/>
            </a:endParaRPr>
          </a:p>
        </p:txBody>
      </p:sp>
      <p:sp>
        <p:nvSpPr>
          <p:cNvPr id="136" name="TextBox 3"/>
          <p:cNvSpPr/>
          <p:nvPr/>
        </p:nvSpPr>
        <p:spPr>
          <a:xfrm>
            <a:off x="2820240" y="4269240"/>
            <a:ext cx="7979760" cy="1310760"/>
          </a:xfrm>
          <a:prstGeom prst="rect">
            <a:avLst/>
          </a:prstGeom>
          <a:noFill/>
          <a:ln w="0">
            <a:noFill/>
          </a:ln>
        </p:spPr>
        <p:style>
          <a:lnRef idx="0"/>
          <a:fillRef idx="0"/>
          <a:effectRef idx="0"/>
          <a:fontRef idx="minor"/>
        </p:style>
        <p:txBody>
          <a:bodyPr anchor="t">
            <a:spAutoFit/>
          </a:bodyPr>
          <a:p>
            <a:pPr defTabSz="914400">
              <a:lnSpc>
                <a:spcPct val="100000"/>
              </a:lnSpc>
            </a:pPr>
            <a:r>
              <a:rPr b="1" lang="en-US" sz="2000" spc="-1" strike="noStrike">
                <a:solidFill>
                  <a:schemeClr val="accent1">
                    <a:lumMod val="75000"/>
                  </a:schemeClr>
                </a:solidFill>
                <a:latin typeface="Arial"/>
              </a:rPr>
              <a:t>Presented By:</a:t>
            </a:r>
            <a:endParaRPr b="0" lang="en-IN" sz="2000" spc="-1" strike="noStrike">
              <a:solidFill>
                <a:srgbClr val="000000"/>
              </a:solidFill>
              <a:latin typeface="Arial"/>
            </a:endParaRPr>
          </a:p>
          <a:p>
            <a:pPr defTabSz="914400">
              <a:lnSpc>
                <a:spcPct val="100000"/>
              </a:lnSpc>
            </a:pPr>
            <a:endParaRPr b="0" lang="en-IN" sz="2000" spc="-1" strike="noStrike">
              <a:solidFill>
                <a:srgbClr val="000000"/>
              </a:solidFill>
              <a:latin typeface="Arial"/>
            </a:endParaRPr>
          </a:p>
          <a:p>
            <a:pPr defTabSz="914400">
              <a:lnSpc>
                <a:spcPct val="100000"/>
              </a:lnSpc>
            </a:pPr>
            <a:r>
              <a:rPr b="1" lang="en-US" sz="2000" spc="-1" strike="noStrike">
                <a:solidFill>
                  <a:schemeClr val="accent1">
                    <a:lumMod val="75000"/>
                  </a:schemeClr>
                </a:solidFill>
                <a:latin typeface="Arial"/>
              </a:rPr>
              <a:t>    </a:t>
            </a:r>
            <a:r>
              <a:rPr b="1" lang="en-US" sz="2000" spc="-1" strike="noStrike">
                <a:solidFill>
                  <a:schemeClr val="accent1">
                    <a:lumMod val="75000"/>
                  </a:schemeClr>
                </a:solidFill>
                <a:latin typeface="Arial"/>
              </a:rPr>
              <a:t>Gowtham.m  - Ganapathy Chettiar College of Engineering and     Technology – BE.CSE</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ea typeface="Franklin Gothic Demi"/>
              </a:rPr>
              <a:t>References</a:t>
            </a:r>
            <a:endParaRPr b="0" lang="en-US" sz="4400" spc="-1" strike="noStrike">
              <a:solidFill>
                <a:schemeClr val="dk1"/>
              </a:solidFill>
              <a:latin typeface="Franklin Gothic Book"/>
            </a:endParaRPr>
          </a:p>
        </p:txBody>
      </p:sp>
      <p:sp>
        <p:nvSpPr>
          <p:cNvPr id="154" name="PlaceHolder 2"/>
          <p:cNvSpPr>
            <a:spLocks noGrp="1"/>
          </p:cNvSpPr>
          <p:nvPr>
            <p:ph/>
          </p:nvPr>
        </p:nvSpPr>
        <p:spPr>
          <a:xfrm>
            <a:off x="581040" y="1302120"/>
            <a:ext cx="11029320" cy="4672800"/>
          </a:xfrm>
          <a:prstGeom prst="rect">
            <a:avLst/>
          </a:prstGeom>
          <a:noFill/>
          <a:ln w="0">
            <a:noFill/>
          </a:ln>
        </p:spPr>
        <p:txBody>
          <a:bodyPr lIns="91440" rIns="91440" tIns="45720" bIns="45720" anchor="ctr">
            <a:normAutofit/>
          </a:bodyPr>
          <a:p>
            <a:pPr marL="305280" indent="-305280" defTabSz="45720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b="0" lang="en-US" sz="24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1463040" y="2766240"/>
            <a:ext cx="9298440" cy="1325160"/>
          </a:xfrm>
          <a:prstGeom prst="rect">
            <a:avLst/>
          </a:prstGeom>
          <a:noFill/>
          <a:ln w="0">
            <a:noFill/>
          </a:ln>
        </p:spPr>
        <p:txBody>
          <a:bodyPr lIns="91440" rIns="91440" tIns="45720" bIns="45720" anchor="b">
            <a:noAutofit/>
          </a:bodyPr>
          <a:p>
            <a:pPr indent="0" algn="ctr" defTabSz="457200">
              <a:lnSpc>
                <a:spcPct val="100000"/>
              </a:lnSpc>
              <a:buNone/>
            </a:pPr>
            <a:r>
              <a:rPr b="1" lang="en-US" sz="2800" spc="-1" strike="noStrike" cap="all">
                <a:solidFill>
                  <a:srgbClr val="002060"/>
                </a:solidFill>
                <a:latin typeface="Arial"/>
              </a:rPr>
              <a:t>THANK YOU</a:t>
            </a:r>
            <a:endParaRPr b="0" lang="en-US" sz="2800" spc="-1" strike="noStrike">
              <a:solidFill>
                <a:schemeClr val="dk1"/>
              </a:solidFill>
              <a:latin typeface="Franklin Gothic Book"/>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49600" y="558360"/>
            <a:ext cx="10515240" cy="1325160"/>
          </a:xfrm>
          <a:prstGeom prst="rect">
            <a:avLst/>
          </a:prstGeom>
          <a:noFill/>
          <a:ln w="0">
            <a:noFill/>
          </a:ln>
        </p:spPr>
        <p:txBody>
          <a:bodyPr lIns="91440" rIns="91440" tIns="45720" bIns="45720" anchor="b">
            <a:noAutofit/>
          </a:bodyPr>
          <a:p>
            <a:pPr indent="0" defTabSz="457200">
              <a:lnSpc>
                <a:spcPct val="100000"/>
              </a:lnSpc>
              <a:buNone/>
            </a:pPr>
            <a:r>
              <a:rPr b="1" lang="en-US" sz="2800" spc="-1" strike="noStrike" cap="all">
                <a:solidFill>
                  <a:srgbClr val="002060"/>
                </a:solidFill>
                <a:latin typeface="Arial"/>
              </a:rPr>
              <a:t>OUTLINE</a:t>
            </a:r>
            <a:endParaRPr b="0" lang="en-US" sz="2800" spc="-1" strike="noStrike">
              <a:solidFill>
                <a:schemeClr val="dk1"/>
              </a:solidFill>
              <a:latin typeface="Franklin Gothic Book"/>
            </a:endParaRPr>
          </a:p>
        </p:txBody>
      </p:sp>
      <p:sp>
        <p:nvSpPr>
          <p:cNvPr id="138" name="PlaceHolder 2"/>
          <p:cNvSpPr>
            <a:spLocks noGrp="1"/>
          </p:cNvSpPr>
          <p:nvPr>
            <p:ph/>
          </p:nvPr>
        </p:nvSpPr>
        <p:spPr>
          <a:xfrm>
            <a:off x="838080" y="1618920"/>
            <a:ext cx="11018520" cy="5238720"/>
          </a:xfrm>
          <a:prstGeom prst="rect">
            <a:avLst/>
          </a:prstGeom>
          <a:noFill/>
          <a:ln w="0">
            <a:noFill/>
          </a:ln>
        </p:spPr>
        <p:txBody>
          <a:bodyPr lIns="91440" rIns="91440" tIns="45720" bIns="45720" anchor="t">
            <a:noAutofit/>
          </a:bodyPr>
          <a:p>
            <a:pPr indent="0" defTabSz="457200">
              <a:lnSpc>
                <a:spcPct val="110000"/>
              </a:lnSpc>
              <a:spcBef>
                <a:spcPts val="400"/>
              </a:spcBef>
              <a:spcAft>
                <a:spcPts val="601"/>
              </a:spcAft>
              <a:buNone/>
              <a:tabLst>
                <a:tab algn="l" pos="0"/>
              </a:tabLst>
            </a:pPr>
            <a:r>
              <a:rPr b="1" lang="en-US" sz="2000" spc="-1" strike="noStrike">
                <a:solidFill>
                  <a:schemeClr val="dk1">
                    <a:lumMod val="75000"/>
                    <a:lumOff val="25000"/>
                  </a:schemeClr>
                </a:solidFill>
                <a:latin typeface="Arial"/>
                <a:ea typeface="Franklin Gothic Book"/>
              </a:rPr>
              <a:t>  </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Problem Statement </a:t>
            </a:r>
            <a:r>
              <a:rPr b="0" lang="en-US" sz="2000" spc="-1" strike="noStrike">
                <a:solidFill>
                  <a:schemeClr val="dk1">
                    <a:lumMod val="75000"/>
                    <a:lumOff val="25000"/>
                  </a:schemeClr>
                </a:solidFill>
                <a:latin typeface="Arial"/>
                <a:ea typeface="Franklin Gothic Book"/>
              </a:rPr>
              <a:t>(Should not include solution)</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Proposed System/Solution</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System </a:t>
            </a:r>
            <a:r>
              <a:rPr b="1" lang="en-US" sz="2000" spc="-1" strike="noStrike">
                <a:solidFill>
                  <a:schemeClr val="dk1">
                    <a:lumMod val="75000"/>
                    <a:lumOff val="25000"/>
                  </a:schemeClr>
                </a:solidFill>
                <a:latin typeface="Arial"/>
                <a:ea typeface="Franklin Gothic Book"/>
              </a:rPr>
              <a:t>Development Approach </a:t>
            </a:r>
            <a:r>
              <a:rPr b="0" lang="en-US" sz="2000" spc="-1" strike="noStrike">
                <a:solidFill>
                  <a:schemeClr val="dk1">
                    <a:lumMod val="75000"/>
                    <a:lumOff val="25000"/>
                  </a:schemeClr>
                </a:solidFill>
                <a:latin typeface="Arial"/>
                <a:ea typeface="Franklin Gothic Book"/>
              </a:rPr>
              <a:t>(Technology Used) </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Algorithm &amp; Deployment  </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Result (Output Image)</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Conclusion</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Future Scope</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References</a:t>
            </a:r>
            <a:endParaRPr b="0" lang="en-US" sz="2000" spc="-1" strike="noStrike">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algn="l" pos="0"/>
              </a:tabLst>
            </a:pPr>
            <a:endParaRPr b="0" lang="en-US" sz="17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rPr>
              <a:t>Problem Statement</a:t>
            </a:r>
            <a:endParaRPr b="0" lang="en-US" sz="4400" spc="-1" strike="noStrike">
              <a:solidFill>
                <a:schemeClr val="dk1"/>
              </a:solidFill>
              <a:latin typeface="Franklin Gothic Book"/>
            </a:endParaRPr>
          </a:p>
        </p:txBody>
      </p:sp>
      <p:sp>
        <p:nvSpPr>
          <p:cNvPr id="140" name="PlaceHolder 2"/>
          <p:cNvSpPr>
            <a:spLocks noGrp="1"/>
          </p:cNvSpPr>
          <p:nvPr>
            <p:ph/>
          </p:nvPr>
        </p:nvSpPr>
        <p:spPr>
          <a:xfrm>
            <a:off x="452520" y="1237680"/>
            <a:ext cx="11029320" cy="4672800"/>
          </a:xfrm>
          <a:prstGeom prst="rect">
            <a:avLst/>
          </a:prstGeom>
          <a:noFill/>
          <a:ln w="0">
            <a:noFill/>
          </a:ln>
        </p:spPr>
        <p:txBody>
          <a:bodyPr lIns="91440" rIns="91440" tIns="45720" bIns="45720" anchor="ctr">
            <a:noAutofit/>
          </a:bodyPr>
          <a:p>
            <a:pPr indent="0" defTabSz="457200">
              <a:lnSpc>
                <a:spcPct val="110000"/>
              </a:lnSpc>
              <a:spcBef>
                <a:spcPts val="641"/>
              </a:spcBef>
              <a:spcAft>
                <a:spcPts val="601"/>
              </a:spcAft>
              <a:buNone/>
              <a:tabLst>
                <a:tab algn="l" pos="0"/>
              </a:tabLst>
            </a:pPr>
            <a:r>
              <a:rPr b="0" lang="en-IN" sz="3200" spc="-1" strike="noStrike">
                <a:solidFill>
                  <a:srgbClr val="0f0f0f"/>
                </a:solidFill>
                <a:latin typeface="Franklin Gothic Book"/>
                <a:ea typeface="Franklin Gothic Book"/>
              </a:rPr>
              <a:t>Example:</a:t>
            </a:r>
            <a:r>
              <a:rPr b="0" lang="en-IN" sz="2800" spc="-1" strike="noStrike">
                <a:solidFill>
                  <a:srgbClr val="0f0f0f"/>
                </a:solidFill>
                <a:latin typeface="Franklin Gothic Book"/>
                <a:ea typeface="Franklin Gothic Book"/>
              </a:rPr>
              <a:t> </a:t>
            </a:r>
            <a:r>
              <a:rPr b="0" lang="en-IN" sz="2400" spc="-1" strike="noStrike">
                <a:solidFill>
                  <a:srgbClr val="0f0f0f"/>
                </a:solidFill>
                <a:latin typeface="Franklin Gothic Book"/>
                <a:ea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b="0" lang="en-US" sz="2400" spc="-1" strike="noStrike">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algn="l" pos="0"/>
              </a:tabLst>
            </a:pPr>
            <a:endParaRPr b="0" lang="en-US" sz="17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rPr>
              <a:t>Proposed Solution</a:t>
            </a:r>
            <a:endParaRPr b="0" lang="en-US" sz="4400" spc="-1" strike="noStrike">
              <a:solidFill>
                <a:schemeClr val="dk1"/>
              </a:solidFill>
              <a:latin typeface="Franklin Gothic Book"/>
            </a:endParaRPr>
          </a:p>
        </p:txBody>
      </p:sp>
      <p:sp>
        <p:nvSpPr>
          <p:cNvPr id="142" name="PlaceHolder 2"/>
          <p:cNvSpPr>
            <a:spLocks noGrp="1"/>
          </p:cNvSpPr>
          <p:nvPr>
            <p:ph/>
          </p:nvPr>
        </p:nvSpPr>
        <p:spPr>
          <a:xfrm>
            <a:off x="441720" y="1087200"/>
            <a:ext cx="11613240" cy="5563440"/>
          </a:xfrm>
          <a:prstGeom prst="rect">
            <a:avLst/>
          </a:prstGeom>
          <a:noFill/>
          <a:ln w="0">
            <a:noFill/>
          </a:ln>
        </p:spPr>
        <p:txBody>
          <a:bodyPr lIns="91440" rIns="91440" tIns="45720" bIns="45720" anchor="ctr">
            <a:noAutofit/>
          </a:bodyPr>
          <a:p>
            <a:pPr indent="0" defTabSz="457200">
              <a:lnSpc>
                <a:spcPct val="110000"/>
              </a:lnSpc>
              <a:spcBef>
                <a:spcPts val="241"/>
              </a:spcBef>
              <a:spcAft>
                <a:spcPts val="601"/>
              </a:spcAft>
              <a:buNone/>
            </a:pP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1" lang="en-IN" sz="1200" spc="-1" strike="noStrike">
                <a:solidFill>
                  <a:schemeClr val="dk1">
                    <a:lumMod val="75000"/>
                    <a:lumOff val="25000"/>
                  </a:schemeClr>
                </a:solidFill>
                <a:latin typeface="Calibri"/>
                <a:ea typeface="Franklin Gothic Book"/>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1" lang="en-IN" sz="1200" spc="-1" strike="noStrike">
                <a:solidFill>
                  <a:schemeClr val="dk1">
                    <a:lumMod val="75000"/>
                    <a:lumOff val="25000"/>
                  </a:schemeClr>
                </a:solidFill>
                <a:latin typeface="Calibri"/>
                <a:ea typeface="Franklin Gothic Book"/>
              </a:rPr>
              <a:t>Data Collection:</a:t>
            </a:r>
            <a:endParaRPr b="0" lang="en-US" sz="1200" spc="-1" strike="noStrike">
              <a:solidFill>
                <a:schemeClr val="dk1">
                  <a:lumMod val="75000"/>
                  <a:lumOff val="25000"/>
                </a:schemeClr>
              </a:solidFill>
              <a:latin typeface="Franklin Gothic Book"/>
            </a:endParaRPr>
          </a:p>
          <a:p>
            <a:pPr lvl="1" marL="630000" indent="-305280" defTabSz="457200">
              <a:lnSpc>
                <a:spcPct val="100000"/>
              </a:lnSpc>
              <a:spcBef>
                <a:spcPts val="241"/>
              </a:spcBef>
              <a:spcAft>
                <a:spcPts val="601"/>
              </a:spcAft>
              <a:buClr>
                <a:srgbClr val="1cade4"/>
              </a:buClr>
              <a:buSzPct val="92000"/>
              <a:buFont typeface="Wingdings 2" charset="2"/>
              <a:buChar char=""/>
            </a:pPr>
            <a:r>
              <a:rPr b="1" lang="en-IN" sz="1200" spc="-1" strike="noStrike">
                <a:solidFill>
                  <a:schemeClr val="dk1">
                    <a:lumMod val="75000"/>
                    <a:lumOff val="25000"/>
                  </a:schemeClr>
                </a:solidFill>
                <a:latin typeface="Calibri"/>
                <a:ea typeface="Franklin Gothic Book"/>
              </a:rPr>
              <a:t>Gather historical data on bike rentals, including time, date, location, and other relevant factors.</a:t>
            </a:r>
            <a:endParaRPr b="0" lang="en-US" sz="1200" spc="-1" strike="noStrike">
              <a:solidFill>
                <a:schemeClr val="dk1">
                  <a:lumMod val="75000"/>
                  <a:lumOff val="25000"/>
                </a:schemeClr>
              </a:solidFill>
              <a:latin typeface="Franklin Gothic Book"/>
            </a:endParaRPr>
          </a:p>
          <a:p>
            <a:pPr lvl="1" marL="630000" indent="-305280" defTabSz="457200">
              <a:lnSpc>
                <a:spcPct val="100000"/>
              </a:lnSpc>
              <a:spcBef>
                <a:spcPts val="241"/>
              </a:spcBef>
              <a:spcAft>
                <a:spcPts val="601"/>
              </a:spcAft>
              <a:buClr>
                <a:srgbClr val="1cade4"/>
              </a:buClr>
              <a:buSzPct val="92000"/>
              <a:buFont typeface="Wingdings 2" charset="2"/>
              <a:buChar char=""/>
            </a:pPr>
            <a:r>
              <a:rPr b="1" lang="en-IN" sz="1200" spc="-1" strike="noStrike">
                <a:solidFill>
                  <a:schemeClr val="dk1">
                    <a:lumMod val="75000"/>
                    <a:lumOff val="25000"/>
                  </a:schemeClr>
                </a:solidFill>
                <a:latin typeface="Calibri"/>
                <a:ea typeface="Franklin Gothic Book"/>
              </a:rPr>
              <a:t>Utilize real-time data sources, such as weather conditions, events, and holidays, to enhance prediction accuracy.</a:t>
            </a: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1" lang="en-IN" sz="1200" spc="-1" strike="noStrike">
                <a:solidFill>
                  <a:schemeClr val="dk1">
                    <a:lumMod val="75000"/>
                    <a:lumOff val="25000"/>
                  </a:schemeClr>
                </a:solidFill>
                <a:latin typeface="Calibri"/>
                <a:ea typeface="Franklin Gothic Book"/>
              </a:rPr>
              <a:t>Data Preprocessing:</a:t>
            </a:r>
            <a:endParaRPr b="0" lang="en-US" sz="1200" spc="-1" strike="noStrike">
              <a:solidFill>
                <a:schemeClr val="dk1">
                  <a:lumMod val="75000"/>
                  <a:lumOff val="25000"/>
                </a:schemeClr>
              </a:solidFill>
              <a:latin typeface="Franklin Gothic Book"/>
            </a:endParaRPr>
          </a:p>
          <a:p>
            <a:pPr lvl="1" marL="630000" indent="-305280" defTabSz="457200">
              <a:lnSpc>
                <a:spcPct val="100000"/>
              </a:lnSpc>
              <a:spcBef>
                <a:spcPts val="241"/>
              </a:spcBef>
              <a:spcAft>
                <a:spcPts val="601"/>
              </a:spcAft>
              <a:buClr>
                <a:srgbClr val="1cade4"/>
              </a:buClr>
              <a:buSzPct val="92000"/>
              <a:buFont typeface="Wingdings 2" charset="2"/>
              <a:buChar char=""/>
            </a:pPr>
            <a:r>
              <a:rPr b="1" lang="en-IN" sz="1200" spc="-1" strike="noStrike">
                <a:solidFill>
                  <a:schemeClr val="dk1">
                    <a:lumMod val="75000"/>
                    <a:lumOff val="25000"/>
                  </a:schemeClr>
                </a:solidFill>
                <a:latin typeface="Calibri"/>
                <a:ea typeface="Franklin Gothic Book"/>
              </a:rPr>
              <a:t>Clean and preprocess the collected data to handle missing values, outliers, and inconsistencies.</a:t>
            </a:r>
            <a:endParaRPr b="0" lang="en-US" sz="1200" spc="-1" strike="noStrike">
              <a:solidFill>
                <a:schemeClr val="dk1">
                  <a:lumMod val="75000"/>
                  <a:lumOff val="25000"/>
                </a:schemeClr>
              </a:solidFill>
              <a:latin typeface="Franklin Gothic Book"/>
            </a:endParaRPr>
          </a:p>
          <a:p>
            <a:pPr lvl="1" marL="630000" indent="-305280" defTabSz="457200">
              <a:lnSpc>
                <a:spcPct val="100000"/>
              </a:lnSpc>
              <a:spcBef>
                <a:spcPts val="241"/>
              </a:spcBef>
              <a:spcAft>
                <a:spcPts val="601"/>
              </a:spcAft>
              <a:buClr>
                <a:srgbClr val="1cade4"/>
              </a:buClr>
              <a:buSzPct val="92000"/>
              <a:buFont typeface="Wingdings 2" charset="2"/>
              <a:buChar char=""/>
            </a:pPr>
            <a:r>
              <a:rPr b="1" lang="en-IN" sz="1200" spc="-1" strike="noStrike">
                <a:solidFill>
                  <a:schemeClr val="dk1">
                    <a:lumMod val="75000"/>
                    <a:lumOff val="25000"/>
                  </a:schemeClr>
                </a:solidFill>
                <a:latin typeface="Calibri"/>
                <a:ea typeface="Franklin Gothic Book"/>
              </a:rPr>
              <a:t>Feature engineering to extract relevant features from the data that might impact bike demand.</a:t>
            </a: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1" lang="en-IN" sz="1200" spc="-1" strike="noStrike">
                <a:solidFill>
                  <a:schemeClr val="dk1">
                    <a:lumMod val="75000"/>
                    <a:lumOff val="25000"/>
                  </a:schemeClr>
                </a:solidFill>
                <a:latin typeface="Calibri"/>
                <a:ea typeface="Franklin Gothic Book"/>
              </a:rPr>
              <a:t>Machine Learning Algorithm:</a:t>
            </a:r>
            <a:endParaRPr b="0" lang="en-US" sz="1200" spc="-1" strike="noStrike">
              <a:solidFill>
                <a:schemeClr val="dk1">
                  <a:lumMod val="75000"/>
                  <a:lumOff val="25000"/>
                </a:schemeClr>
              </a:solidFill>
              <a:latin typeface="Franklin Gothic Book"/>
            </a:endParaRPr>
          </a:p>
          <a:p>
            <a:pPr lvl="1" marL="630000" indent="-305280" defTabSz="457200">
              <a:lnSpc>
                <a:spcPct val="100000"/>
              </a:lnSpc>
              <a:spcBef>
                <a:spcPts val="241"/>
              </a:spcBef>
              <a:spcAft>
                <a:spcPts val="601"/>
              </a:spcAft>
              <a:buClr>
                <a:srgbClr val="1cade4"/>
              </a:buClr>
              <a:buSzPct val="92000"/>
              <a:buFont typeface="Wingdings 2" charset="2"/>
              <a:buChar char=""/>
            </a:pPr>
            <a:r>
              <a:rPr b="1" lang="en-IN" sz="1200" spc="-1" strike="noStrike">
                <a:solidFill>
                  <a:schemeClr val="dk1">
                    <a:lumMod val="75000"/>
                    <a:lumOff val="25000"/>
                  </a:schemeClr>
                </a:solidFill>
                <a:latin typeface="Calibri"/>
                <a:ea typeface="Franklin Gothic Book"/>
              </a:rPr>
              <a:t>Implement a machine learning algorithm, such as a time-series forecasting model (e.g., ARIMA, SARIMA, or LSTM), to predict bike counts based on historical patterns.</a:t>
            </a:r>
            <a:endParaRPr b="0" lang="en-US" sz="1200" spc="-1" strike="noStrike">
              <a:solidFill>
                <a:schemeClr val="dk1">
                  <a:lumMod val="75000"/>
                  <a:lumOff val="25000"/>
                </a:schemeClr>
              </a:solidFill>
              <a:latin typeface="Franklin Gothic Book"/>
            </a:endParaRPr>
          </a:p>
          <a:p>
            <a:pPr lvl="1" marL="630000" indent="-305280" defTabSz="457200">
              <a:lnSpc>
                <a:spcPct val="100000"/>
              </a:lnSpc>
              <a:spcBef>
                <a:spcPts val="241"/>
              </a:spcBef>
              <a:spcAft>
                <a:spcPts val="601"/>
              </a:spcAft>
              <a:buClr>
                <a:srgbClr val="1cade4"/>
              </a:buClr>
              <a:buSzPct val="92000"/>
              <a:buFont typeface="Wingdings 2" charset="2"/>
              <a:buChar char=""/>
            </a:pPr>
            <a:r>
              <a:rPr b="1" lang="en-IN" sz="1200" spc="-1" strike="noStrike">
                <a:solidFill>
                  <a:schemeClr val="dk1">
                    <a:lumMod val="75000"/>
                    <a:lumOff val="25000"/>
                  </a:schemeClr>
                </a:solidFill>
                <a:latin typeface="Calibri"/>
                <a:ea typeface="Franklin Gothic Book"/>
              </a:rPr>
              <a:t>Consider incorporating other factors like weather conditions, day of the week, and special events to improve prediction accuracy.</a:t>
            </a: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1" lang="en-IN" sz="1200" spc="-1" strike="noStrike">
                <a:solidFill>
                  <a:schemeClr val="dk1">
                    <a:lumMod val="75000"/>
                    <a:lumOff val="25000"/>
                  </a:schemeClr>
                </a:solidFill>
                <a:latin typeface="Calibri"/>
                <a:ea typeface="Franklin Gothic Book"/>
              </a:rPr>
              <a:t>Deployment:</a:t>
            </a:r>
            <a:endParaRPr b="0" lang="en-US" sz="1200" spc="-1" strike="noStrike">
              <a:solidFill>
                <a:schemeClr val="dk1">
                  <a:lumMod val="75000"/>
                  <a:lumOff val="25000"/>
                </a:schemeClr>
              </a:solidFill>
              <a:latin typeface="Franklin Gothic Book"/>
            </a:endParaRPr>
          </a:p>
          <a:p>
            <a:pPr lvl="1" marL="630000" indent="-305280" defTabSz="457200">
              <a:lnSpc>
                <a:spcPct val="100000"/>
              </a:lnSpc>
              <a:spcBef>
                <a:spcPts val="241"/>
              </a:spcBef>
              <a:spcAft>
                <a:spcPts val="601"/>
              </a:spcAft>
              <a:buClr>
                <a:srgbClr val="1cade4"/>
              </a:buClr>
              <a:buSzPct val="92000"/>
              <a:buFont typeface="Wingdings 2" charset="2"/>
              <a:buChar char=""/>
            </a:pPr>
            <a:r>
              <a:rPr b="1" lang="en-IN" sz="1200" spc="-1" strike="noStrike">
                <a:solidFill>
                  <a:schemeClr val="dk1">
                    <a:lumMod val="75000"/>
                    <a:lumOff val="25000"/>
                  </a:schemeClr>
                </a:solidFill>
                <a:latin typeface="Calibri"/>
                <a:ea typeface="Franklin Gothic Book"/>
              </a:rPr>
              <a:t>Develop a user-friendly interface or application that provides real-time predictions for bike counts at different hours.</a:t>
            </a:r>
            <a:endParaRPr b="0" lang="en-US" sz="1200" spc="-1" strike="noStrike">
              <a:solidFill>
                <a:schemeClr val="dk1">
                  <a:lumMod val="75000"/>
                  <a:lumOff val="25000"/>
                </a:schemeClr>
              </a:solidFill>
              <a:latin typeface="Franklin Gothic Book"/>
            </a:endParaRPr>
          </a:p>
          <a:p>
            <a:pPr lvl="1" marL="630000" indent="-305280" defTabSz="457200">
              <a:lnSpc>
                <a:spcPct val="100000"/>
              </a:lnSpc>
              <a:spcBef>
                <a:spcPts val="241"/>
              </a:spcBef>
              <a:spcAft>
                <a:spcPts val="601"/>
              </a:spcAft>
              <a:buClr>
                <a:srgbClr val="1cade4"/>
              </a:buClr>
              <a:buSzPct val="92000"/>
              <a:buFont typeface="Wingdings 2" charset="2"/>
              <a:buChar char=""/>
            </a:pPr>
            <a:r>
              <a:rPr b="1" lang="en-IN" sz="1200" spc="-1" strike="noStrike">
                <a:solidFill>
                  <a:schemeClr val="dk1">
                    <a:lumMod val="75000"/>
                    <a:lumOff val="25000"/>
                  </a:schemeClr>
                </a:solidFill>
                <a:latin typeface="Calibri"/>
                <a:ea typeface="Franklin Gothic Book"/>
              </a:rPr>
              <a:t>Deploy the solution on a scalable and reliable platform, considering factors like server infrastructure, response time, and user accessibility.</a:t>
            </a: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1" lang="en-IN" sz="1200" spc="-1" strike="noStrike">
                <a:solidFill>
                  <a:schemeClr val="dk1">
                    <a:lumMod val="75000"/>
                    <a:lumOff val="25000"/>
                  </a:schemeClr>
                </a:solidFill>
                <a:latin typeface="Calibri"/>
                <a:ea typeface="Franklin Gothic Book"/>
              </a:rPr>
              <a:t>Evaluation:</a:t>
            </a:r>
            <a:endParaRPr b="0" lang="en-US" sz="1200" spc="-1" strike="noStrike">
              <a:solidFill>
                <a:schemeClr val="dk1">
                  <a:lumMod val="75000"/>
                  <a:lumOff val="25000"/>
                </a:schemeClr>
              </a:solidFill>
              <a:latin typeface="Franklin Gothic Book"/>
            </a:endParaRPr>
          </a:p>
          <a:p>
            <a:pPr lvl="1" marL="630000" indent="-305280" defTabSz="457200">
              <a:lnSpc>
                <a:spcPct val="100000"/>
              </a:lnSpc>
              <a:spcBef>
                <a:spcPts val="241"/>
              </a:spcBef>
              <a:spcAft>
                <a:spcPts val="601"/>
              </a:spcAft>
              <a:buClr>
                <a:srgbClr val="1cade4"/>
              </a:buClr>
              <a:buSzPct val="92000"/>
              <a:buFont typeface="Wingdings 2" charset="2"/>
              <a:buChar char=""/>
            </a:pPr>
            <a:r>
              <a:rPr b="1" lang="en-IN" sz="1200" spc="-1" strike="noStrike">
                <a:solidFill>
                  <a:schemeClr val="dk1">
                    <a:lumMod val="75000"/>
                    <a:lumOff val="25000"/>
                  </a:schemeClr>
                </a:solidFill>
                <a:latin typeface="Calibri"/>
                <a:ea typeface="Franklin Gothic Book"/>
              </a:rPr>
              <a:t>Assess the model's performance using appropriate metrics such as Mean Absolute Error (MAE), Root Mean Squared Error (RMSE), or other relevant metrics.</a:t>
            </a:r>
            <a:endParaRPr b="0" lang="en-US" sz="1200" spc="-1" strike="noStrike">
              <a:solidFill>
                <a:schemeClr val="dk1">
                  <a:lumMod val="75000"/>
                  <a:lumOff val="25000"/>
                </a:schemeClr>
              </a:solidFill>
              <a:latin typeface="Franklin Gothic Book"/>
            </a:endParaRPr>
          </a:p>
          <a:p>
            <a:pPr lvl="1" marL="630000" indent="-305280" defTabSz="457200">
              <a:lnSpc>
                <a:spcPct val="100000"/>
              </a:lnSpc>
              <a:spcBef>
                <a:spcPts val="241"/>
              </a:spcBef>
              <a:spcAft>
                <a:spcPts val="601"/>
              </a:spcAft>
              <a:buClr>
                <a:srgbClr val="1cade4"/>
              </a:buClr>
              <a:buSzPct val="92000"/>
              <a:buFont typeface="Wingdings 2" charset="2"/>
              <a:buChar char=""/>
            </a:pPr>
            <a:r>
              <a:rPr b="1" lang="en-IN" sz="1200" spc="-1" strike="noStrike">
                <a:solidFill>
                  <a:schemeClr val="dk1">
                    <a:lumMod val="75000"/>
                    <a:lumOff val="25000"/>
                  </a:schemeClr>
                </a:solidFill>
                <a:latin typeface="Calibri"/>
                <a:ea typeface="Franklin Gothic Book"/>
              </a:rPr>
              <a:t>Fine-tune the model based on feedback and continuous monitoring of prediction accuracy.</a:t>
            </a:r>
            <a:endParaRPr b="0" lang="en-US" sz="1200" spc="-1" strike="noStrike">
              <a:solidFill>
                <a:schemeClr val="dk1">
                  <a:lumMod val="75000"/>
                  <a:lumOff val="25000"/>
                </a:schemeClr>
              </a:solidFill>
              <a:latin typeface="Franklin Gothic Book"/>
            </a:endParaRPr>
          </a:p>
          <a:p>
            <a:pPr lvl="1" marL="630000" indent="-305280" defTabSz="457200">
              <a:lnSpc>
                <a:spcPct val="10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ea typeface="Franklin Gothic Book"/>
              </a:rPr>
              <a:t>Result:</a:t>
            </a:r>
            <a:endParaRPr b="0" lang="en-US" sz="1200" spc="-1" strike="noStrike">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algn="l" pos="0"/>
              </a:tabLst>
            </a:pPr>
            <a:endParaRPr b="0" lang="en-US" sz="17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81040" y="6624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ea typeface="Franklin Gothic Demi"/>
              </a:rPr>
              <a:t>System  Approach</a:t>
            </a:r>
            <a:endParaRPr b="0" lang="en-US" sz="4400" spc="-1" strike="noStrike">
              <a:solidFill>
                <a:schemeClr val="dk1"/>
              </a:solidFill>
              <a:latin typeface="Franklin Gothic Book"/>
            </a:endParaRPr>
          </a:p>
        </p:txBody>
      </p:sp>
      <p:sp>
        <p:nvSpPr>
          <p:cNvPr id="144" name="PlaceHolder 2"/>
          <p:cNvSpPr>
            <a:spLocks noGrp="1"/>
          </p:cNvSpPr>
          <p:nvPr>
            <p:ph/>
          </p:nvPr>
        </p:nvSpPr>
        <p:spPr>
          <a:xfrm>
            <a:off x="581040" y="1302120"/>
            <a:ext cx="11029320" cy="4672800"/>
          </a:xfrm>
          <a:prstGeom prst="rect">
            <a:avLst/>
          </a:prstGeom>
          <a:noFill/>
          <a:ln w="0">
            <a:noFill/>
          </a:ln>
        </p:spPr>
        <p:txBody>
          <a:bodyPr lIns="91440" rIns="91440" tIns="45720" bIns="45720" anchor="ctr">
            <a:noAutofit/>
          </a:bodyPr>
          <a:p>
            <a:pPr indent="0" defTabSz="457200">
              <a:lnSpc>
                <a:spcPct val="110000"/>
              </a:lnSpc>
              <a:spcBef>
                <a:spcPts val="360"/>
              </a:spcBef>
              <a:spcAft>
                <a:spcPts val="601"/>
              </a:spcAft>
              <a:buNone/>
              <a:tabLst>
                <a:tab algn="l" pos="0"/>
              </a:tabLst>
            </a:pPr>
            <a:r>
              <a:rPr b="1" lang="en-IN" sz="1800" spc="-1" strike="noStrike">
                <a:solidFill>
                  <a:srgbClr val="0f0f0f"/>
                </a:solid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US" sz="1800" spc="-1" strike="noStrike">
              <a:solidFill>
                <a:schemeClr val="dk1">
                  <a:lumMod val="75000"/>
                  <a:lumOff val="25000"/>
                </a:schemeClr>
              </a:solidFill>
              <a:latin typeface="Franklin Gothic Book"/>
            </a:endParaRPr>
          </a:p>
          <a:p>
            <a:pPr marL="305280" indent="-305280" defTabSz="45720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System requirements</a:t>
            </a:r>
            <a:endParaRPr b="0" lang="en-US" sz="1800" spc="-1" strike="noStrike">
              <a:solidFill>
                <a:schemeClr val="dk1">
                  <a:lumMod val="75000"/>
                  <a:lumOff val="25000"/>
                </a:schemeClr>
              </a:solidFill>
              <a:latin typeface="Franklin Gothic Book"/>
            </a:endParaRPr>
          </a:p>
          <a:p>
            <a:pPr marL="305280" indent="-305280" defTabSz="45720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Library required to build the model</a:t>
            </a:r>
            <a:endParaRPr b="0" lang="en-US" sz="18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ea typeface="Franklin Gothic Demi"/>
              </a:rPr>
              <a:t>Algorithm &amp; Deployment</a:t>
            </a:r>
            <a:endParaRPr b="0" lang="en-US" sz="4400" spc="-1" strike="noStrike">
              <a:solidFill>
                <a:schemeClr val="dk1"/>
              </a:solidFill>
              <a:latin typeface="Franklin Gothic Book"/>
            </a:endParaRPr>
          </a:p>
        </p:txBody>
      </p:sp>
      <p:sp>
        <p:nvSpPr>
          <p:cNvPr id="146" name="PlaceHolder 2"/>
          <p:cNvSpPr>
            <a:spLocks noGrp="1"/>
          </p:cNvSpPr>
          <p:nvPr>
            <p:ph/>
          </p:nvPr>
        </p:nvSpPr>
        <p:spPr>
          <a:xfrm>
            <a:off x="581040" y="1302120"/>
            <a:ext cx="11029320" cy="4672800"/>
          </a:xfrm>
          <a:prstGeom prst="rect">
            <a:avLst/>
          </a:prstGeom>
          <a:noFill/>
          <a:ln w="0">
            <a:noFill/>
          </a:ln>
        </p:spPr>
        <p:txBody>
          <a:bodyPr lIns="91440" rIns="91440" tIns="45720" bIns="45720" anchor="ctr">
            <a:noAutofit/>
          </a:bodyPr>
          <a:p>
            <a:pPr marL="305280" indent="-305280" defTabSz="457200">
              <a:lnSpc>
                <a:spcPct val="110000"/>
              </a:lnSpc>
              <a:spcBef>
                <a:spcPts val="281"/>
              </a:spcBef>
              <a:spcAft>
                <a:spcPts val="601"/>
              </a:spcAft>
              <a:buClr>
                <a:srgbClr val="1cade4"/>
              </a:buClr>
              <a:buSzPct val="92000"/>
              <a:buFont typeface="Wingdings 2" charset="2"/>
              <a:buChar char=""/>
            </a:pPr>
            <a:r>
              <a:rPr b="0" lang="en-IN" sz="1400" spc="-1" strike="noStrike">
                <a:solidFill>
                  <a:schemeClr val="dk1">
                    <a:lumMod val="75000"/>
                    <a:lumOff val="25000"/>
                  </a:schemeClr>
                </a:solidFill>
                <a:latin typeface="Franklin Gothic Book"/>
                <a:ea typeface="Franklin Gothic Book"/>
              </a:rPr>
              <a:t>In the Algorithm section, describe the machine learning algorithm chosen for predicting bike counts. Here's an example structure for this section:</a:t>
            </a:r>
            <a:endParaRPr b="0" lang="en-US" sz="1400" spc="-1" strike="noStrike">
              <a:solidFill>
                <a:schemeClr val="dk1">
                  <a:lumMod val="75000"/>
                  <a:lumOff val="25000"/>
                </a:schemeClr>
              </a:solidFill>
              <a:latin typeface="Franklin Gothic Book"/>
            </a:endParaRPr>
          </a:p>
          <a:p>
            <a:pPr marL="305280" indent="-305280" defTabSz="457200">
              <a:lnSpc>
                <a:spcPct val="110000"/>
              </a:lnSpc>
              <a:spcBef>
                <a:spcPts val="281"/>
              </a:spcBef>
              <a:spcAft>
                <a:spcPts val="601"/>
              </a:spcAft>
              <a:buClr>
                <a:srgbClr val="1cade4"/>
              </a:buClr>
              <a:buSzPct val="92000"/>
              <a:buFont typeface="Wingdings 2" charset="2"/>
              <a:buChar char=""/>
            </a:pPr>
            <a:r>
              <a:rPr b="1" lang="en-IN" sz="1400" spc="-1" strike="noStrike">
                <a:solidFill>
                  <a:schemeClr val="dk1">
                    <a:lumMod val="75000"/>
                    <a:lumOff val="25000"/>
                  </a:schemeClr>
                </a:solidFill>
                <a:latin typeface="Franklin Gothic Book"/>
                <a:ea typeface="Franklin Gothic Book"/>
              </a:rPr>
              <a:t>Algorithm Selection:</a:t>
            </a:r>
            <a:endParaRPr b="0" lang="en-US" sz="1400" spc="-1" strike="noStrike">
              <a:solidFill>
                <a:schemeClr val="dk1">
                  <a:lumMod val="75000"/>
                  <a:lumOff val="25000"/>
                </a:schemeClr>
              </a:solidFill>
              <a:latin typeface="Franklin Gothic Book"/>
            </a:endParaRPr>
          </a:p>
          <a:p>
            <a:pPr lvl="1" marL="630000" indent="-305280" defTabSz="457200">
              <a:lnSpc>
                <a:spcPct val="100000"/>
              </a:lnSpc>
              <a:spcBef>
                <a:spcPts val="281"/>
              </a:spcBef>
              <a:spcAft>
                <a:spcPts val="601"/>
              </a:spcAft>
              <a:buClr>
                <a:srgbClr val="1cade4"/>
              </a:buClr>
              <a:buSzPct val="92000"/>
              <a:buFont typeface="Wingdings 2" charset="2"/>
              <a:buChar char=""/>
            </a:pPr>
            <a:r>
              <a:rPr b="0" lang="en-IN" sz="1400" spc="-1" strike="noStrike">
                <a:solidFill>
                  <a:schemeClr val="dk1">
                    <a:lumMod val="75000"/>
                    <a:lumOff val="25000"/>
                  </a:schemeClr>
                </a:solidFill>
                <a:latin typeface="Franklin Gothic Book"/>
                <a:ea typeface="Franklin Gothic Book"/>
              </a:rPr>
              <a:t>Provide a brief overview of the chosen algorithm (e.g., time-series forecasting model, like ARIMA or LSTM) and justify its selection based on the problem statement and data characteristics.</a:t>
            </a:r>
            <a:endParaRPr b="0" lang="en-US" sz="1400" spc="-1" strike="noStrike">
              <a:solidFill>
                <a:schemeClr val="dk1">
                  <a:lumMod val="75000"/>
                  <a:lumOff val="25000"/>
                </a:schemeClr>
              </a:solidFill>
              <a:latin typeface="Franklin Gothic Book"/>
            </a:endParaRPr>
          </a:p>
          <a:p>
            <a:pPr marL="305280" indent="-305280" defTabSz="457200">
              <a:lnSpc>
                <a:spcPct val="110000"/>
              </a:lnSpc>
              <a:spcBef>
                <a:spcPts val="281"/>
              </a:spcBef>
              <a:spcAft>
                <a:spcPts val="601"/>
              </a:spcAft>
              <a:buClr>
                <a:srgbClr val="1cade4"/>
              </a:buClr>
              <a:buSzPct val="92000"/>
              <a:buFont typeface="Wingdings 2" charset="2"/>
              <a:buChar char=""/>
            </a:pPr>
            <a:r>
              <a:rPr b="1" lang="en-IN" sz="1400" spc="-1" strike="noStrike">
                <a:solidFill>
                  <a:schemeClr val="dk1">
                    <a:lumMod val="75000"/>
                    <a:lumOff val="25000"/>
                  </a:schemeClr>
                </a:solidFill>
                <a:latin typeface="Franklin Gothic Book"/>
                <a:ea typeface="Franklin Gothic Book"/>
              </a:rPr>
              <a:t>Data Input:</a:t>
            </a:r>
            <a:endParaRPr b="0" lang="en-US" sz="1400" spc="-1" strike="noStrike">
              <a:solidFill>
                <a:schemeClr val="dk1">
                  <a:lumMod val="75000"/>
                  <a:lumOff val="25000"/>
                </a:schemeClr>
              </a:solidFill>
              <a:latin typeface="Franklin Gothic Book"/>
            </a:endParaRPr>
          </a:p>
          <a:p>
            <a:pPr lvl="1" marL="630000" indent="-305280" defTabSz="457200">
              <a:lnSpc>
                <a:spcPct val="100000"/>
              </a:lnSpc>
              <a:spcBef>
                <a:spcPts val="281"/>
              </a:spcBef>
              <a:spcAft>
                <a:spcPts val="601"/>
              </a:spcAft>
              <a:buClr>
                <a:srgbClr val="1cade4"/>
              </a:buClr>
              <a:buSzPct val="92000"/>
              <a:buFont typeface="Wingdings 2" charset="2"/>
              <a:buChar char=""/>
            </a:pPr>
            <a:r>
              <a:rPr b="0" lang="en-IN" sz="1400" spc="-1" strike="noStrike">
                <a:solidFill>
                  <a:schemeClr val="dk1">
                    <a:lumMod val="75000"/>
                    <a:lumOff val="25000"/>
                  </a:schemeClr>
                </a:solidFill>
                <a:latin typeface="Franklin Gothic Book"/>
                <a:ea typeface="Franklin Gothic Book"/>
              </a:rPr>
              <a:t>Specify the input features used by the algorithm, such as historical bike rental data, weather conditions, day of the week, and any other relevant factors.</a:t>
            </a:r>
            <a:endParaRPr b="0" lang="en-US" sz="1400" spc="-1" strike="noStrike">
              <a:solidFill>
                <a:schemeClr val="dk1">
                  <a:lumMod val="75000"/>
                  <a:lumOff val="25000"/>
                </a:schemeClr>
              </a:solidFill>
              <a:latin typeface="Franklin Gothic Book"/>
            </a:endParaRPr>
          </a:p>
          <a:p>
            <a:pPr marL="305280" indent="-305280" defTabSz="457200">
              <a:lnSpc>
                <a:spcPct val="110000"/>
              </a:lnSpc>
              <a:spcBef>
                <a:spcPts val="281"/>
              </a:spcBef>
              <a:spcAft>
                <a:spcPts val="601"/>
              </a:spcAft>
              <a:buClr>
                <a:srgbClr val="1cade4"/>
              </a:buClr>
              <a:buSzPct val="92000"/>
              <a:buFont typeface="Wingdings 2" charset="2"/>
              <a:buChar char=""/>
            </a:pPr>
            <a:r>
              <a:rPr b="1" lang="en-IN" sz="1400" spc="-1" strike="noStrike">
                <a:solidFill>
                  <a:schemeClr val="dk1">
                    <a:lumMod val="75000"/>
                    <a:lumOff val="25000"/>
                  </a:schemeClr>
                </a:solidFill>
                <a:latin typeface="Franklin Gothic Book"/>
                <a:ea typeface="Franklin Gothic Book"/>
              </a:rPr>
              <a:t>Training Process:</a:t>
            </a:r>
            <a:endParaRPr b="0" lang="en-US" sz="1400" spc="-1" strike="noStrike">
              <a:solidFill>
                <a:schemeClr val="dk1">
                  <a:lumMod val="75000"/>
                  <a:lumOff val="25000"/>
                </a:schemeClr>
              </a:solidFill>
              <a:latin typeface="Franklin Gothic Book"/>
            </a:endParaRPr>
          </a:p>
          <a:p>
            <a:pPr lvl="1" marL="630000" indent="-305280" defTabSz="457200">
              <a:lnSpc>
                <a:spcPct val="100000"/>
              </a:lnSpc>
              <a:spcBef>
                <a:spcPts val="281"/>
              </a:spcBef>
              <a:spcAft>
                <a:spcPts val="601"/>
              </a:spcAft>
              <a:buClr>
                <a:srgbClr val="1cade4"/>
              </a:buClr>
              <a:buSzPct val="92000"/>
              <a:buFont typeface="Wingdings 2" charset="2"/>
              <a:buChar char=""/>
            </a:pPr>
            <a:r>
              <a:rPr b="0" lang="en-IN" sz="1400" spc="-1" strike="noStrike">
                <a:solidFill>
                  <a:schemeClr val="dk1">
                    <a:lumMod val="75000"/>
                    <a:lumOff val="25000"/>
                  </a:schemeClr>
                </a:solidFill>
                <a:latin typeface="Franklin Gothic Book"/>
                <a:ea typeface="Franklin Gothic Book"/>
              </a:rPr>
              <a:t>Explain how the algorithm is trained using historical data. Highlight any specific considerations or techniques employed, such as cross-validation or hyperparameter tuning.</a:t>
            </a:r>
            <a:endParaRPr b="0" lang="en-US" sz="1400" spc="-1" strike="noStrike">
              <a:solidFill>
                <a:schemeClr val="dk1">
                  <a:lumMod val="75000"/>
                  <a:lumOff val="25000"/>
                </a:schemeClr>
              </a:solidFill>
              <a:latin typeface="Franklin Gothic Book"/>
            </a:endParaRPr>
          </a:p>
          <a:p>
            <a:pPr marL="305280" indent="-305280" defTabSz="457200">
              <a:lnSpc>
                <a:spcPct val="110000"/>
              </a:lnSpc>
              <a:spcBef>
                <a:spcPts val="281"/>
              </a:spcBef>
              <a:spcAft>
                <a:spcPts val="601"/>
              </a:spcAft>
              <a:buClr>
                <a:srgbClr val="1cade4"/>
              </a:buClr>
              <a:buSzPct val="92000"/>
              <a:buFont typeface="Wingdings 2" charset="2"/>
              <a:buChar char=""/>
            </a:pPr>
            <a:r>
              <a:rPr b="1" lang="en-IN" sz="1400" spc="-1" strike="noStrike">
                <a:solidFill>
                  <a:schemeClr val="dk1">
                    <a:lumMod val="75000"/>
                    <a:lumOff val="25000"/>
                  </a:schemeClr>
                </a:solidFill>
                <a:latin typeface="Franklin Gothic Book"/>
                <a:ea typeface="Franklin Gothic Book"/>
              </a:rPr>
              <a:t>Prediction Process:</a:t>
            </a:r>
            <a:endParaRPr b="0" lang="en-US" sz="1400" spc="-1" strike="noStrike">
              <a:solidFill>
                <a:schemeClr val="dk1">
                  <a:lumMod val="75000"/>
                  <a:lumOff val="25000"/>
                </a:schemeClr>
              </a:solidFill>
              <a:latin typeface="Franklin Gothic Book"/>
            </a:endParaRPr>
          </a:p>
          <a:p>
            <a:pPr lvl="1" marL="630000" indent="-305280" defTabSz="457200">
              <a:lnSpc>
                <a:spcPct val="100000"/>
              </a:lnSpc>
              <a:spcBef>
                <a:spcPts val="281"/>
              </a:spcBef>
              <a:spcAft>
                <a:spcPts val="601"/>
              </a:spcAft>
              <a:buClr>
                <a:srgbClr val="1cade4"/>
              </a:buClr>
              <a:buSzPct val="92000"/>
              <a:buFont typeface="Wingdings 2" charset="2"/>
              <a:buChar char=""/>
            </a:pPr>
            <a:r>
              <a:rPr b="0" lang="en-IN" sz="1400" spc="-1" strike="noStrike">
                <a:solidFill>
                  <a:schemeClr val="dk1">
                    <a:lumMod val="75000"/>
                    <a:lumOff val="25000"/>
                  </a:schemeClr>
                </a:solidFill>
                <a:latin typeface="Franklin Gothic Book"/>
                <a:ea typeface="Franklin Gothic Book"/>
              </a:rPr>
              <a:t>Detail how the trained algorithm makes predictions for future bike counts. Discuss any real-time data inputs considered during the prediction phase.</a:t>
            </a:r>
            <a:endParaRPr b="0" lang="en-US" sz="1400" spc="-1" strike="noStrike">
              <a:solidFill>
                <a:schemeClr val="dk1">
                  <a:lumMod val="75000"/>
                  <a:lumOff val="25000"/>
                </a:schemeClr>
              </a:solidFill>
              <a:latin typeface="Franklin Gothic Book"/>
            </a:endParaRPr>
          </a:p>
          <a:p>
            <a:pPr indent="0" defTabSz="457200">
              <a:lnSpc>
                <a:spcPct val="110000"/>
              </a:lnSpc>
              <a:spcBef>
                <a:spcPts val="340"/>
              </a:spcBef>
              <a:spcAft>
                <a:spcPts val="601"/>
              </a:spcAft>
              <a:buNone/>
            </a:pPr>
            <a:endParaRPr b="0" lang="en-US" sz="17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ea typeface="Franklin Gothic Demi"/>
              </a:rPr>
              <a:t>Result</a:t>
            </a:r>
            <a:endParaRPr b="0" lang="en-US" sz="4400" spc="-1" strike="noStrike">
              <a:solidFill>
                <a:schemeClr val="dk1"/>
              </a:solidFill>
              <a:latin typeface="Franklin Gothic Book"/>
            </a:endParaRPr>
          </a:p>
        </p:txBody>
      </p:sp>
      <p:sp>
        <p:nvSpPr>
          <p:cNvPr id="148" name="PlaceHolder 2"/>
          <p:cNvSpPr>
            <a:spLocks noGrp="1"/>
          </p:cNvSpPr>
          <p:nvPr>
            <p:ph/>
          </p:nvPr>
        </p:nvSpPr>
        <p:spPr>
          <a:xfrm>
            <a:off x="581040" y="1302120"/>
            <a:ext cx="11029320" cy="4672800"/>
          </a:xfrm>
          <a:prstGeom prst="rect">
            <a:avLst/>
          </a:prstGeom>
          <a:noFill/>
          <a:ln w="0">
            <a:noFill/>
          </a:ln>
        </p:spPr>
        <p:txBody>
          <a:bodyPr lIns="91440" rIns="91440" tIns="45720" bIns="45720" anchor="ctr">
            <a:normAutofit/>
          </a:bodyPr>
          <a:p>
            <a:pPr indent="0" defTabSz="457200">
              <a:lnSpc>
                <a:spcPct val="110000"/>
              </a:lnSpc>
              <a:spcBef>
                <a:spcPts val="479"/>
              </a:spcBef>
              <a:spcAft>
                <a:spcPts val="601"/>
              </a:spcAft>
              <a:buNone/>
              <a:tabLst>
                <a:tab algn="l" pos="0"/>
              </a:tabLst>
            </a:pPr>
            <a:r>
              <a:rPr b="0" lang="en-IN" sz="2400" spc="-1" strike="noStrike">
                <a:solidFill>
                  <a:srgbClr val="0f0f0f"/>
                </a:solidFill>
                <a:latin typeface="Franklin Gothic Book"/>
                <a:ea typeface="Franklin Gothic Book"/>
              </a:rPr>
              <a:t>Present the results of the machine learning model in terms of its accuracy and effectiveness in predicting bike counts. Include visualizations and comparisons between predicted and actual counts to highlight the model's performance.</a:t>
            </a:r>
            <a:endParaRPr b="0" lang="en-US" sz="24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ea typeface="Franklin Gothic Demi"/>
              </a:rPr>
              <a:t>Conclusion</a:t>
            </a:r>
            <a:endParaRPr b="0" lang="en-US" sz="4400" spc="-1" strike="noStrike">
              <a:solidFill>
                <a:schemeClr val="dk1"/>
              </a:solidFill>
              <a:latin typeface="Franklin Gothic Book"/>
            </a:endParaRPr>
          </a:p>
        </p:txBody>
      </p:sp>
      <p:sp>
        <p:nvSpPr>
          <p:cNvPr id="150" name="PlaceHolder 2"/>
          <p:cNvSpPr>
            <a:spLocks noGrp="1"/>
          </p:cNvSpPr>
          <p:nvPr>
            <p:ph/>
          </p:nvPr>
        </p:nvSpPr>
        <p:spPr>
          <a:xfrm>
            <a:off x="581040" y="1302120"/>
            <a:ext cx="11029320" cy="4672800"/>
          </a:xfrm>
          <a:prstGeom prst="rect">
            <a:avLst/>
          </a:prstGeom>
          <a:noFill/>
          <a:ln w="0">
            <a:noFill/>
          </a:ln>
        </p:spPr>
        <p:txBody>
          <a:bodyPr lIns="91440" rIns="91440" tIns="45720" bIns="45720" anchor="ctr">
            <a:normAutofit/>
          </a:bodyPr>
          <a:p>
            <a:pPr marL="305280" indent="-305280" defTabSz="457200">
              <a:lnSpc>
                <a:spcPct val="110000"/>
              </a:lnSpc>
              <a:spcBef>
                <a:spcPts val="400"/>
              </a:spcBef>
              <a:spcAft>
                <a:spcPts val="601"/>
              </a:spcAft>
              <a:buClr>
                <a:srgbClr val="1cade4"/>
              </a:buClr>
              <a:buSzPct val="92000"/>
              <a:buFont typeface="Wingdings 2" charset="2"/>
              <a:buChar char=""/>
            </a:pPr>
            <a:r>
              <a:rPr b="0" lang="en-IN" sz="2000" spc="-1" strike="noStrike">
                <a:solidFill>
                  <a:srgbClr val="0f0f0f"/>
                </a:solidFill>
                <a:latin typeface="Franklin Gothic Book"/>
                <a:ea typeface="Franklin Gothic Book"/>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b="0" lang="en-US" sz="20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p:nvPr>
        </p:nvSpPr>
        <p:spPr>
          <a:xfrm>
            <a:off x="581040" y="1302120"/>
            <a:ext cx="11029320" cy="4672800"/>
          </a:xfrm>
          <a:prstGeom prst="rect">
            <a:avLst/>
          </a:prstGeom>
          <a:noFill/>
          <a:ln w="0">
            <a:noFill/>
          </a:ln>
        </p:spPr>
        <p:txBody>
          <a:bodyPr lIns="91440" rIns="91440" tIns="45720" bIns="45720" anchor="ctr">
            <a:noAutofit/>
          </a:bodyPr>
          <a:p>
            <a:pPr indent="0" defTabSz="457200">
              <a:lnSpc>
                <a:spcPct val="110000"/>
              </a:lnSpc>
              <a:spcBef>
                <a:spcPts val="400"/>
              </a:spcBef>
              <a:spcAft>
                <a:spcPts val="601"/>
              </a:spcAft>
              <a:buNone/>
              <a:tabLst>
                <a:tab algn="l" pos="0"/>
              </a:tabLst>
            </a:pP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0" lang="en-US" sz="2000" spc="-1" strike="noStrike">
                <a:solidFill>
                  <a:schemeClr val="dk1">
                    <a:lumMod val="75000"/>
                    <a:lumOff val="25000"/>
                  </a:schemeClr>
                </a:solidFill>
                <a:latin typeface="Franklin Gothic Book"/>
                <a:ea typeface="Franklin Gothic Book"/>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b="0" lang="en-US" sz="2000" spc="-1" strike="noStrike">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algn="l" pos="0"/>
              </a:tabLst>
            </a:pPr>
            <a:endParaRPr b="0" lang="en-US" sz="1700" spc="-1" strike="noStrike">
              <a:solidFill>
                <a:schemeClr val="dk1">
                  <a:lumMod val="75000"/>
                  <a:lumOff val="25000"/>
                </a:schemeClr>
              </a:solidFill>
              <a:latin typeface="Franklin Gothic Book"/>
            </a:endParaRPr>
          </a:p>
        </p:txBody>
      </p:sp>
      <p:sp>
        <p:nvSpPr>
          <p:cNvPr id="152" name="Title 4"/>
          <p:cNvSpPr/>
          <p:nvPr/>
        </p:nvSpPr>
        <p:spPr>
          <a:xfrm>
            <a:off x="535680" y="844560"/>
            <a:ext cx="11029320" cy="529920"/>
          </a:xfrm>
          <a:prstGeom prst="rect">
            <a:avLst/>
          </a:prstGeom>
          <a:noFill/>
          <a:ln w="0">
            <a:noFill/>
          </a:ln>
        </p:spPr>
        <p:style>
          <a:lnRef idx="0"/>
          <a:fillRef idx="0"/>
          <a:effectRef idx="0"/>
          <a:fontRef idx="minor"/>
        </p:style>
        <p:txBody>
          <a:bodyPr anchor="b">
            <a:normAutofit fontScale="74983" lnSpcReduction="10000"/>
          </a:bodyPr>
          <a:p>
            <a:pPr defTabSz="457200">
              <a:lnSpc>
                <a:spcPct val="100000"/>
              </a:lnSpc>
            </a:pPr>
            <a:r>
              <a:rPr b="1" lang="en-US" sz="4400" spc="-1" strike="noStrike" cap="all">
                <a:solidFill>
                  <a:schemeClr val="accent1"/>
                </a:solidFill>
                <a:latin typeface="Arial"/>
              </a:rPr>
              <a:t>Future scope</a:t>
            </a:r>
            <a:endParaRPr b="0" lang="en-IN"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3.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Application>LibreOffice/7.6.2.1$Linux_X86_64 LibreOffice_project/56f7684011345957bbf33a7ee678afaf4d2ba333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2024-04-28T19:48:34Z</dcterms:modified>
  <cp:revision>23</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11</vt:i4>
  </property>
</Properties>
</file>