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Gowtham.R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623521104017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35097" y="3996512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08" y="1267649"/>
            <a:ext cx="6143933" cy="34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16" y="1397093"/>
            <a:ext cx="5928527" cy="33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424693"/>
            <a:ext cx="5807947" cy="32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Find Bus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04" y="1366576"/>
            <a:ext cx="6215149" cy="3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3386" y="1164479"/>
            <a:ext cx="80587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Introduce </a:t>
            </a:r>
            <a:r>
              <a:rPr lang="en-US" dirty="0"/>
              <a:t>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sensors for predictive maintenance.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enhancements aim to improve the overall functionality, user experience, and sustainability of the Bus Reservation System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dynamic pricing algorithms based on demand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699" y="1125416"/>
            <a:ext cx="7923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Furthermore, the future enhancements outlined, including mobile application development, real-time updates, dynamic pricing, and environmental initiatives, pave the way for continued innovation and improvement of the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Overall, the Bus Reservation System promises to revolutionize the way bus reservations are made and managed, offering convenience, reliability, and sustainability to users and stakeholders in the transportation industry.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9391" y="1147839"/>
            <a:ext cx="81452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process allows users to select seats, make payments securely through integrated payment gateways, and receive email notifications for booking confirmations and updates.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Administrators have access to a dashboard for monitoring bookings, managing buses/routes, viewing sales reports, and performing administrative tasks efficiently.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Designed for scalability, flexibility, and easy customization to meet evolving needs of bus operators and passengers.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Leveraging Python and </a:t>
            </a:r>
            <a:r>
              <a:rPr lang="en-US" dirty="0" err="1"/>
              <a:t>Django</a:t>
            </a:r>
            <a:r>
              <a:rPr lang="en-US" dirty="0"/>
              <a:t> for robustness, reliability, and seamless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Streamlines the booking process for passengers.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accurate and real-time information about available buses and seats.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Seamlessly integrates payments for a hassle-free experience.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Offers robust reservation management features to prevent overbooking and conflicts.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Empowers administrators with effective tools for bus and route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125415"/>
            <a:ext cx="83620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designed to streamline the process of booking bus tickets and managing reservations. Developed using Python and the </a:t>
            </a:r>
            <a:r>
              <a:rPr lang="en-US" dirty="0" err="1"/>
              <a:t>Django</a:t>
            </a:r>
            <a:r>
              <a:rPr lang="en-US" dirty="0"/>
              <a:t> framework, the BRS aims to provide a user-friendly platform for both passengers and bus operators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Python: Backend development and business logic implementation.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Django</a:t>
            </a:r>
            <a:r>
              <a:rPr lang="en-IN" dirty="0"/>
              <a:t>: Web framework for rapid development and MVC architecture.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HTML/CSS/JavaScript: Frontend development for designing user interfaces and adding interactivity.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SQLite/</a:t>
            </a:r>
            <a:r>
              <a:rPr lang="en-IN" dirty="0" err="1"/>
              <a:t>PostgreSQL</a:t>
            </a:r>
            <a:r>
              <a:rPr lang="en-IN" dirty="0"/>
              <a:t>: Database management for storing application 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Seat Reservation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Payment Integration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1" y="1085222"/>
            <a:ext cx="6143933" cy="34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Registration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" y="1267649"/>
            <a:ext cx="6268766" cy="35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473</Words>
  <Application>Microsoft Office PowerPoint</Application>
  <PresentationFormat>On-screen Show (16:9)</PresentationFormat>
  <Paragraphs>66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Registration</vt:lpstr>
      <vt:lpstr>HOME PAGE</vt:lpstr>
      <vt:lpstr>LOGIN PAGE</vt:lpstr>
      <vt:lpstr>THANKS PAGE</vt:lpstr>
      <vt:lpstr>Find Bus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13</cp:revision>
  <dcterms:modified xsi:type="dcterms:W3CDTF">2024-04-08T16:12:31Z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