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3-FD48-9999-77BD6810BE4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3-FD48-9999-77BD6810BE4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E3-FD48-9999-77BD6810B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0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104871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581192" y="785045"/>
            <a:ext cx="11029616" cy="930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2" name="TextBox 13"/>
          <p:cNvSpPr txBox="1"/>
          <p:nvPr/>
        </p:nvSpPr>
        <p:spPr>
          <a:xfrm>
            <a:off x="1959539" y="328285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</a:t>
            </a:r>
            <a:r>
              <a:rPr lang="en-GB" sz="2000" dirty="0" err="1"/>
              <a:t>Gowtham</a:t>
            </a:r>
            <a:r>
              <a:rPr lang="en-GB" sz="2000" dirty="0"/>
              <a:t> R</a:t>
            </a:r>
          </a:p>
          <a:p>
            <a:r>
              <a:rPr lang="en-US" sz="2000" dirty="0"/>
              <a:t>REGISTER NO:31220</a:t>
            </a:r>
            <a:r>
              <a:rPr lang="en-GB" sz="2000"/>
              <a:t>1029</a:t>
            </a:r>
            <a:endParaRPr sz="2400" dirty="0"/>
          </a:p>
          <a:p>
            <a:r>
              <a:rPr lang="en-GB" altLang="zh-CN" sz="2000" dirty="0"/>
              <a:t>NM ID :  asunm110312201029</a:t>
            </a:r>
          </a:p>
          <a:p>
            <a:r>
              <a:rPr lang="en-US" sz="2000" dirty="0"/>
              <a:t>DEPARTMENT:B.COM(ACCOUNTINGS AND FINANCE)</a:t>
            </a:r>
            <a:endParaRPr lang="zh-CN" altLang="en-US" sz="1600" dirty="0"/>
          </a:p>
          <a:p>
            <a:r>
              <a:rPr lang="en-US" sz="2000" dirty="0"/>
              <a:t>COLLEGE: DHARMAMURTHI RAO BAHADUR CALAVALA                   </a:t>
            </a:r>
            <a:endParaRPr lang="zh-CN" altLang="en-US" sz="1600" dirty="0"/>
          </a:p>
          <a:p>
            <a:r>
              <a:rPr lang="en-US" sz="20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5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02" name="TextBox 22"/>
          <p:cNvSpPr txBox="1"/>
          <p:nvPr/>
        </p:nvSpPr>
        <p:spPr>
          <a:xfrm>
            <a:off x="1217522" y="2123271"/>
            <a:ext cx="8593228" cy="1539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07" name="object 21"/>
          <p:cNvSpPr txBox="1">
            <a:spLocks noGrp="1"/>
          </p:cNvSpPr>
          <p:nvPr>
            <p:ph type="title"/>
          </p:nvPr>
        </p:nvSpPr>
        <p:spPr>
          <a:xfrm>
            <a:off x="581192" y="1245420"/>
            <a:ext cx="11029616" cy="470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10" name="TextBox 22"/>
          <p:cNvSpPr txBox="1"/>
          <p:nvPr/>
        </p:nvSpPr>
        <p:spPr>
          <a:xfrm>
            <a:off x="2509807" y="1041533"/>
            <a:ext cx="50292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834072" y="498855"/>
            <a:ext cx="6282328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1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6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39775" y="753428"/>
            <a:ext cx="5263515" cy="71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2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2" name="TextBox 10"/>
          <p:cNvSpPr txBox="1"/>
          <p:nvPr/>
        </p:nvSpPr>
        <p:spPr>
          <a:xfrm>
            <a:off x="990600" y="2133600"/>
            <a:ext cx="7924800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60042"/>
            <a:ext cx="50145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2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9" name="Text Box 6"/>
          <p:cNvSpPr txBox="1"/>
          <p:nvPr/>
        </p:nvSpPr>
        <p:spPr>
          <a:xfrm>
            <a:off x="874342" y="2299334"/>
            <a:ext cx="6652895" cy="334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558165" y="794386"/>
            <a:ext cx="9763125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32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3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35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4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mmk39296@gmail.com</cp:lastModifiedBy>
  <cp:revision>1</cp:revision>
  <dcterms:created xsi:type="dcterms:W3CDTF">2024-03-27T19:07:22Z</dcterms:created>
  <dcterms:modified xsi:type="dcterms:W3CDTF">2024-11-12T10:04:49Z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