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 : GOWTHAM.S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NO: 312219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078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 err="1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Email ID: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gowthamsiva163@gmail.com</a:t>
            </a:r>
          </a:p>
          <a:p>
            <a:endParaRPr lang="en-IN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5166</Words>
  <Application>Microsoft Office PowerPoint</Application>
  <PresentationFormat>Widescreen</PresentationFormat>
  <Paragraphs>156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ranjaniravi05@gmail.com</cp:lastModifiedBy>
  <cp:revision>39</cp:revision>
  <dcterms:created xsi:type="dcterms:W3CDTF">2024-03-29T15:07:00Z</dcterms:created>
  <dcterms:modified xsi:type="dcterms:W3CDTF">2024-09-26T08:43:10Z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