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flipV="1">
            <a:off x="5369273" y="5487318"/>
            <a:ext cx="1453453" cy="124308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1551941"/>
          </a:xfrm>
          <a:prstGeom prst="rect"/>
          <a:noFill/>
        </p:spPr>
        <p:txBody>
          <a:bodyPr rtlCol="0" wrap="square">
            <a:spAutoFit/>
          </a:bodyPr>
          <a:p>
            <a:r>
              <a:rPr dirty="0" sz="2400" lang="en-US"/>
              <a:t>STUDENT NAME</a:t>
            </a:r>
            <a:r>
              <a:rPr sz="2400" lang="en-US"/>
              <a:t>: </a:t>
            </a:r>
            <a:r>
              <a:rPr sz="2400" lang="en-IN"/>
              <a:t>          </a:t>
            </a:r>
            <a:r>
              <a:rPr altLang="en-IN" sz="2400" lang="en-US"/>
              <a:t>G</a:t>
            </a:r>
            <a:r>
              <a:rPr altLang="en-IN" sz="2400" lang="en-US"/>
              <a:t>o</a:t>
            </a:r>
            <a:r>
              <a:rPr altLang="en-IN" sz="2400" lang="en-US"/>
              <a:t>w</a:t>
            </a:r>
            <a:r>
              <a:rPr altLang="en-IN" sz="2400" lang="en-US"/>
              <a:t>t</a:t>
            </a:r>
            <a:r>
              <a:rPr altLang="en-IN" sz="2400" lang="en-US"/>
              <a:t>h</a:t>
            </a:r>
            <a:r>
              <a:rPr altLang="en-IN" sz="2400" lang="en-US"/>
              <a:t>a</a:t>
            </a:r>
            <a:r>
              <a:rPr altLang="en-IN" sz="2400" lang="en-US"/>
              <a:t>m</a:t>
            </a:r>
            <a:r>
              <a:rPr altLang="en-IN" sz="2400" lang="en-US"/>
              <a:t> </a:t>
            </a:r>
            <a:r>
              <a:rPr altLang="en-IN" sz="2400" lang="en-US"/>
              <a:t>C</a:t>
            </a:r>
            <a:endParaRPr dirty="0" sz="2400" lang="en-US"/>
          </a:p>
          <a:p>
            <a:r>
              <a:rPr dirty="0" sz="2400" lang="en-US"/>
              <a:t>REGISTER N</a:t>
            </a:r>
            <a:r>
              <a:rPr dirty="0" sz="2400" lang="en-US"/>
              <a:t>O</a:t>
            </a:r>
            <a:r>
              <a:rPr altLang="en-IN" dirty="0" sz="2400" lang="en-US"/>
              <a:t> </a:t>
            </a:r>
            <a:r>
              <a:rPr altLang="en-IN" dirty="0" sz="2400" lang="en-US"/>
              <a:t>:</a:t>
            </a:r>
            <a:r>
              <a:rPr sz="2400" lang="en-IN"/>
              <a:t>        </a:t>
            </a:r>
            <a:r>
              <a:rPr altLang="en-IN" sz="2400" lang="en-US"/>
              <a:t> </a:t>
            </a:r>
            <a:r>
              <a:rPr altLang="en-IN" sz="2400" lang="en-US"/>
              <a:t> </a:t>
            </a:r>
            <a:r>
              <a:rPr altLang="en-IN" sz="2400" lang="en-US"/>
              <a:t> </a:t>
            </a:r>
            <a:r>
              <a:rPr altLang="en-IN" sz="2400" lang="en-US"/>
              <a:t> </a:t>
            </a:r>
            <a:r>
              <a:rPr sz="2400" lang="en-IN"/>
              <a:t>   </a:t>
            </a:r>
            <a:r>
              <a:rPr sz="2400" lang="en-US"/>
              <a:t>31220</a:t>
            </a:r>
            <a:r>
              <a:rPr sz="2400" lang="en-IN"/>
              <a:t>6</a:t>
            </a:r>
            <a:r>
              <a:rPr altLang="en-IN" sz="2400" lang="en-US"/>
              <a:t>6</a:t>
            </a:r>
            <a:r>
              <a:rPr altLang="en-IN" sz="2400" lang="en-US"/>
              <a:t>3</a:t>
            </a:r>
            <a:r>
              <a:rPr altLang="en-IN" sz="2400" lang="en-US"/>
              <a:t>9</a:t>
            </a:r>
            <a:endParaRPr dirty="0" sz="2400" lang="en-US"/>
          </a:p>
          <a:p>
            <a:r>
              <a:rPr dirty="0" sz="2400" lang="en-US"/>
              <a:t>DEPARTMENT</a:t>
            </a:r>
            <a:r>
              <a:rPr altLang="en-IN" dirty="0" sz="2400" lang="en-US"/>
              <a: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3469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2062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38633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3469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27457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1775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551941"/>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584201"/>
          </a:xfrm>
        </p:spPr>
        <p:txBody>
          <a:bodyPr/>
          <a:p>
            <a:r>
              <a:rPr dirty="0" lang="en-IN"/>
              <a:t>Dataset Description</a:t>
            </a:r>
          </a:p>
        </p:txBody>
      </p:sp>
      <p:sp>
        <p:nvSpPr>
          <p:cNvPr id="1048669" name="TextBox 2"/>
          <p:cNvSpPr txBox="1"/>
          <p:nvPr/>
        </p:nvSpPr>
        <p:spPr>
          <a:xfrm>
            <a:off x="1371600" y="1600200"/>
            <a:ext cx="6172200" cy="27203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967740"/>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Microsoft Office User</cp:lastModifiedBy>
  <dcterms:created xsi:type="dcterms:W3CDTF">2024-03-29T04:07:22Z</dcterms:created>
  <dcterms:modified xsi:type="dcterms:W3CDTF">2024-10-01T06:02:16Z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9edc4d74296f4ba49eb9debe4072d9f0</vt:lpwstr>
  </property>
</Properties>
</file>