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media/image1.jpeg" ContentType="image/jpeg"/>
  <Override PartName="/ppt/media/image2.png" ContentType="image/pn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28" name="PlaceHolder 2"/>
          <p:cNvSpPr>
            <a:spLocks noGrp="1"/>
          </p:cNvSpPr>
          <p:nvPr>
            <p:ph type="body"/>
          </p:nvPr>
        </p:nvSpPr>
        <p:spPr>
          <a:xfrm>
            <a:off x="720000" y="2160000"/>
            <a:ext cx="8640000" cy="2091240"/>
          </a:xfrm>
          <a:prstGeom prst="rect">
            <a:avLst/>
          </a:prstGeom>
        </p:spPr>
        <p:txBody>
          <a:bodyPr lIns="0" rIns="0" tIns="0" bIns="0"/>
          <a:p>
            <a:endParaRPr b="0" lang="en-IN" sz="2800" spc="-1" strike="noStrike">
              <a:solidFill>
                <a:srgbClr val="333333"/>
              </a:solidFill>
              <a:latin typeface="Noto Sans Regular"/>
            </a:endParaRPr>
          </a:p>
        </p:txBody>
      </p:sp>
      <p:sp>
        <p:nvSpPr>
          <p:cNvPr id="29" name="PlaceHolder 3"/>
          <p:cNvSpPr>
            <a:spLocks noGrp="1"/>
          </p:cNvSpPr>
          <p:nvPr>
            <p:ph type="body"/>
          </p:nvPr>
        </p:nvSpPr>
        <p:spPr>
          <a:xfrm>
            <a:off x="720000" y="4450320"/>
            <a:ext cx="8640000" cy="2091240"/>
          </a:xfrm>
          <a:prstGeom prst="rect">
            <a:avLst/>
          </a:prstGeom>
        </p:spPr>
        <p:txBody>
          <a:bodyPr lIns="0" rIns="0" tIns="0" bIns="0"/>
          <a:p>
            <a:endParaRPr b="0" lang="en-IN" sz="2800" spc="-1" strike="noStrike">
              <a:solidFill>
                <a:srgbClr val="333333"/>
              </a:solidFill>
              <a:latin typeface="Noto Sans Regular"/>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31" name="PlaceHolder 2"/>
          <p:cNvSpPr>
            <a:spLocks noGrp="1"/>
          </p:cNvSpPr>
          <p:nvPr>
            <p:ph type="body"/>
          </p:nvPr>
        </p:nvSpPr>
        <p:spPr>
          <a:xfrm>
            <a:off x="720000" y="2160000"/>
            <a:ext cx="4215960" cy="2091240"/>
          </a:xfrm>
          <a:prstGeom prst="rect">
            <a:avLst/>
          </a:prstGeom>
        </p:spPr>
        <p:txBody>
          <a:bodyPr lIns="0" rIns="0" tIns="0" bIns="0"/>
          <a:p>
            <a:endParaRPr b="0" lang="en-IN" sz="2800" spc="-1" strike="noStrike">
              <a:solidFill>
                <a:srgbClr val="333333"/>
              </a:solidFill>
              <a:latin typeface="Noto Sans Regular"/>
            </a:endParaRPr>
          </a:p>
        </p:txBody>
      </p:sp>
      <p:sp>
        <p:nvSpPr>
          <p:cNvPr id="32" name="PlaceHolder 3"/>
          <p:cNvSpPr>
            <a:spLocks noGrp="1"/>
          </p:cNvSpPr>
          <p:nvPr>
            <p:ph type="body"/>
          </p:nvPr>
        </p:nvSpPr>
        <p:spPr>
          <a:xfrm>
            <a:off x="5147280" y="2160000"/>
            <a:ext cx="4215960" cy="2091240"/>
          </a:xfrm>
          <a:prstGeom prst="rect">
            <a:avLst/>
          </a:prstGeom>
        </p:spPr>
        <p:txBody>
          <a:bodyPr lIns="0" rIns="0" tIns="0" bIns="0"/>
          <a:p>
            <a:endParaRPr b="0" lang="en-IN" sz="2800" spc="-1" strike="noStrike">
              <a:solidFill>
                <a:srgbClr val="333333"/>
              </a:solidFill>
              <a:latin typeface="Noto Sans Regular"/>
            </a:endParaRPr>
          </a:p>
        </p:txBody>
      </p:sp>
      <p:sp>
        <p:nvSpPr>
          <p:cNvPr id="33" name="PlaceHolder 4"/>
          <p:cNvSpPr>
            <a:spLocks noGrp="1"/>
          </p:cNvSpPr>
          <p:nvPr>
            <p:ph type="body"/>
          </p:nvPr>
        </p:nvSpPr>
        <p:spPr>
          <a:xfrm>
            <a:off x="720000" y="4450320"/>
            <a:ext cx="4215960" cy="2091240"/>
          </a:xfrm>
          <a:prstGeom prst="rect">
            <a:avLst/>
          </a:prstGeom>
        </p:spPr>
        <p:txBody>
          <a:bodyPr lIns="0" rIns="0" tIns="0" bIns="0"/>
          <a:p>
            <a:endParaRPr b="0" lang="en-IN" sz="2800" spc="-1" strike="noStrike">
              <a:solidFill>
                <a:srgbClr val="333333"/>
              </a:solidFill>
              <a:latin typeface="Noto Sans Regular"/>
            </a:endParaRPr>
          </a:p>
        </p:txBody>
      </p:sp>
      <p:sp>
        <p:nvSpPr>
          <p:cNvPr id="34" name="PlaceHolder 5"/>
          <p:cNvSpPr>
            <a:spLocks noGrp="1"/>
          </p:cNvSpPr>
          <p:nvPr>
            <p:ph type="body"/>
          </p:nvPr>
        </p:nvSpPr>
        <p:spPr>
          <a:xfrm>
            <a:off x="5147280" y="4450320"/>
            <a:ext cx="4215960" cy="2091240"/>
          </a:xfrm>
          <a:prstGeom prst="rect">
            <a:avLst/>
          </a:prstGeom>
        </p:spPr>
        <p:txBody>
          <a:bodyPr lIns="0" rIns="0" tIns="0" bIns="0"/>
          <a:p>
            <a:endParaRPr b="0" lang="en-IN" sz="2800" spc="-1" strike="noStrike">
              <a:solidFill>
                <a:srgbClr val="333333"/>
              </a:solidFill>
              <a:latin typeface="Noto Sans Regular"/>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36" name="PlaceHolder 2"/>
          <p:cNvSpPr>
            <a:spLocks noGrp="1"/>
          </p:cNvSpPr>
          <p:nvPr>
            <p:ph type="body"/>
          </p:nvPr>
        </p:nvSpPr>
        <p:spPr>
          <a:xfrm>
            <a:off x="720000" y="2160000"/>
            <a:ext cx="2781720" cy="2091240"/>
          </a:xfrm>
          <a:prstGeom prst="rect">
            <a:avLst/>
          </a:prstGeom>
        </p:spPr>
        <p:txBody>
          <a:bodyPr lIns="0" rIns="0" tIns="0" bIns="0"/>
          <a:p>
            <a:endParaRPr b="0" lang="en-IN" sz="2800" spc="-1" strike="noStrike">
              <a:solidFill>
                <a:srgbClr val="333333"/>
              </a:solidFill>
              <a:latin typeface="Noto Sans Regular"/>
            </a:endParaRPr>
          </a:p>
        </p:txBody>
      </p:sp>
      <p:sp>
        <p:nvSpPr>
          <p:cNvPr id="37" name="PlaceHolder 3"/>
          <p:cNvSpPr>
            <a:spLocks noGrp="1"/>
          </p:cNvSpPr>
          <p:nvPr>
            <p:ph type="body"/>
          </p:nvPr>
        </p:nvSpPr>
        <p:spPr>
          <a:xfrm>
            <a:off x="3641040" y="2160000"/>
            <a:ext cx="2781720" cy="2091240"/>
          </a:xfrm>
          <a:prstGeom prst="rect">
            <a:avLst/>
          </a:prstGeom>
        </p:spPr>
        <p:txBody>
          <a:bodyPr lIns="0" rIns="0" tIns="0" bIns="0"/>
          <a:p>
            <a:endParaRPr b="0" lang="en-IN" sz="2800" spc="-1" strike="noStrike">
              <a:solidFill>
                <a:srgbClr val="333333"/>
              </a:solidFill>
              <a:latin typeface="Noto Sans Regular"/>
            </a:endParaRPr>
          </a:p>
        </p:txBody>
      </p:sp>
      <p:sp>
        <p:nvSpPr>
          <p:cNvPr id="38" name="PlaceHolder 4"/>
          <p:cNvSpPr>
            <a:spLocks noGrp="1"/>
          </p:cNvSpPr>
          <p:nvPr>
            <p:ph type="body"/>
          </p:nvPr>
        </p:nvSpPr>
        <p:spPr>
          <a:xfrm>
            <a:off x="6562440" y="2160000"/>
            <a:ext cx="2781720" cy="2091240"/>
          </a:xfrm>
          <a:prstGeom prst="rect">
            <a:avLst/>
          </a:prstGeom>
        </p:spPr>
        <p:txBody>
          <a:bodyPr lIns="0" rIns="0" tIns="0" bIns="0"/>
          <a:p>
            <a:endParaRPr b="0" lang="en-IN" sz="2800" spc="-1" strike="noStrike">
              <a:solidFill>
                <a:srgbClr val="333333"/>
              </a:solidFill>
              <a:latin typeface="Noto Sans Regular"/>
            </a:endParaRPr>
          </a:p>
        </p:txBody>
      </p:sp>
      <p:sp>
        <p:nvSpPr>
          <p:cNvPr id="39" name="PlaceHolder 5"/>
          <p:cNvSpPr>
            <a:spLocks noGrp="1"/>
          </p:cNvSpPr>
          <p:nvPr>
            <p:ph type="body"/>
          </p:nvPr>
        </p:nvSpPr>
        <p:spPr>
          <a:xfrm>
            <a:off x="720000" y="4450320"/>
            <a:ext cx="2781720" cy="2091240"/>
          </a:xfrm>
          <a:prstGeom prst="rect">
            <a:avLst/>
          </a:prstGeom>
        </p:spPr>
        <p:txBody>
          <a:bodyPr lIns="0" rIns="0" tIns="0" bIns="0"/>
          <a:p>
            <a:endParaRPr b="0" lang="en-IN" sz="2800" spc="-1" strike="noStrike">
              <a:solidFill>
                <a:srgbClr val="333333"/>
              </a:solidFill>
              <a:latin typeface="Noto Sans Regular"/>
            </a:endParaRPr>
          </a:p>
        </p:txBody>
      </p:sp>
      <p:sp>
        <p:nvSpPr>
          <p:cNvPr id="40" name="PlaceHolder 6"/>
          <p:cNvSpPr>
            <a:spLocks noGrp="1"/>
          </p:cNvSpPr>
          <p:nvPr>
            <p:ph type="body"/>
          </p:nvPr>
        </p:nvSpPr>
        <p:spPr>
          <a:xfrm>
            <a:off x="3641040" y="4450320"/>
            <a:ext cx="2781720" cy="2091240"/>
          </a:xfrm>
          <a:prstGeom prst="rect">
            <a:avLst/>
          </a:prstGeom>
        </p:spPr>
        <p:txBody>
          <a:bodyPr lIns="0" rIns="0" tIns="0" bIns="0"/>
          <a:p>
            <a:endParaRPr b="0" lang="en-IN" sz="2800" spc="-1" strike="noStrike">
              <a:solidFill>
                <a:srgbClr val="333333"/>
              </a:solidFill>
              <a:latin typeface="Noto Sans Regular"/>
            </a:endParaRPr>
          </a:p>
        </p:txBody>
      </p:sp>
      <p:sp>
        <p:nvSpPr>
          <p:cNvPr id="41" name="PlaceHolder 7"/>
          <p:cNvSpPr>
            <a:spLocks noGrp="1"/>
          </p:cNvSpPr>
          <p:nvPr>
            <p:ph type="body"/>
          </p:nvPr>
        </p:nvSpPr>
        <p:spPr>
          <a:xfrm>
            <a:off x="6562440" y="4450320"/>
            <a:ext cx="2781720" cy="2091240"/>
          </a:xfrm>
          <a:prstGeom prst="rect">
            <a:avLst/>
          </a:prstGeom>
        </p:spPr>
        <p:txBody>
          <a:bodyPr lIns="0" rIns="0" tIns="0" bIns="0"/>
          <a:p>
            <a:endParaRPr b="0" lang="en-IN" sz="2800" spc="-1" strike="noStrike">
              <a:solidFill>
                <a:srgbClr val="333333"/>
              </a:solidFill>
              <a:latin typeface="Noto Sans Regular"/>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49" name="PlaceHolder 2"/>
          <p:cNvSpPr>
            <a:spLocks noGrp="1"/>
          </p:cNvSpPr>
          <p:nvPr>
            <p:ph type="subTitle"/>
          </p:nvPr>
        </p:nvSpPr>
        <p:spPr>
          <a:xfrm>
            <a:off x="720000" y="2160000"/>
            <a:ext cx="8640000" cy="43848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51" name="PlaceHolder 2"/>
          <p:cNvSpPr>
            <a:spLocks noGrp="1"/>
          </p:cNvSpPr>
          <p:nvPr>
            <p:ph type="body"/>
          </p:nvPr>
        </p:nvSpPr>
        <p:spPr>
          <a:xfrm>
            <a:off x="720000" y="2160000"/>
            <a:ext cx="8640000" cy="4384800"/>
          </a:xfrm>
          <a:prstGeom prst="rect">
            <a:avLst/>
          </a:prstGeom>
        </p:spPr>
        <p:txBody>
          <a:bodyPr lIns="0" rIns="0" tIns="0" bIns="0"/>
          <a:p>
            <a:endParaRPr b="0" lang="en-IN" sz="2800" spc="-1" strike="noStrike">
              <a:solidFill>
                <a:srgbClr val="333333"/>
              </a:solidFill>
              <a:latin typeface="Noto Sans Regular"/>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53" name="PlaceHolder 2"/>
          <p:cNvSpPr>
            <a:spLocks noGrp="1"/>
          </p:cNvSpPr>
          <p:nvPr>
            <p:ph type="body"/>
          </p:nvPr>
        </p:nvSpPr>
        <p:spPr>
          <a:xfrm>
            <a:off x="720000" y="2160000"/>
            <a:ext cx="4215960" cy="4384800"/>
          </a:xfrm>
          <a:prstGeom prst="rect">
            <a:avLst/>
          </a:prstGeom>
        </p:spPr>
        <p:txBody>
          <a:bodyPr lIns="0" rIns="0" tIns="0" bIns="0"/>
          <a:p>
            <a:endParaRPr b="0" lang="en-IN" sz="2800" spc="-1" strike="noStrike">
              <a:solidFill>
                <a:srgbClr val="333333"/>
              </a:solidFill>
              <a:latin typeface="Noto Sans Regular"/>
            </a:endParaRPr>
          </a:p>
        </p:txBody>
      </p:sp>
      <p:sp>
        <p:nvSpPr>
          <p:cNvPr id="54" name="PlaceHolder 3"/>
          <p:cNvSpPr>
            <a:spLocks noGrp="1"/>
          </p:cNvSpPr>
          <p:nvPr>
            <p:ph type="body"/>
          </p:nvPr>
        </p:nvSpPr>
        <p:spPr>
          <a:xfrm>
            <a:off x="5147280" y="2160000"/>
            <a:ext cx="4215960" cy="4384800"/>
          </a:xfrm>
          <a:prstGeom prst="rect">
            <a:avLst/>
          </a:prstGeom>
        </p:spPr>
        <p:txBody>
          <a:bodyPr lIns="0" rIns="0" tIns="0" bIns="0"/>
          <a:p>
            <a:endParaRPr b="0" lang="en-IN" sz="2800" spc="-1" strike="noStrike">
              <a:solidFill>
                <a:srgbClr val="333333"/>
              </a:solidFill>
              <a:latin typeface="Noto Sans Regular"/>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720000" y="300960"/>
            <a:ext cx="8855640" cy="58536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58" name="PlaceHolder 2"/>
          <p:cNvSpPr>
            <a:spLocks noGrp="1"/>
          </p:cNvSpPr>
          <p:nvPr>
            <p:ph type="body"/>
          </p:nvPr>
        </p:nvSpPr>
        <p:spPr>
          <a:xfrm>
            <a:off x="720000" y="2160000"/>
            <a:ext cx="4215960" cy="2091240"/>
          </a:xfrm>
          <a:prstGeom prst="rect">
            <a:avLst/>
          </a:prstGeom>
        </p:spPr>
        <p:txBody>
          <a:bodyPr lIns="0" rIns="0" tIns="0" bIns="0"/>
          <a:p>
            <a:endParaRPr b="0" lang="en-IN" sz="2800" spc="-1" strike="noStrike">
              <a:solidFill>
                <a:srgbClr val="333333"/>
              </a:solidFill>
              <a:latin typeface="Noto Sans Regular"/>
            </a:endParaRPr>
          </a:p>
        </p:txBody>
      </p:sp>
      <p:sp>
        <p:nvSpPr>
          <p:cNvPr id="59" name="PlaceHolder 3"/>
          <p:cNvSpPr>
            <a:spLocks noGrp="1"/>
          </p:cNvSpPr>
          <p:nvPr>
            <p:ph type="body"/>
          </p:nvPr>
        </p:nvSpPr>
        <p:spPr>
          <a:xfrm>
            <a:off x="5147280" y="2160000"/>
            <a:ext cx="4215960" cy="4384800"/>
          </a:xfrm>
          <a:prstGeom prst="rect">
            <a:avLst/>
          </a:prstGeom>
        </p:spPr>
        <p:txBody>
          <a:bodyPr lIns="0" rIns="0" tIns="0" bIns="0"/>
          <a:p>
            <a:endParaRPr b="0" lang="en-IN" sz="2800" spc="-1" strike="noStrike">
              <a:solidFill>
                <a:srgbClr val="333333"/>
              </a:solidFill>
              <a:latin typeface="Noto Sans Regular"/>
            </a:endParaRPr>
          </a:p>
        </p:txBody>
      </p:sp>
      <p:sp>
        <p:nvSpPr>
          <p:cNvPr id="60" name="PlaceHolder 4"/>
          <p:cNvSpPr>
            <a:spLocks noGrp="1"/>
          </p:cNvSpPr>
          <p:nvPr>
            <p:ph type="body"/>
          </p:nvPr>
        </p:nvSpPr>
        <p:spPr>
          <a:xfrm>
            <a:off x="720000" y="4450320"/>
            <a:ext cx="4215960" cy="2091240"/>
          </a:xfrm>
          <a:prstGeom prst="rect">
            <a:avLst/>
          </a:prstGeom>
        </p:spPr>
        <p:txBody>
          <a:bodyPr lIns="0" rIns="0" tIns="0" bIns="0"/>
          <a:p>
            <a:endParaRPr b="0" lang="en-IN" sz="2800" spc="-1" strike="noStrike">
              <a:solidFill>
                <a:srgbClr val="333333"/>
              </a:solidFill>
              <a:latin typeface="Noto Sans Regular"/>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7" name="PlaceHolder 2"/>
          <p:cNvSpPr>
            <a:spLocks noGrp="1"/>
          </p:cNvSpPr>
          <p:nvPr>
            <p:ph type="subTitle"/>
          </p:nvPr>
        </p:nvSpPr>
        <p:spPr>
          <a:xfrm>
            <a:off x="720000" y="2160000"/>
            <a:ext cx="8640000" cy="43848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62" name="PlaceHolder 2"/>
          <p:cNvSpPr>
            <a:spLocks noGrp="1"/>
          </p:cNvSpPr>
          <p:nvPr>
            <p:ph type="body"/>
          </p:nvPr>
        </p:nvSpPr>
        <p:spPr>
          <a:xfrm>
            <a:off x="720000" y="2160000"/>
            <a:ext cx="4215960" cy="4384800"/>
          </a:xfrm>
          <a:prstGeom prst="rect">
            <a:avLst/>
          </a:prstGeom>
        </p:spPr>
        <p:txBody>
          <a:bodyPr lIns="0" rIns="0" tIns="0" bIns="0"/>
          <a:p>
            <a:endParaRPr b="0" lang="en-IN" sz="2800" spc="-1" strike="noStrike">
              <a:solidFill>
                <a:srgbClr val="333333"/>
              </a:solidFill>
              <a:latin typeface="Noto Sans Regular"/>
            </a:endParaRPr>
          </a:p>
        </p:txBody>
      </p:sp>
      <p:sp>
        <p:nvSpPr>
          <p:cNvPr id="63" name="PlaceHolder 3"/>
          <p:cNvSpPr>
            <a:spLocks noGrp="1"/>
          </p:cNvSpPr>
          <p:nvPr>
            <p:ph type="body"/>
          </p:nvPr>
        </p:nvSpPr>
        <p:spPr>
          <a:xfrm>
            <a:off x="5147280" y="2160000"/>
            <a:ext cx="4215960" cy="2091240"/>
          </a:xfrm>
          <a:prstGeom prst="rect">
            <a:avLst/>
          </a:prstGeom>
        </p:spPr>
        <p:txBody>
          <a:bodyPr lIns="0" rIns="0" tIns="0" bIns="0"/>
          <a:p>
            <a:endParaRPr b="0" lang="en-IN" sz="2800" spc="-1" strike="noStrike">
              <a:solidFill>
                <a:srgbClr val="333333"/>
              </a:solidFill>
              <a:latin typeface="Noto Sans Regular"/>
            </a:endParaRPr>
          </a:p>
        </p:txBody>
      </p:sp>
      <p:sp>
        <p:nvSpPr>
          <p:cNvPr id="64" name="PlaceHolder 4"/>
          <p:cNvSpPr>
            <a:spLocks noGrp="1"/>
          </p:cNvSpPr>
          <p:nvPr>
            <p:ph type="body"/>
          </p:nvPr>
        </p:nvSpPr>
        <p:spPr>
          <a:xfrm>
            <a:off x="5147280" y="4450320"/>
            <a:ext cx="4215960" cy="2091240"/>
          </a:xfrm>
          <a:prstGeom prst="rect">
            <a:avLst/>
          </a:prstGeom>
        </p:spPr>
        <p:txBody>
          <a:bodyPr lIns="0" rIns="0" tIns="0" bIns="0"/>
          <a:p>
            <a:endParaRPr b="0" lang="en-IN" sz="2800" spc="-1" strike="noStrike">
              <a:solidFill>
                <a:srgbClr val="333333"/>
              </a:solidFill>
              <a:latin typeface="Noto Sans Regular"/>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66" name="PlaceHolder 2"/>
          <p:cNvSpPr>
            <a:spLocks noGrp="1"/>
          </p:cNvSpPr>
          <p:nvPr>
            <p:ph type="body"/>
          </p:nvPr>
        </p:nvSpPr>
        <p:spPr>
          <a:xfrm>
            <a:off x="720000" y="2160000"/>
            <a:ext cx="4215960" cy="2091240"/>
          </a:xfrm>
          <a:prstGeom prst="rect">
            <a:avLst/>
          </a:prstGeom>
        </p:spPr>
        <p:txBody>
          <a:bodyPr lIns="0" rIns="0" tIns="0" bIns="0"/>
          <a:p>
            <a:endParaRPr b="0" lang="en-IN" sz="2800" spc="-1" strike="noStrike">
              <a:solidFill>
                <a:srgbClr val="333333"/>
              </a:solidFill>
              <a:latin typeface="Noto Sans Regular"/>
            </a:endParaRPr>
          </a:p>
        </p:txBody>
      </p:sp>
      <p:sp>
        <p:nvSpPr>
          <p:cNvPr id="67" name="PlaceHolder 3"/>
          <p:cNvSpPr>
            <a:spLocks noGrp="1"/>
          </p:cNvSpPr>
          <p:nvPr>
            <p:ph type="body"/>
          </p:nvPr>
        </p:nvSpPr>
        <p:spPr>
          <a:xfrm>
            <a:off x="5147280" y="2160000"/>
            <a:ext cx="4215960" cy="2091240"/>
          </a:xfrm>
          <a:prstGeom prst="rect">
            <a:avLst/>
          </a:prstGeom>
        </p:spPr>
        <p:txBody>
          <a:bodyPr lIns="0" rIns="0" tIns="0" bIns="0"/>
          <a:p>
            <a:endParaRPr b="0" lang="en-IN" sz="2800" spc="-1" strike="noStrike">
              <a:solidFill>
                <a:srgbClr val="333333"/>
              </a:solidFill>
              <a:latin typeface="Noto Sans Regular"/>
            </a:endParaRPr>
          </a:p>
        </p:txBody>
      </p:sp>
      <p:sp>
        <p:nvSpPr>
          <p:cNvPr id="68" name="PlaceHolder 4"/>
          <p:cNvSpPr>
            <a:spLocks noGrp="1"/>
          </p:cNvSpPr>
          <p:nvPr>
            <p:ph type="body"/>
          </p:nvPr>
        </p:nvSpPr>
        <p:spPr>
          <a:xfrm>
            <a:off x="720000" y="4450320"/>
            <a:ext cx="8640000" cy="2091240"/>
          </a:xfrm>
          <a:prstGeom prst="rect">
            <a:avLst/>
          </a:prstGeom>
        </p:spPr>
        <p:txBody>
          <a:bodyPr lIns="0" rIns="0" tIns="0" bIns="0"/>
          <a:p>
            <a:endParaRPr b="0" lang="en-IN" sz="2800" spc="-1" strike="noStrike">
              <a:solidFill>
                <a:srgbClr val="333333"/>
              </a:solidFill>
              <a:latin typeface="Noto Sans Regular"/>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70" name="PlaceHolder 2"/>
          <p:cNvSpPr>
            <a:spLocks noGrp="1"/>
          </p:cNvSpPr>
          <p:nvPr>
            <p:ph type="body"/>
          </p:nvPr>
        </p:nvSpPr>
        <p:spPr>
          <a:xfrm>
            <a:off x="720000" y="2160000"/>
            <a:ext cx="8640000" cy="2091240"/>
          </a:xfrm>
          <a:prstGeom prst="rect">
            <a:avLst/>
          </a:prstGeom>
        </p:spPr>
        <p:txBody>
          <a:bodyPr lIns="0" rIns="0" tIns="0" bIns="0"/>
          <a:p>
            <a:endParaRPr b="0" lang="en-IN" sz="2800" spc="-1" strike="noStrike">
              <a:solidFill>
                <a:srgbClr val="333333"/>
              </a:solidFill>
              <a:latin typeface="Noto Sans Regular"/>
            </a:endParaRPr>
          </a:p>
        </p:txBody>
      </p:sp>
      <p:sp>
        <p:nvSpPr>
          <p:cNvPr id="71" name="PlaceHolder 3"/>
          <p:cNvSpPr>
            <a:spLocks noGrp="1"/>
          </p:cNvSpPr>
          <p:nvPr>
            <p:ph type="body"/>
          </p:nvPr>
        </p:nvSpPr>
        <p:spPr>
          <a:xfrm>
            <a:off x="720000" y="4450320"/>
            <a:ext cx="8640000" cy="2091240"/>
          </a:xfrm>
          <a:prstGeom prst="rect">
            <a:avLst/>
          </a:prstGeom>
        </p:spPr>
        <p:txBody>
          <a:bodyPr lIns="0" rIns="0" tIns="0" bIns="0"/>
          <a:p>
            <a:endParaRPr b="0" lang="en-IN" sz="2800" spc="-1" strike="noStrike">
              <a:solidFill>
                <a:srgbClr val="333333"/>
              </a:solidFill>
              <a:latin typeface="Noto Sans Regular"/>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73" name="PlaceHolder 2"/>
          <p:cNvSpPr>
            <a:spLocks noGrp="1"/>
          </p:cNvSpPr>
          <p:nvPr>
            <p:ph type="body"/>
          </p:nvPr>
        </p:nvSpPr>
        <p:spPr>
          <a:xfrm>
            <a:off x="720000" y="2160000"/>
            <a:ext cx="4215960" cy="2091240"/>
          </a:xfrm>
          <a:prstGeom prst="rect">
            <a:avLst/>
          </a:prstGeom>
        </p:spPr>
        <p:txBody>
          <a:bodyPr lIns="0" rIns="0" tIns="0" bIns="0"/>
          <a:p>
            <a:endParaRPr b="0" lang="en-IN" sz="2800" spc="-1" strike="noStrike">
              <a:solidFill>
                <a:srgbClr val="333333"/>
              </a:solidFill>
              <a:latin typeface="Noto Sans Regular"/>
            </a:endParaRPr>
          </a:p>
        </p:txBody>
      </p:sp>
      <p:sp>
        <p:nvSpPr>
          <p:cNvPr id="74" name="PlaceHolder 3"/>
          <p:cNvSpPr>
            <a:spLocks noGrp="1"/>
          </p:cNvSpPr>
          <p:nvPr>
            <p:ph type="body"/>
          </p:nvPr>
        </p:nvSpPr>
        <p:spPr>
          <a:xfrm>
            <a:off x="5147280" y="2160000"/>
            <a:ext cx="4215960" cy="2091240"/>
          </a:xfrm>
          <a:prstGeom prst="rect">
            <a:avLst/>
          </a:prstGeom>
        </p:spPr>
        <p:txBody>
          <a:bodyPr lIns="0" rIns="0" tIns="0" bIns="0"/>
          <a:p>
            <a:endParaRPr b="0" lang="en-IN" sz="2800" spc="-1" strike="noStrike">
              <a:solidFill>
                <a:srgbClr val="333333"/>
              </a:solidFill>
              <a:latin typeface="Noto Sans Regular"/>
            </a:endParaRPr>
          </a:p>
        </p:txBody>
      </p:sp>
      <p:sp>
        <p:nvSpPr>
          <p:cNvPr id="75" name="PlaceHolder 4"/>
          <p:cNvSpPr>
            <a:spLocks noGrp="1"/>
          </p:cNvSpPr>
          <p:nvPr>
            <p:ph type="body"/>
          </p:nvPr>
        </p:nvSpPr>
        <p:spPr>
          <a:xfrm>
            <a:off x="720000" y="4450320"/>
            <a:ext cx="4215960" cy="2091240"/>
          </a:xfrm>
          <a:prstGeom prst="rect">
            <a:avLst/>
          </a:prstGeom>
        </p:spPr>
        <p:txBody>
          <a:bodyPr lIns="0" rIns="0" tIns="0" bIns="0"/>
          <a:p>
            <a:endParaRPr b="0" lang="en-IN" sz="2800" spc="-1" strike="noStrike">
              <a:solidFill>
                <a:srgbClr val="333333"/>
              </a:solidFill>
              <a:latin typeface="Noto Sans Regular"/>
            </a:endParaRPr>
          </a:p>
        </p:txBody>
      </p:sp>
      <p:sp>
        <p:nvSpPr>
          <p:cNvPr id="76" name="PlaceHolder 5"/>
          <p:cNvSpPr>
            <a:spLocks noGrp="1"/>
          </p:cNvSpPr>
          <p:nvPr>
            <p:ph type="body"/>
          </p:nvPr>
        </p:nvSpPr>
        <p:spPr>
          <a:xfrm>
            <a:off x="5147280" y="4450320"/>
            <a:ext cx="4215960" cy="2091240"/>
          </a:xfrm>
          <a:prstGeom prst="rect">
            <a:avLst/>
          </a:prstGeom>
        </p:spPr>
        <p:txBody>
          <a:bodyPr lIns="0" rIns="0" tIns="0" bIns="0"/>
          <a:p>
            <a:endParaRPr b="0" lang="en-IN" sz="2800" spc="-1" strike="noStrike">
              <a:solidFill>
                <a:srgbClr val="333333"/>
              </a:solidFill>
              <a:latin typeface="Noto Sans Regular"/>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78" name="PlaceHolder 2"/>
          <p:cNvSpPr>
            <a:spLocks noGrp="1"/>
          </p:cNvSpPr>
          <p:nvPr>
            <p:ph type="body"/>
          </p:nvPr>
        </p:nvSpPr>
        <p:spPr>
          <a:xfrm>
            <a:off x="720000" y="2160000"/>
            <a:ext cx="2781720" cy="2091240"/>
          </a:xfrm>
          <a:prstGeom prst="rect">
            <a:avLst/>
          </a:prstGeom>
        </p:spPr>
        <p:txBody>
          <a:bodyPr lIns="0" rIns="0" tIns="0" bIns="0"/>
          <a:p>
            <a:endParaRPr b="0" lang="en-IN" sz="2800" spc="-1" strike="noStrike">
              <a:solidFill>
                <a:srgbClr val="333333"/>
              </a:solidFill>
              <a:latin typeface="Noto Sans Regular"/>
            </a:endParaRPr>
          </a:p>
        </p:txBody>
      </p:sp>
      <p:sp>
        <p:nvSpPr>
          <p:cNvPr id="79" name="PlaceHolder 3"/>
          <p:cNvSpPr>
            <a:spLocks noGrp="1"/>
          </p:cNvSpPr>
          <p:nvPr>
            <p:ph type="body"/>
          </p:nvPr>
        </p:nvSpPr>
        <p:spPr>
          <a:xfrm>
            <a:off x="3641040" y="2160000"/>
            <a:ext cx="2781720" cy="2091240"/>
          </a:xfrm>
          <a:prstGeom prst="rect">
            <a:avLst/>
          </a:prstGeom>
        </p:spPr>
        <p:txBody>
          <a:bodyPr lIns="0" rIns="0" tIns="0" bIns="0"/>
          <a:p>
            <a:endParaRPr b="0" lang="en-IN" sz="2800" spc="-1" strike="noStrike">
              <a:solidFill>
                <a:srgbClr val="333333"/>
              </a:solidFill>
              <a:latin typeface="Noto Sans Regular"/>
            </a:endParaRPr>
          </a:p>
        </p:txBody>
      </p:sp>
      <p:sp>
        <p:nvSpPr>
          <p:cNvPr id="80" name="PlaceHolder 4"/>
          <p:cNvSpPr>
            <a:spLocks noGrp="1"/>
          </p:cNvSpPr>
          <p:nvPr>
            <p:ph type="body"/>
          </p:nvPr>
        </p:nvSpPr>
        <p:spPr>
          <a:xfrm>
            <a:off x="6562440" y="2160000"/>
            <a:ext cx="2781720" cy="2091240"/>
          </a:xfrm>
          <a:prstGeom prst="rect">
            <a:avLst/>
          </a:prstGeom>
        </p:spPr>
        <p:txBody>
          <a:bodyPr lIns="0" rIns="0" tIns="0" bIns="0"/>
          <a:p>
            <a:endParaRPr b="0" lang="en-IN" sz="2800" spc="-1" strike="noStrike">
              <a:solidFill>
                <a:srgbClr val="333333"/>
              </a:solidFill>
              <a:latin typeface="Noto Sans Regular"/>
            </a:endParaRPr>
          </a:p>
        </p:txBody>
      </p:sp>
      <p:sp>
        <p:nvSpPr>
          <p:cNvPr id="81" name="PlaceHolder 5"/>
          <p:cNvSpPr>
            <a:spLocks noGrp="1"/>
          </p:cNvSpPr>
          <p:nvPr>
            <p:ph type="body"/>
          </p:nvPr>
        </p:nvSpPr>
        <p:spPr>
          <a:xfrm>
            <a:off x="720000" y="4450320"/>
            <a:ext cx="2781720" cy="2091240"/>
          </a:xfrm>
          <a:prstGeom prst="rect">
            <a:avLst/>
          </a:prstGeom>
        </p:spPr>
        <p:txBody>
          <a:bodyPr lIns="0" rIns="0" tIns="0" bIns="0"/>
          <a:p>
            <a:endParaRPr b="0" lang="en-IN" sz="2800" spc="-1" strike="noStrike">
              <a:solidFill>
                <a:srgbClr val="333333"/>
              </a:solidFill>
              <a:latin typeface="Noto Sans Regular"/>
            </a:endParaRPr>
          </a:p>
        </p:txBody>
      </p:sp>
      <p:sp>
        <p:nvSpPr>
          <p:cNvPr id="82" name="PlaceHolder 6"/>
          <p:cNvSpPr>
            <a:spLocks noGrp="1"/>
          </p:cNvSpPr>
          <p:nvPr>
            <p:ph type="body"/>
          </p:nvPr>
        </p:nvSpPr>
        <p:spPr>
          <a:xfrm>
            <a:off x="3641040" y="4450320"/>
            <a:ext cx="2781720" cy="2091240"/>
          </a:xfrm>
          <a:prstGeom prst="rect">
            <a:avLst/>
          </a:prstGeom>
        </p:spPr>
        <p:txBody>
          <a:bodyPr lIns="0" rIns="0" tIns="0" bIns="0"/>
          <a:p>
            <a:endParaRPr b="0" lang="en-IN" sz="2800" spc="-1" strike="noStrike">
              <a:solidFill>
                <a:srgbClr val="333333"/>
              </a:solidFill>
              <a:latin typeface="Noto Sans Regular"/>
            </a:endParaRPr>
          </a:p>
        </p:txBody>
      </p:sp>
      <p:sp>
        <p:nvSpPr>
          <p:cNvPr id="83" name="PlaceHolder 7"/>
          <p:cNvSpPr>
            <a:spLocks noGrp="1"/>
          </p:cNvSpPr>
          <p:nvPr>
            <p:ph type="body"/>
          </p:nvPr>
        </p:nvSpPr>
        <p:spPr>
          <a:xfrm>
            <a:off x="6562440" y="4450320"/>
            <a:ext cx="2781720" cy="2091240"/>
          </a:xfrm>
          <a:prstGeom prst="rect">
            <a:avLst/>
          </a:prstGeom>
        </p:spPr>
        <p:txBody>
          <a:bodyPr lIns="0" rIns="0" tIns="0" bIns="0"/>
          <a:p>
            <a:endParaRPr b="0" lang="en-IN" sz="2800" spc="-1" strike="noStrike">
              <a:solidFill>
                <a:srgbClr val="333333"/>
              </a:solidFill>
              <a:latin typeface="Noto Sans Regula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9" name="PlaceHolder 2"/>
          <p:cNvSpPr>
            <a:spLocks noGrp="1"/>
          </p:cNvSpPr>
          <p:nvPr>
            <p:ph type="body"/>
          </p:nvPr>
        </p:nvSpPr>
        <p:spPr>
          <a:xfrm>
            <a:off x="720000" y="2160000"/>
            <a:ext cx="8640000" cy="4384800"/>
          </a:xfrm>
          <a:prstGeom prst="rect">
            <a:avLst/>
          </a:prstGeom>
        </p:spPr>
        <p:txBody>
          <a:bodyPr lIns="0" rIns="0" tIns="0" bIns="0"/>
          <a:p>
            <a:endParaRPr b="0" lang="en-IN" sz="2800" spc="-1" strike="noStrike">
              <a:solidFill>
                <a:srgbClr val="333333"/>
              </a:solidFill>
              <a:latin typeface="Noto Sans Regular"/>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11" name="PlaceHolder 2"/>
          <p:cNvSpPr>
            <a:spLocks noGrp="1"/>
          </p:cNvSpPr>
          <p:nvPr>
            <p:ph type="body"/>
          </p:nvPr>
        </p:nvSpPr>
        <p:spPr>
          <a:xfrm>
            <a:off x="720000" y="2160000"/>
            <a:ext cx="4215960" cy="4384800"/>
          </a:xfrm>
          <a:prstGeom prst="rect">
            <a:avLst/>
          </a:prstGeom>
        </p:spPr>
        <p:txBody>
          <a:bodyPr lIns="0" rIns="0" tIns="0" bIns="0"/>
          <a:p>
            <a:endParaRPr b="0" lang="en-IN" sz="2800" spc="-1" strike="noStrike">
              <a:solidFill>
                <a:srgbClr val="333333"/>
              </a:solidFill>
              <a:latin typeface="Noto Sans Regular"/>
            </a:endParaRPr>
          </a:p>
        </p:txBody>
      </p:sp>
      <p:sp>
        <p:nvSpPr>
          <p:cNvPr id="12" name="PlaceHolder 3"/>
          <p:cNvSpPr>
            <a:spLocks noGrp="1"/>
          </p:cNvSpPr>
          <p:nvPr>
            <p:ph type="body"/>
          </p:nvPr>
        </p:nvSpPr>
        <p:spPr>
          <a:xfrm>
            <a:off x="5147280" y="2160000"/>
            <a:ext cx="4215960" cy="4384800"/>
          </a:xfrm>
          <a:prstGeom prst="rect">
            <a:avLst/>
          </a:prstGeom>
        </p:spPr>
        <p:txBody>
          <a:bodyPr lIns="0" rIns="0" tIns="0" bIns="0"/>
          <a:p>
            <a:endParaRPr b="0" lang="en-IN" sz="2800" spc="-1" strike="noStrike">
              <a:solidFill>
                <a:srgbClr val="333333"/>
              </a:solidFill>
              <a:latin typeface="Noto Sans Regular"/>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20000" y="300960"/>
            <a:ext cx="8855640" cy="58536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16" name="PlaceHolder 2"/>
          <p:cNvSpPr>
            <a:spLocks noGrp="1"/>
          </p:cNvSpPr>
          <p:nvPr>
            <p:ph type="body"/>
          </p:nvPr>
        </p:nvSpPr>
        <p:spPr>
          <a:xfrm>
            <a:off x="720000" y="2160000"/>
            <a:ext cx="4215960" cy="2091240"/>
          </a:xfrm>
          <a:prstGeom prst="rect">
            <a:avLst/>
          </a:prstGeom>
        </p:spPr>
        <p:txBody>
          <a:bodyPr lIns="0" rIns="0" tIns="0" bIns="0"/>
          <a:p>
            <a:endParaRPr b="0" lang="en-IN" sz="2800" spc="-1" strike="noStrike">
              <a:solidFill>
                <a:srgbClr val="333333"/>
              </a:solidFill>
              <a:latin typeface="Noto Sans Regular"/>
            </a:endParaRPr>
          </a:p>
        </p:txBody>
      </p:sp>
      <p:sp>
        <p:nvSpPr>
          <p:cNvPr id="17" name="PlaceHolder 3"/>
          <p:cNvSpPr>
            <a:spLocks noGrp="1"/>
          </p:cNvSpPr>
          <p:nvPr>
            <p:ph type="body"/>
          </p:nvPr>
        </p:nvSpPr>
        <p:spPr>
          <a:xfrm>
            <a:off x="5147280" y="2160000"/>
            <a:ext cx="4215960" cy="4384800"/>
          </a:xfrm>
          <a:prstGeom prst="rect">
            <a:avLst/>
          </a:prstGeom>
        </p:spPr>
        <p:txBody>
          <a:bodyPr lIns="0" rIns="0" tIns="0" bIns="0"/>
          <a:p>
            <a:endParaRPr b="0" lang="en-IN" sz="2800" spc="-1" strike="noStrike">
              <a:solidFill>
                <a:srgbClr val="333333"/>
              </a:solidFill>
              <a:latin typeface="Noto Sans Regular"/>
            </a:endParaRPr>
          </a:p>
        </p:txBody>
      </p:sp>
      <p:sp>
        <p:nvSpPr>
          <p:cNvPr id="18" name="PlaceHolder 4"/>
          <p:cNvSpPr>
            <a:spLocks noGrp="1"/>
          </p:cNvSpPr>
          <p:nvPr>
            <p:ph type="body"/>
          </p:nvPr>
        </p:nvSpPr>
        <p:spPr>
          <a:xfrm>
            <a:off x="720000" y="4450320"/>
            <a:ext cx="4215960" cy="2091240"/>
          </a:xfrm>
          <a:prstGeom prst="rect">
            <a:avLst/>
          </a:prstGeom>
        </p:spPr>
        <p:txBody>
          <a:bodyPr lIns="0" rIns="0" tIns="0" bIns="0"/>
          <a:p>
            <a:endParaRPr b="0" lang="en-IN" sz="2800" spc="-1" strike="noStrike">
              <a:solidFill>
                <a:srgbClr val="333333"/>
              </a:solidFill>
              <a:latin typeface="Noto Sans Regular"/>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20" name="PlaceHolder 2"/>
          <p:cNvSpPr>
            <a:spLocks noGrp="1"/>
          </p:cNvSpPr>
          <p:nvPr>
            <p:ph type="body"/>
          </p:nvPr>
        </p:nvSpPr>
        <p:spPr>
          <a:xfrm>
            <a:off x="720000" y="2160000"/>
            <a:ext cx="4215960" cy="4384800"/>
          </a:xfrm>
          <a:prstGeom prst="rect">
            <a:avLst/>
          </a:prstGeom>
        </p:spPr>
        <p:txBody>
          <a:bodyPr lIns="0" rIns="0" tIns="0" bIns="0"/>
          <a:p>
            <a:endParaRPr b="0" lang="en-IN" sz="2800" spc="-1" strike="noStrike">
              <a:solidFill>
                <a:srgbClr val="333333"/>
              </a:solidFill>
              <a:latin typeface="Noto Sans Regular"/>
            </a:endParaRPr>
          </a:p>
        </p:txBody>
      </p:sp>
      <p:sp>
        <p:nvSpPr>
          <p:cNvPr id="21" name="PlaceHolder 3"/>
          <p:cNvSpPr>
            <a:spLocks noGrp="1"/>
          </p:cNvSpPr>
          <p:nvPr>
            <p:ph type="body"/>
          </p:nvPr>
        </p:nvSpPr>
        <p:spPr>
          <a:xfrm>
            <a:off x="5147280" y="2160000"/>
            <a:ext cx="4215960" cy="2091240"/>
          </a:xfrm>
          <a:prstGeom prst="rect">
            <a:avLst/>
          </a:prstGeom>
        </p:spPr>
        <p:txBody>
          <a:bodyPr lIns="0" rIns="0" tIns="0" bIns="0"/>
          <a:p>
            <a:endParaRPr b="0" lang="en-IN" sz="2800" spc="-1" strike="noStrike">
              <a:solidFill>
                <a:srgbClr val="333333"/>
              </a:solidFill>
              <a:latin typeface="Noto Sans Regular"/>
            </a:endParaRPr>
          </a:p>
        </p:txBody>
      </p:sp>
      <p:sp>
        <p:nvSpPr>
          <p:cNvPr id="22" name="PlaceHolder 4"/>
          <p:cNvSpPr>
            <a:spLocks noGrp="1"/>
          </p:cNvSpPr>
          <p:nvPr>
            <p:ph type="body"/>
          </p:nvPr>
        </p:nvSpPr>
        <p:spPr>
          <a:xfrm>
            <a:off x="5147280" y="4450320"/>
            <a:ext cx="4215960" cy="2091240"/>
          </a:xfrm>
          <a:prstGeom prst="rect">
            <a:avLst/>
          </a:prstGeom>
        </p:spPr>
        <p:txBody>
          <a:bodyPr lIns="0" rIns="0" tIns="0" bIns="0"/>
          <a:p>
            <a:endParaRPr b="0" lang="en-IN" sz="2800" spc="-1" strike="noStrike">
              <a:solidFill>
                <a:srgbClr val="333333"/>
              </a:solidFill>
              <a:latin typeface="Noto Sans Regular"/>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24" name="PlaceHolder 2"/>
          <p:cNvSpPr>
            <a:spLocks noGrp="1"/>
          </p:cNvSpPr>
          <p:nvPr>
            <p:ph type="body"/>
          </p:nvPr>
        </p:nvSpPr>
        <p:spPr>
          <a:xfrm>
            <a:off x="720000" y="2160000"/>
            <a:ext cx="4215960" cy="2091240"/>
          </a:xfrm>
          <a:prstGeom prst="rect">
            <a:avLst/>
          </a:prstGeom>
        </p:spPr>
        <p:txBody>
          <a:bodyPr lIns="0" rIns="0" tIns="0" bIns="0"/>
          <a:p>
            <a:endParaRPr b="0" lang="en-IN" sz="2800" spc="-1" strike="noStrike">
              <a:solidFill>
                <a:srgbClr val="333333"/>
              </a:solidFill>
              <a:latin typeface="Noto Sans Regular"/>
            </a:endParaRPr>
          </a:p>
        </p:txBody>
      </p:sp>
      <p:sp>
        <p:nvSpPr>
          <p:cNvPr id="25" name="PlaceHolder 3"/>
          <p:cNvSpPr>
            <a:spLocks noGrp="1"/>
          </p:cNvSpPr>
          <p:nvPr>
            <p:ph type="body"/>
          </p:nvPr>
        </p:nvSpPr>
        <p:spPr>
          <a:xfrm>
            <a:off x="5147280" y="2160000"/>
            <a:ext cx="4215960" cy="2091240"/>
          </a:xfrm>
          <a:prstGeom prst="rect">
            <a:avLst/>
          </a:prstGeom>
        </p:spPr>
        <p:txBody>
          <a:bodyPr lIns="0" rIns="0" tIns="0" bIns="0"/>
          <a:p>
            <a:endParaRPr b="0" lang="en-IN" sz="2800" spc="-1" strike="noStrike">
              <a:solidFill>
                <a:srgbClr val="333333"/>
              </a:solidFill>
              <a:latin typeface="Noto Sans Regular"/>
            </a:endParaRPr>
          </a:p>
        </p:txBody>
      </p:sp>
      <p:sp>
        <p:nvSpPr>
          <p:cNvPr id="26" name="PlaceHolder 4"/>
          <p:cNvSpPr>
            <a:spLocks noGrp="1"/>
          </p:cNvSpPr>
          <p:nvPr>
            <p:ph type="body"/>
          </p:nvPr>
        </p:nvSpPr>
        <p:spPr>
          <a:xfrm>
            <a:off x="720000" y="4450320"/>
            <a:ext cx="8640000" cy="2091240"/>
          </a:xfrm>
          <a:prstGeom prst="rect">
            <a:avLst/>
          </a:prstGeom>
        </p:spPr>
        <p:txBody>
          <a:bodyPr lIns="0" rIns="0" tIns="0" bIns="0"/>
          <a:p>
            <a:endParaRPr b="0" lang="en-IN" sz="2800" spc="-1" strike="noStrike">
              <a:solidFill>
                <a:srgbClr val="333333"/>
              </a:solidFill>
              <a:latin typeface="Noto Sans Regular"/>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792000" y="4104000"/>
            <a:ext cx="8568000" cy="1440000"/>
          </a:xfrm>
          <a:prstGeom prst="rect">
            <a:avLst/>
          </a:prstGeom>
        </p:spPr>
        <p:txBody>
          <a:bodyPr lIns="0" rIns="0" tIns="0" bIns="0" anchor="ctr">
            <a:normAutofit fontScale="80000"/>
          </a:bodyPr>
          <a:p>
            <a:r>
              <a:rPr b="1" lang="en-IN" sz="4800" spc="-1" strike="noStrike">
                <a:solidFill>
                  <a:srgbClr val="333333"/>
                </a:solidFill>
                <a:latin typeface="Noto Sans Regular"/>
              </a:rPr>
              <a:t>Click to edit the title text format</a:t>
            </a:r>
            <a:endParaRPr b="1" lang="en-IN" sz="4800" spc="-1" strike="noStrike">
              <a:solidFill>
                <a:srgbClr val="333333"/>
              </a:solidFill>
              <a:latin typeface="Noto Sans Regular"/>
            </a:endParaRPr>
          </a:p>
        </p:txBody>
      </p:sp>
      <p:sp>
        <p:nvSpPr>
          <p:cNvPr id="1" name="PlaceHolder 2"/>
          <p:cNvSpPr>
            <a:spLocks noGrp="1"/>
          </p:cNvSpPr>
          <p:nvPr>
            <p:ph type="body"/>
          </p:nvPr>
        </p:nvSpPr>
        <p:spPr>
          <a:xfrm>
            <a:off x="792000" y="5904000"/>
            <a:ext cx="8568000" cy="982440"/>
          </a:xfrm>
          <a:prstGeom prst="rect">
            <a:avLst/>
          </a:prstGeom>
        </p:spPr>
        <p:txBody>
          <a:bodyPr lIns="0" rIns="0" tIns="0" bIns="0">
            <a:normAutofit fontScale="13000"/>
          </a:bodyPr>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Click to edit the outline text format</a:t>
            </a:r>
            <a:endParaRPr b="0" lang="en-IN" sz="2400" spc="-1" strike="noStrike">
              <a:solidFill>
                <a:srgbClr val="333333"/>
              </a:solidFill>
              <a:latin typeface="Noto Sans Bold"/>
            </a:endParaRPr>
          </a:p>
          <a:p>
            <a:pPr lvl="1" marL="864000" indent="-324000">
              <a:spcAft>
                <a:spcPts val="1497"/>
              </a:spcAft>
              <a:buClr>
                <a:srgbClr val="ffffff"/>
              </a:buClr>
              <a:buSzPct val="75000"/>
              <a:buFont typeface="Symbol" charset="2"/>
              <a:buChar char=""/>
            </a:pPr>
            <a:r>
              <a:rPr b="0" lang="en-IN" sz="2400" spc="-1" strike="noStrike">
                <a:solidFill>
                  <a:srgbClr val="333333"/>
                </a:solidFill>
                <a:latin typeface="Noto Sans Bold"/>
              </a:rPr>
              <a:t>Second Outline Level</a:t>
            </a:r>
            <a:endParaRPr b="0" lang="en-IN" sz="2400" spc="-1" strike="noStrike">
              <a:solidFill>
                <a:srgbClr val="333333"/>
              </a:solidFill>
              <a:latin typeface="Noto Sans Bold"/>
            </a:endParaRPr>
          </a:p>
          <a:p>
            <a:pPr lvl="2" marL="1296000" indent="-288000">
              <a:spcAft>
                <a:spcPts val="1120"/>
              </a:spcAft>
              <a:buClr>
                <a:srgbClr val="ffffff"/>
              </a:buClr>
              <a:buSzPct val="45000"/>
              <a:buFont typeface="Wingdings" charset="2"/>
              <a:buChar char=""/>
            </a:pPr>
            <a:r>
              <a:rPr b="0" lang="en-IN" sz="2400" spc="-1" strike="noStrike">
                <a:solidFill>
                  <a:srgbClr val="333333"/>
                </a:solidFill>
                <a:latin typeface="Noto Sans Bold"/>
              </a:rPr>
              <a:t>Third Outline Level</a:t>
            </a:r>
            <a:endParaRPr b="0" lang="en-IN" sz="2400" spc="-1" strike="noStrike">
              <a:solidFill>
                <a:srgbClr val="333333"/>
              </a:solidFill>
              <a:latin typeface="Noto Sans Bold"/>
            </a:endParaRPr>
          </a:p>
          <a:p>
            <a:pPr lvl="3" marL="1728000" indent="-216000">
              <a:spcAft>
                <a:spcPts val="743"/>
              </a:spcAft>
              <a:buClr>
                <a:srgbClr val="ffffff"/>
              </a:buClr>
              <a:buSzPct val="75000"/>
              <a:buFont typeface="Symbol" charset="2"/>
              <a:buChar char=""/>
            </a:pPr>
            <a:r>
              <a:rPr b="0" lang="en-IN" sz="2400" spc="-1" strike="noStrike">
                <a:solidFill>
                  <a:srgbClr val="333333"/>
                </a:solidFill>
                <a:latin typeface="Noto Sans Bold"/>
              </a:rPr>
              <a:t>Fourth Outline Level</a:t>
            </a:r>
            <a:endParaRPr b="0" lang="en-IN" sz="2400" spc="-1" strike="noStrike">
              <a:solidFill>
                <a:srgbClr val="333333"/>
              </a:solidFill>
              <a:latin typeface="Noto Sans Bold"/>
            </a:endParaRPr>
          </a:p>
          <a:p>
            <a:pPr lvl="4" marL="2160000" indent="-216000">
              <a:spcAft>
                <a:spcPts val="366"/>
              </a:spcAft>
              <a:buClr>
                <a:srgbClr val="ffffff"/>
              </a:buClr>
              <a:buSzPct val="45000"/>
              <a:buFont typeface="Wingdings" charset="2"/>
              <a:buChar char=""/>
            </a:pPr>
            <a:r>
              <a:rPr b="0" lang="en-IN" sz="2400" spc="-1" strike="noStrike">
                <a:solidFill>
                  <a:srgbClr val="333333"/>
                </a:solidFill>
                <a:latin typeface="Noto Sans Bold"/>
              </a:rPr>
              <a:t>Fifth Outline Level</a:t>
            </a:r>
            <a:endParaRPr b="0" lang="en-IN" sz="2400" spc="-1" strike="noStrike">
              <a:solidFill>
                <a:srgbClr val="333333"/>
              </a:solidFill>
              <a:latin typeface="Noto Sans Bold"/>
            </a:endParaRPr>
          </a:p>
          <a:p>
            <a:pPr lvl="5" marL="2592000" indent="-216000">
              <a:spcAft>
                <a:spcPts val="366"/>
              </a:spcAft>
              <a:buClr>
                <a:srgbClr val="ffffff"/>
              </a:buClr>
              <a:buSzPct val="45000"/>
              <a:buFont typeface="Wingdings" charset="2"/>
              <a:buChar char=""/>
            </a:pPr>
            <a:r>
              <a:rPr b="0" lang="en-IN" sz="2400" spc="-1" strike="noStrike">
                <a:solidFill>
                  <a:srgbClr val="333333"/>
                </a:solidFill>
                <a:latin typeface="Noto Sans Bold"/>
              </a:rPr>
              <a:t>Sixth Outline Level</a:t>
            </a:r>
            <a:endParaRPr b="0" lang="en-IN" sz="2400" spc="-1" strike="noStrike">
              <a:solidFill>
                <a:srgbClr val="333333"/>
              </a:solidFill>
              <a:latin typeface="Noto Sans Bold"/>
            </a:endParaRPr>
          </a:p>
          <a:p>
            <a:pPr lvl="6" marL="3024000" indent="-216000">
              <a:spcAft>
                <a:spcPts val="366"/>
              </a:spcAft>
              <a:buClr>
                <a:srgbClr val="ffffff"/>
              </a:buClr>
              <a:buSzPct val="45000"/>
              <a:buFont typeface="Wingdings" charset="2"/>
              <a:buChar char=""/>
            </a:pPr>
            <a:r>
              <a:rPr b="0" lang="en-IN" sz="2400" spc="-1" strike="noStrike">
                <a:solidFill>
                  <a:srgbClr val="333333"/>
                </a:solidFill>
                <a:latin typeface="Noto Sans Bold"/>
              </a:rPr>
              <a:t>Seventh Outline Level</a:t>
            </a:r>
            <a:endParaRPr b="0" lang="en-IN" sz="2400" spc="-1" strike="noStrike">
              <a:solidFill>
                <a:srgbClr val="333333"/>
              </a:solidFill>
              <a:latin typeface="Noto Sans Bold"/>
            </a:endParaRPr>
          </a:p>
        </p:txBody>
      </p:sp>
      <p:sp>
        <p:nvSpPr>
          <p:cNvPr id="2" name="PlaceHolder 3"/>
          <p:cNvSpPr>
            <a:spLocks noGrp="1"/>
          </p:cNvSpPr>
          <p:nvPr>
            <p:ph type="dt"/>
          </p:nvPr>
        </p:nvSpPr>
        <p:spPr>
          <a:xfrm>
            <a:off x="504000" y="6886440"/>
            <a:ext cx="2348280" cy="521280"/>
          </a:xfrm>
          <a:prstGeom prst="rect">
            <a:avLst/>
          </a:prstGeom>
        </p:spPr>
        <p:txBody>
          <a:bodyPr lIns="0" rIns="0" tIns="0" bIns="0"/>
          <a:p>
            <a:r>
              <a:rPr b="0" lang="en-IN" sz="1400" spc="-1" strike="noStrike">
                <a:latin typeface="Noto Sans Regular"/>
              </a:rPr>
              <a:t>&lt;date/time&gt;</a:t>
            </a:r>
            <a:endParaRPr b="0" lang="en-IN" sz="1400" spc="-1" strike="noStrike">
              <a:latin typeface="Noto Sans Regular"/>
            </a:endParaRPr>
          </a:p>
        </p:txBody>
      </p:sp>
      <p:sp>
        <p:nvSpPr>
          <p:cNvPr id="3" name="PlaceHolder 4"/>
          <p:cNvSpPr>
            <a:spLocks noGrp="1"/>
          </p:cNvSpPr>
          <p:nvPr>
            <p:ph type="ftr"/>
          </p:nvPr>
        </p:nvSpPr>
        <p:spPr>
          <a:xfrm>
            <a:off x="3447360" y="6886440"/>
            <a:ext cx="3195000" cy="521280"/>
          </a:xfrm>
          <a:prstGeom prst="rect">
            <a:avLst/>
          </a:prstGeom>
        </p:spPr>
        <p:txBody>
          <a:bodyPr lIns="0" rIns="0" tIns="0" bIns="0"/>
          <a:p>
            <a:pPr algn="ctr"/>
            <a:r>
              <a:rPr b="0" lang="en-IN" sz="1400" spc="-1" strike="noStrike">
                <a:latin typeface="Noto Sans Regular"/>
              </a:rPr>
              <a:t>&lt;footer&gt;</a:t>
            </a:r>
            <a:endParaRPr b="0" lang="en-IN" sz="1400" spc="-1" strike="noStrike">
              <a:latin typeface="Noto Sans Regular"/>
            </a:endParaRPr>
          </a:p>
        </p:txBody>
      </p:sp>
      <p:sp>
        <p:nvSpPr>
          <p:cNvPr id="4" name="PlaceHolder 5"/>
          <p:cNvSpPr>
            <a:spLocks noGrp="1"/>
          </p:cNvSpPr>
          <p:nvPr>
            <p:ph type="sldNum"/>
          </p:nvPr>
        </p:nvSpPr>
        <p:spPr>
          <a:xfrm>
            <a:off x="7227360" y="6886440"/>
            <a:ext cx="2348280" cy="521280"/>
          </a:xfrm>
          <a:prstGeom prst="rect">
            <a:avLst/>
          </a:prstGeom>
        </p:spPr>
        <p:txBody>
          <a:bodyPr lIns="0" rIns="0" tIns="0" bIns="0"/>
          <a:p>
            <a:pPr algn="r"/>
            <a:fld id="{89ADA8B5-C2C6-4C9A-962A-B752671E4D3F}" type="slidenum">
              <a:rPr b="0" lang="en-IN" sz="1400" spc="-1" strike="noStrike">
                <a:latin typeface="Noto Sans Regular"/>
              </a:rPr>
              <a:t>&lt;number&gt;</a:t>
            </a:fld>
            <a:r>
              <a:rPr b="0" lang="en-IN" sz="1400" spc="-1" strike="noStrike">
                <a:latin typeface="Noto Sans Regular"/>
              </a:rPr>
              <a:t> / </a:t>
            </a:r>
            <a:fld id="{D64C3D0E-5B98-44AB-B32E-5FA6ECFFB639}" type="slidecount">
              <a:rPr b="0" lang="en-IN" sz="1400" spc="-1" strike="noStrike">
                <a:latin typeface="Noto Sans Regular"/>
              </a:rPr>
              <a:t>&lt;count&gt;</a:t>
            </a:fld>
            <a:endParaRPr b="0" lang="en-IN" sz="1400" spc="-1" strike="noStrike">
              <a:latin typeface="Noto Sans Regular"/>
            </a:endParaRPr>
          </a:p>
        </p:txBody>
      </p:sp>
      <p:sp>
        <p:nvSpPr>
          <p:cNvPr id="5" name="CustomShape 6"/>
          <p:cNvSpPr/>
          <p:nvPr/>
        </p:nvSpPr>
        <p:spPr>
          <a:xfrm>
            <a:off x="0" y="4320000"/>
            <a:ext cx="504000" cy="1080000"/>
          </a:xfrm>
          <a:prstGeom prst="rect">
            <a:avLst/>
          </a:prstGeom>
          <a:solidFill>
            <a:srgbClr val="ef2929"/>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title"/>
          </p:nvPr>
        </p:nvSpPr>
        <p:spPr>
          <a:xfrm>
            <a:off x="720000" y="300960"/>
            <a:ext cx="8855640" cy="1262520"/>
          </a:xfrm>
          <a:prstGeom prst="rect">
            <a:avLst/>
          </a:prstGeom>
        </p:spPr>
        <p:txBody>
          <a:bodyPr lIns="0" rIns="0" tIns="0" bIns="0" anchor="ctr"/>
          <a:p>
            <a:r>
              <a:rPr b="1" lang="en-IN" sz="4400" spc="-1" strike="noStrike">
                <a:solidFill>
                  <a:srgbClr val="333333"/>
                </a:solidFill>
                <a:latin typeface="Noto Sans Regular"/>
              </a:rPr>
              <a:t>Click to edit the title text format</a:t>
            </a:r>
            <a:endParaRPr b="1" lang="en-IN" sz="4400" spc="-1" strike="noStrike">
              <a:solidFill>
                <a:srgbClr val="333333"/>
              </a:solidFill>
              <a:latin typeface="Noto Sans Regular"/>
            </a:endParaRPr>
          </a:p>
        </p:txBody>
      </p:sp>
      <p:sp>
        <p:nvSpPr>
          <p:cNvPr id="43" name="PlaceHolder 2"/>
          <p:cNvSpPr>
            <a:spLocks noGrp="1"/>
          </p:cNvSpPr>
          <p:nvPr>
            <p:ph type="body"/>
          </p:nvPr>
        </p:nvSpPr>
        <p:spPr>
          <a:xfrm>
            <a:off x="720000" y="2160000"/>
            <a:ext cx="8640000" cy="4384800"/>
          </a:xfrm>
          <a:prstGeom prst="rect">
            <a:avLst/>
          </a:prstGeom>
        </p:spPr>
        <p:txBody>
          <a:bodyPr lIns="0" rIns="0" tIns="0" bIns="0"/>
          <a:p>
            <a:pPr marL="432000" indent="-324000">
              <a:spcAft>
                <a:spcPts val="1414"/>
              </a:spcAft>
              <a:buClr>
                <a:srgbClr val="ef2929"/>
              </a:buClr>
              <a:buSzPct val="45000"/>
              <a:buFont typeface="Wingdings" charset="2"/>
              <a:buChar char=""/>
            </a:pPr>
            <a:r>
              <a:rPr b="0" lang="en-IN" sz="2800" spc="-1" strike="noStrike">
                <a:solidFill>
                  <a:srgbClr val="333333"/>
                </a:solidFill>
                <a:latin typeface="Noto Sans Regular"/>
              </a:rPr>
              <a:t>Click to edit the outline text format</a:t>
            </a:r>
            <a:endParaRPr b="0" lang="en-IN" sz="2800" spc="-1" strike="noStrike">
              <a:solidFill>
                <a:srgbClr val="333333"/>
              </a:solidFill>
              <a:latin typeface="Noto Sans Regular"/>
            </a:endParaRPr>
          </a:p>
          <a:p>
            <a:pPr lvl="1" marL="864000" indent="-324000">
              <a:spcAft>
                <a:spcPts val="1134"/>
              </a:spcAft>
              <a:buClr>
                <a:srgbClr val="ef2929"/>
              </a:buClr>
              <a:buSzPct val="75000"/>
              <a:buFont typeface="Symbol" charset="2"/>
              <a:buChar char=""/>
            </a:pPr>
            <a:r>
              <a:rPr b="0" lang="en-IN" sz="2800" spc="-1" strike="noStrike">
                <a:solidFill>
                  <a:srgbClr val="333333"/>
                </a:solidFill>
                <a:latin typeface="Noto Sans Regular"/>
              </a:rPr>
              <a:t>Second Outline Level</a:t>
            </a:r>
            <a:endParaRPr b="0" lang="en-IN" sz="2800" spc="-1" strike="noStrike">
              <a:solidFill>
                <a:srgbClr val="333333"/>
              </a:solidFill>
              <a:latin typeface="Noto Sans Regular"/>
            </a:endParaRPr>
          </a:p>
          <a:p>
            <a:pPr lvl="2" marL="1296000" indent="-288000">
              <a:spcAft>
                <a:spcPts val="845"/>
              </a:spcAft>
              <a:buClr>
                <a:srgbClr val="ef2929"/>
              </a:buClr>
              <a:buSzPct val="45000"/>
              <a:buFont typeface="Wingdings" charset="2"/>
              <a:buChar char=""/>
            </a:pPr>
            <a:r>
              <a:rPr b="0" lang="en-IN" sz="2800" spc="-1" strike="noStrike">
                <a:solidFill>
                  <a:srgbClr val="333333"/>
                </a:solidFill>
                <a:latin typeface="Noto Sans Regular"/>
              </a:rPr>
              <a:t>Third Outline Level</a:t>
            </a:r>
            <a:endParaRPr b="0" lang="en-IN" sz="2800" spc="-1" strike="noStrike">
              <a:solidFill>
                <a:srgbClr val="333333"/>
              </a:solidFill>
              <a:latin typeface="Noto Sans Regular"/>
            </a:endParaRPr>
          </a:p>
          <a:p>
            <a:pPr lvl="3" marL="1728000" indent="-216000">
              <a:spcAft>
                <a:spcPts val="567"/>
              </a:spcAft>
              <a:buClr>
                <a:srgbClr val="ef2929"/>
              </a:buClr>
              <a:buSzPct val="75000"/>
              <a:buFont typeface="Symbol" charset="2"/>
              <a:buChar char=""/>
            </a:pPr>
            <a:r>
              <a:rPr b="0" lang="en-IN" sz="2800" spc="-1" strike="noStrike">
                <a:solidFill>
                  <a:srgbClr val="333333"/>
                </a:solidFill>
                <a:latin typeface="Noto Sans Regular"/>
              </a:rPr>
              <a:t>Fourth Outline Level</a:t>
            </a:r>
            <a:endParaRPr b="0" lang="en-IN" sz="2800" spc="-1" strike="noStrike">
              <a:solidFill>
                <a:srgbClr val="333333"/>
              </a:solidFill>
              <a:latin typeface="Noto Sans Regular"/>
            </a:endParaRPr>
          </a:p>
          <a:p>
            <a:pPr lvl="4" marL="2160000" indent="-216000">
              <a:spcAft>
                <a:spcPts val="283"/>
              </a:spcAft>
              <a:buClr>
                <a:srgbClr val="ef2929"/>
              </a:buClr>
              <a:buSzPct val="45000"/>
              <a:buFont typeface="Wingdings" charset="2"/>
              <a:buChar char=""/>
            </a:pPr>
            <a:r>
              <a:rPr b="0" lang="en-IN" sz="2800" spc="-1" strike="noStrike">
                <a:solidFill>
                  <a:srgbClr val="333333"/>
                </a:solidFill>
                <a:latin typeface="Noto Sans Regular"/>
              </a:rPr>
              <a:t>Fifth Outline Level</a:t>
            </a:r>
            <a:endParaRPr b="0" lang="en-IN" sz="2800" spc="-1" strike="noStrike">
              <a:solidFill>
                <a:srgbClr val="333333"/>
              </a:solidFill>
              <a:latin typeface="Noto Sans Regular"/>
            </a:endParaRPr>
          </a:p>
          <a:p>
            <a:pPr lvl="5" marL="2592000" indent="-216000">
              <a:spcAft>
                <a:spcPts val="283"/>
              </a:spcAft>
              <a:buClr>
                <a:srgbClr val="ef2929"/>
              </a:buClr>
              <a:buSzPct val="45000"/>
              <a:buFont typeface="Wingdings" charset="2"/>
              <a:buChar char=""/>
            </a:pPr>
            <a:r>
              <a:rPr b="0" lang="en-IN" sz="2800" spc="-1" strike="noStrike">
                <a:solidFill>
                  <a:srgbClr val="333333"/>
                </a:solidFill>
                <a:latin typeface="Noto Sans Regular"/>
              </a:rPr>
              <a:t>Sixth Outline Level</a:t>
            </a:r>
            <a:endParaRPr b="0" lang="en-IN" sz="2800" spc="-1" strike="noStrike">
              <a:solidFill>
                <a:srgbClr val="333333"/>
              </a:solidFill>
              <a:latin typeface="Noto Sans Regular"/>
            </a:endParaRPr>
          </a:p>
          <a:p>
            <a:pPr lvl="6" marL="3024000" indent="-216000">
              <a:spcAft>
                <a:spcPts val="283"/>
              </a:spcAft>
              <a:buClr>
                <a:srgbClr val="ef2929"/>
              </a:buClr>
              <a:buSzPct val="45000"/>
              <a:buFont typeface="Wingdings" charset="2"/>
              <a:buChar char=""/>
            </a:pPr>
            <a:r>
              <a:rPr b="0" lang="en-IN" sz="2800" spc="-1" strike="noStrike">
                <a:solidFill>
                  <a:srgbClr val="333333"/>
                </a:solidFill>
                <a:latin typeface="Noto Sans Regular"/>
              </a:rPr>
              <a:t>Seventh Outline Level</a:t>
            </a:r>
            <a:endParaRPr b="0" lang="en-IN" sz="2800" spc="-1" strike="noStrike">
              <a:solidFill>
                <a:srgbClr val="333333"/>
              </a:solidFill>
              <a:latin typeface="Noto Sans Regular"/>
            </a:endParaRPr>
          </a:p>
        </p:txBody>
      </p:sp>
      <p:sp>
        <p:nvSpPr>
          <p:cNvPr id="44" name="PlaceHolder 3"/>
          <p:cNvSpPr>
            <a:spLocks noGrp="1"/>
          </p:cNvSpPr>
          <p:nvPr>
            <p:ph type="dt"/>
          </p:nvPr>
        </p:nvSpPr>
        <p:spPr>
          <a:xfrm>
            <a:off x="504000" y="6886800"/>
            <a:ext cx="2348280" cy="521280"/>
          </a:xfrm>
          <a:prstGeom prst="rect">
            <a:avLst/>
          </a:prstGeom>
        </p:spPr>
        <p:txBody>
          <a:bodyPr lIns="0" rIns="0" tIns="0" bIns="0"/>
          <a:p>
            <a:r>
              <a:rPr b="0" lang="en-IN" sz="1400" spc="-1" strike="noStrike">
                <a:latin typeface="Noto Sans Regular"/>
              </a:rPr>
              <a:t> </a:t>
            </a:r>
            <a:endParaRPr b="0" lang="en-IN" sz="1400" spc="-1" strike="noStrike">
              <a:latin typeface="Noto Sans Regular"/>
            </a:endParaRPr>
          </a:p>
        </p:txBody>
      </p:sp>
      <p:sp>
        <p:nvSpPr>
          <p:cNvPr id="45" name="PlaceHolder 4"/>
          <p:cNvSpPr>
            <a:spLocks noGrp="1"/>
          </p:cNvSpPr>
          <p:nvPr>
            <p:ph type="ftr"/>
          </p:nvPr>
        </p:nvSpPr>
        <p:spPr>
          <a:xfrm>
            <a:off x="3447360" y="6886800"/>
            <a:ext cx="3195000" cy="521280"/>
          </a:xfrm>
          <a:prstGeom prst="rect">
            <a:avLst/>
          </a:prstGeom>
        </p:spPr>
        <p:txBody>
          <a:bodyPr lIns="0" rIns="0" tIns="0" bIns="0"/>
          <a:p>
            <a:pPr algn="ctr"/>
            <a:r>
              <a:rPr b="0" lang="en-IN" sz="1400" spc="-1" strike="noStrike">
                <a:latin typeface="Noto Sans Regular"/>
              </a:rPr>
              <a:t> </a:t>
            </a:r>
            <a:endParaRPr b="0" lang="en-IN" sz="1400" spc="-1" strike="noStrike">
              <a:latin typeface="Noto Sans Regular"/>
            </a:endParaRPr>
          </a:p>
        </p:txBody>
      </p:sp>
      <p:sp>
        <p:nvSpPr>
          <p:cNvPr id="46" name="PlaceHolder 5"/>
          <p:cNvSpPr>
            <a:spLocks noGrp="1"/>
          </p:cNvSpPr>
          <p:nvPr>
            <p:ph type="sldNum"/>
          </p:nvPr>
        </p:nvSpPr>
        <p:spPr>
          <a:xfrm>
            <a:off x="7227360" y="6886800"/>
            <a:ext cx="2348280" cy="521280"/>
          </a:xfrm>
          <a:prstGeom prst="rect">
            <a:avLst/>
          </a:prstGeom>
        </p:spPr>
        <p:txBody>
          <a:bodyPr lIns="0" rIns="0" tIns="0" bIns="0"/>
          <a:p>
            <a:pPr algn="r"/>
            <a:fld id="{1E7FF040-384F-49A2-96CB-3B8144C867A7}" type="slidenum">
              <a:rPr b="0" lang="en-IN" sz="1400" spc="-1" strike="noStrike">
                <a:latin typeface="Noto Sans Regular"/>
              </a:rPr>
              <a:t>1</a:t>
            </a:fld>
            <a:r>
              <a:rPr b="0" lang="en-IN" sz="1400" spc="-1" strike="noStrike">
                <a:latin typeface="Noto Sans Regular"/>
              </a:rPr>
              <a:t> / </a:t>
            </a:r>
            <a:fld id="{1ED95B83-B520-46C4-AC76-9AB8BB33A55C}" type="slidecount">
              <a:rPr b="0" lang="en-IN" sz="1400" spc="-1" strike="noStrike">
                <a:latin typeface="Noto Sans Regular"/>
              </a:rPr>
              <a:t>10</a:t>
            </a:fld>
            <a:endParaRPr b="0" lang="en-IN" sz="1400" spc="-1" strike="noStrike">
              <a:latin typeface="Noto Sans Regular"/>
            </a:endParaRPr>
          </a:p>
        </p:txBody>
      </p:sp>
      <p:sp>
        <p:nvSpPr>
          <p:cNvPr id="47" name="CustomShape 6"/>
          <p:cNvSpPr/>
          <p:nvPr/>
        </p:nvSpPr>
        <p:spPr>
          <a:xfrm>
            <a:off x="0" y="288000"/>
            <a:ext cx="504000" cy="1080000"/>
          </a:xfrm>
          <a:prstGeom prst="rect">
            <a:avLst/>
          </a:prstGeom>
          <a:solidFill>
            <a:srgbClr val="ef2929"/>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71920" y="1861200"/>
            <a:ext cx="8568000" cy="2286720"/>
          </a:xfrm>
          <a:prstGeom prst="rect">
            <a:avLst/>
          </a:prstGeom>
          <a:noFill/>
          <a:ln>
            <a:noFill/>
          </a:ln>
        </p:spPr>
        <p:txBody>
          <a:bodyPr lIns="0" rIns="0" tIns="0" bIns="0" anchor="ctr"/>
          <a:p>
            <a:r>
              <a:rPr b="1" lang="en-IN" sz="4400" spc="-1" strike="noStrike">
                <a:solidFill>
                  <a:srgbClr val="333333"/>
                </a:solidFill>
                <a:latin typeface="Noto Sans Regular"/>
              </a:rPr>
              <a:t>Face Image manipulation detection using Machine learning</a:t>
            </a:r>
            <a:endParaRPr b="1" lang="en-IN" sz="4400" spc="-1" strike="noStrike">
              <a:solidFill>
                <a:srgbClr val="333333"/>
              </a:solidFill>
              <a:latin typeface="Noto Sans Regular"/>
            </a:endParaRPr>
          </a:p>
        </p:txBody>
      </p:sp>
      <p:sp>
        <p:nvSpPr>
          <p:cNvPr id="85" name="TextShape 2"/>
          <p:cNvSpPr txBox="1"/>
          <p:nvPr/>
        </p:nvSpPr>
        <p:spPr>
          <a:xfrm>
            <a:off x="720000" y="5188680"/>
            <a:ext cx="8568000" cy="1585800"/>
          </a:xfrm>
          <a:prstGeom prst="rect">
            <a:avLst/>
          </a:prstGeom>
          <a:noFill/>
          <a:ln>
            <a:noFill/>
          </a:ln>
        </p:spPr>
        <p:txBody>
          <a:bodyPr lIns="0" rIns="0" tIns="0" bIns="0" anchor="ctr"/>
          <a:p>
            <a:pPr algn="ctr"/>
            <a:r>
              <a:rPr b="0" lang="en-IN" sz="2800" spc="-1" strike="noStrike">
                <a:latin typeface="Arial"/>
              </a:rPr>
              <a:t>Team members :           Pughazhenthi R R                                 Gowthaman R</a:t>
            </a:r>
            <a:endParaRPr b="0" lang="en-IN" sz="2800" spc="-1" strike="noStrike">
              <a:latin typeface="Arial"/>
            </a:endParaRPr>
          </a:p>
          <a:p>
            <a:pPr algn="ctr"/>
            <a:r>
              <a:rPr b="0" lang="en-IN" sz="2800" spc="-1" strike="noStrike">
                <a:latin typeface="Arial"/>
              </a:rPr>
              <a:t>Project Guide   :           Mr.A.Arockia Abins,M.E.(Ph.D)                                </a:t>
            </a:r>
            <a:endParaRPr b="0" lang="en-IN" sz="2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720000" y="169920"/>
            <a:ext cx="8855640" cy="1524600"/>
          </a:xfrm>
          <a:prstGeom prst="rect">
            <a:avLst/>
          </a:prstGeom>
          <a:noFill/>
          <a:ln>
            <a:noFill/>
          </a:ln>
        </p:spPr>
        <p:txBody>
          <a:bodyPr lIns="0" rIns="0" tIns="0" bIns="0" anchor="ctr"/>
          <a:p>
            <a:r>
              <a:rPr b="1" lang="en-IN" sz="4400" spc="-1" strike="noStrike">
                <a:solidFill>
                  <a:srgbClr val="333333"/>
                </a:solidFill>
                <a:latin typeface="Noto Sans Regular"/>
              </a:rPr>
              <a:t>References:</a:t>
            </a:r>
            <a:br/>
            <a:endParaRPr b="1" lang="en-IN" sz="4400" spc="-1" strike="noStrike">
              <a:solidFill>
                <a:srgbClr val="333333"/>
              </a:solidFill>
              <a:latin typeface="Noto Sans Regular"/>
            </a:endParaRPr>
          </a:p>
        </p:txBody>
      </p:sp>
      <p:sp>
        <p:nvSpPr>
          <p:cNvPr id="136" name="TextShape 2"/>
          <p:cNvSpPr txBox="1"/>
          <p:nvPr/>
        </p:nvSpPr>
        <p:spPr>
          <a:xfrm>
            <a:off x="648000" y="1694520"/>
            <a:ext cx="8640000" cy="478548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IN" sz="2000" spc="-1" strike="noStrike">
                <a:solidFill>
                  <a:srgbClr val="333333"/>
                </a:solidFill>
                <a:latin typeface="Noto Sans Regular"/>
              </a:rPr>
              <a:t>Robust Real-Time Face Detection- PAUL VIOLA,Microsoft Research, One Microsoft Way, Redmond, WA 98052,U</a:t>
            </a:r>
            <a:r>
              <a:rPr b="0" lang="en-IN" sz="2000" spc="-1" strike="noStrike">
                <a:solidFill>
                  <a:srgbClr val="333333"/>
                </a:solidFill>
                <a:latin typeface="Noto Sans Regular"/>
              </a:rPr>
              <a:t>SA, viola@microsoft.com and MICHAEL J. JONES,Mitsubishi Electric Research Laboratory, 201 Broadway, Cambridge, MA 02139, USA, mjones@merl.com- Received September 10, 2001; Revised July 10, 2003; Accepted July 11, 2003</a:t>
            </a:r>
            <a:endParaRPr b="0" lang="en-IN" sz="20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IN" sz="2000" spc="-1" strike="noStrike">
                <a:solidFill>
                  <a:srgbClr val="333333"/>
                </a:solidFill>
                <a:latin typeface="Noto Sans Regular"/>
              </a:rPr>
              <a:t>Illumination-based texture descriptor and fruitfly support vector neural network for image forgery detection in face images ISSN 1751-9659  Revised 22nd February 2018 Accepted on 16th March 2018 E-First on 30th April 2018 doi: 10.1049/iet-ipr.2017.1120 www.ietdl.org Rajan Cristin1 , John Patrick Ananth2 , Velankanni Cyril Raj</a:t>
            </a:r>
            <a:endParaRPr b="0" lang="en-IN" sz="20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endParaRPr b="0" lang="en-IN" sz="20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720000" y="300960"/>
            <a:ext cx="8855640" cy="1262520"/>
          </a:xfrm>
          <a:prstGeom prst="rect">
            <a:avLst/>
          </a:prstGeom>
          <a:noFill/>
          <a:ln>
            <a:noFill/>
          </a:ln>
        </p:spPr>
        <p:txBody>
          <a:bodyPr lIns="0" rIns="0" tIns="0" bIns="0" anchor="ctr"/>
          <a:p>
            <a:r>
              <a:rPr b="1" lang="en-IN" sz="3200" spc="-1" strike="noStrike">
                <a:solidFill>
                  <a:srgbClr val="333333"/>
                </a:solidFill>
                <a:latin typeface="Noto Sans Regular"/>
              </a:rPr>
              <a:t>DOMAIN      :         </a:t>
            </a:r>
            <a:r>
              <a:rPr b="0" lang="en-IN" sz="3200" spc="-1" strike="noStrike">
                <a:solidFill>
                  <a:srgbClr val="333333"/>
                </a:solidFill>
                <a:latin typeface="Noto Sans Regular"/>
              </a:rPr>
              <a:t>IMAGE PROCESSING</a:t>
            </a:r>
            <a:endParaRPr b="1" lang="en-IN" sz="3200" spc="-1" strike="noStrike">
              <a:solidFill>
                <a:srgbClr val="333333"/>
              </a:solidFill>
              <a:latin typeface="Noto Sans Regular"/>
            </a:endParaRPr>
          </a:p>
        </p:txBody>
      </p:sp>
      <p:sp>
        <p:nvSpPr>
          <p:cNvPr id="87" name="TextShape 2"/>
          <p:cNvSpPr txBox="1"/>
          <p:nvPr/>
        </p:nvSpPr>
        <p:spPr>
          <a:xfrm>
            <a:off x="576000" y="1728000"/>
            <a:ext cx="8640000" cy="4384800"/>
          </a:xfrm>
          <a:prstGeom prst="rect">
            <a:avLst/>
          </a:prstGeom>
          <a:noFill/>
          <a:ln>
            <a:noFill/>
          </a:ln>
        </p:spPr>
        <p:txBody>
          <a:bodyPr lIns="0" rIns="0" tIns="0" bIns="0"/>
          <a:p>
            <a:r>
              <a:rPr b="1" lang="en-IN" sz="1800" spc="-1" strike="noStrike">
                <a:solidFill>
                  <a:srgbClr val="333333"/>
                </a:solidFill>
                <a:latin typeface="Noto Sans Regular"/>
              </a:rPr>
              <a:t>Problem Statement:</a:t>
            </a:r>
            <a:endParaRPr b="0" lang="en-IN" sz="18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IN" sz="1800" spc="-1" strike="noStrike">
                <a:solidFill>
                  <a:srgbClr val="333333"/>
                </a:solidFill>
                <a:latin typeface="Noto Sans Regular"/>
              </a:rPr>
              <a:t>Forgery detection from the images is gaining remarkable interest as there are a lot of editing tools that enable to cause edition with manipulation of the objects from the image.</a:t>
            </a:r>
            <a:endParaRPr b="0" lang="en-IN" sz="18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IN" sz="1800" spc="-1" strike="noStrike">
                <a:solidFill>
                  <a:srgbClr val="333333"/>
                </a:solidFill>
                <a:latin typeface="Noto Sans Regular"/>
              </a:rPr>
              <a:t>This proposal is a passive image manipulation scheme that is based on the supervised learning approach.</a:t>
            </a:r>
            <a:endParaRPr b="0" lang="en-IN" sz="18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IN" sz="1800" spc="-1" strike="noStrike">
                <a:solidFill>
                  <a:srgbClr val="333333"/>
                </a:solidFill>
                <a:latin typeface="Noto Sans Regular"/>
              </a:rPr>
              <a:t>The input digital image is fed into viola- jones  algorithm and the faces are detected.</a:t>
            </a:r>
            <a:endParaRPr b="0" lang="en-IN" sz="18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IN" sz="1800" spc="-1" strike="noStrike">
                <a:solidFill>
                  <a:srgbClr val="333333"/>
                </a:solidFill>
                <a:latin typeface="Noto Sans Regular"/>
              </a:rPr>
              <a:t>The detected face is then used for feature extraction using GWTM operator.(Gabor filter + Wavelet transform + LBP texture descriptor)</a:t>
            </a:r>
            <a:endParaRPr b="0" lang="en-IN" sz="18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IN" sz="1800" spc="-1" strike="noStrike">
                <a:solidFill>
                  <a:srgbClr val="333333"/>
                </a:solidFill>
                <a:latin typeface="Noto Sans Regular"/>
              </a:rPr>
              <a:t>The three results from the feature extractor are concatenated as the input to the classifier.</a:t>
            </a:r>
            <a:endParaRPr b="0" lang="en-IN" sz="18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IN" sz="1800" spc="-1" strike="noStrike">
                <a:solidFill>
                  <a:srgbClr val="333333"/>
                </a:solidFill>
                <a:latin typeface="Noto Sans Regular"/>
              </a:rPr>
              <a:t>The classifier detects the presence of maninpulation on the image. </a:t>
            </a:r>
            <a:endParaRPr b="0" lang="en-IN" sz="18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76000" y="439200"/>
            <a:ext cx="8640000" cy="6616800"/>
          </a:xfrm>
          <a:prstGeom prst="rect">
            <a:avLst/>
          </a:prstGeom>
          <a:noFill/>
          <a:ln>
            <a:noFill/>
          </a:ln>
        </p:spPr>
        <p:txBody>
          <a:bodyPr lIns="0" rIns="0" tIns="0" bIns="0"/>
          <a:p>
            <a:r>
              <a:rPr b="1" lang="en-IN" sz="1700" spc="-1" strike="noStrike">
                <a:solidFill>
                  <a:srgbClr val="333333"/>
                </a:solidFill>
                <a:latin typeface="Noto Sans Regular"/>
              </a:rPr>
              <a:t>EXISTING SYSTEM:</a:t>
            </a:r>
            <a:endParaRPr b="0" lang="en-IN" sz="17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IN" sz="1700" spc="-1" strike="noStrike">
                <a:solidFill>
                  <a:srgbClr val="333333"/>
                </a:solidFill>
                <a:latin typeface="Noto Sans Regular"/>
              </a:rPr>
              <a:t>The existing system uses the inconsistencies in the illumination color of the image.</a:t>
            </a:r>
            <a:endParaRPr b="0" lang="en-IN" sz="17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IN" sz="1700" spc="-1" strike="noStrike">
                <a:solidFill>
                  <a:srgbClr val="333333"/>
                </a:solidFill>
                <a:latin typeface="Noto Sans Regular"/>
              </a:rPr>
              <a:t>A threshold based technique which uses error level analysis using Discrete wavelet Transform and Discrete Cosine Transform.</a:t>
            </a:r>
            <a:endParaRPr b="0" lang="en-IN" sz="1700" spc="-1" strike="noStrike">
              <a:solidFill>
                <a:srgbClr val="333333"/>
              </a:solidFill>
              <a:latin typeface="Noto Sans Regular"/>
            </a:endParaRPr>
          </a:p>
          <a:p>
            <a:r>
              <a:rPr b="1" lang="en-IN" sz="1700" spc="-1" strike="noStrike">
                <a:solidFill>
                  <a:srgbClr val="333333"/>
                </a:solidFill>
                <a:latin typeface="Noto Sans Regular"/>
              </a:rPr>
              <a:t>DEMERITS</a:t>
            </a:r>
            <a:r>
              <a:rPr b="0" lang="en-IN" sz="1700" spc="-1" strike="noStrike">
                <a:solidFill>
                  <a:srgbClr val="333333"/>
                </a:solidFill>
                <a:latin typeface="Noto Sans Regular"/>
              </a:rPr>
              <a:t> :</a:t>
            </a:r>
            <a:endParaRPr b="0" lang="en-IN" sz="17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IN" sz="1700" spc="-1" strike="noStrike">
                <a:solidFill>
                  <a:srgbClr val="333333"/>
                </a:solidFill>
                <a:latin typeface="Noto Sans Regular"/>
              </a:rPr>
              <a:t>The threshold based technique offered bad effects in the presence of occulation.</a:t>
            </a:r>
            <a:endParaRPr b="0" lang="en-IN" sz="17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IN" sz="1700" spc="-1" strike="noStrike">
                <a:solidFill>
                  <a:srgbClr val="333333"/>
                </a:solidFill>
                <a:latin typeface="Noto Sans Regular"/>
              </a:rPr>
              <a:t>Feature based clustering technique  exhibits huge false positives. Moreover, there is no proper balance between the accuracy and the execution cost of the method. </a:t>
            </a:r>
            <a:endParaRPr b="0" lang="en-IN" sz="1700" spc="-1" strike="noStrike">
              <a:solidFill>
                <a:srgbClr val="333333"/>
              </a:solidFill>
              <a:latin typeface="Noto Sans Regular"/>
            </a:endParaRPr>
          </a:p>
          <a:p>
            <a:r>
              <a:rPr b="1" lang="en-IN" sz="1700" spc="-1" strike="noStrike">
                <a:solidFill>
                  <a:srgbClr val="333333"/>
                </a:solidFill>
                <a:latin typeface="Noto Sans Regular"/>
              </a:rPr>
              <a:t>PROPOSED SYSTEM:</a:t>
            </a:r>
            <a:endParaRPr b="0" lang="en-IN" sz="17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IN" sz="1700" spc="-1" strike="noStrike">
                <a:solidFill>
                  <a:srgbClr val="333333"/>
                </a:solidFill>
                <a:latin typeface="Noto Sans Regular"/>
              </a:rPr>
              <a:t>Forgery detection scheme using the proposed FOA-SVNN classification.</a:t>
            </a:r>
            <a:endParaRPr b="0" lang="en-IN" sz="17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IN" sz="1700" spc="-1" strike="noStrike">
                <a:solidFill>
                  <a:srgbClr val="333333"/>
                </a:solidFill>
                <a:latin typeface="Noto Sans Regular"/>
              </a:rPr>
              <a:t>The features  are extracted using the GWTM operator.</a:t>
            </a:r>
            <a:endParaRPr b="0" lang="en-IN" sz="17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IN" sz="1700" spc="-1" strike="noStrike">
                <a:solidFill>
                  <a:srgbClr val="333333"/>
                </a:solidFill>
                <a:latin typeface="Noto Sans Regular"/>
              </a:rPr>
              <a:t>The GWTM presents three features that are concatenated to form the three inputs to the SVNN classifier, which classifies the features and provide the information if it is manipulated or original image</a:t>
            </a:r>
            <a:endParaRPr b="0" lang="en-IN" sz="17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720000" y="1364760"/>
            <a:ext cx="8640000" cy="209124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IN" sz="2800" spc="-1" strike="noStrike">
                <a:solidFill>
                  <a:srgbClr val="333333"/>
                </a:solidFill>
                <a:latin typeface="Noto Sans Regular"/>
              </a:rPr>
              <a:t>Hardware requirements:</a:t>
            </a:r>
            <a:endParaRPr b="0" lang="en-IN" sz="2800" spc="-1" strike="noStrike">
              <a:solidFill>
                <a:srgbClr val="333333"/>
              </a:solidFill>
              <a:latin typeface="Noto Sans Regular"/>
            </a:endParaRPr>
          </a:p>
          <a:p>
            <a:pPr lvl="2" marL="1296000" indent="-288000">
              <a:spcAft>
                <a:spcPts val="845"/>
              </a:spcAft>
              <a:buClr>
                <a:srgbClr val="ef2929"/>
              </a:buClr>
              <a:buSzPct val="45000"/>
              <a:buFont typeface="Wingdings" charset="2"/>
              <a:buChar char=""/>
            </a:pPr>
            <a:r>
              <a:rPr b="0" lang="en-IN" sz="2800" spc="-1" strike="noStrike">
                <a:solidFill>
                  <a:srgbClr val="333333"/>
                </a:solidFill>
                <a:latin typeface="Noto Sans Regular"/>
              </a:rPr>
              <a:t> </a:t>
            </a:r>
            <a:r>
              <a:rPr b="0" lang="en-IN" sz="2800" spc="-1" strike="noStrike">
                <a:solidFill>
                  <a:srgbClr val="333333"/>
                </a:solidFill>
                <a:latin typeface="Noto Sans Regular"/>
              </a:rPr>
              <a:t>RAM : 2 GB or above</a:t>
            </a:r>
            <a:endParaRPr b="0" lang="en-IN" sz="2800" spc="-1" strike="noStrike">
              <a:solidFill>
                <a:srgbClr val="333333"/>
              </a:solidFill>
              <a:latin typeface="Noto Sans Regular"/>
            </a:endParaRPr>
          </a:p>
          <a:p>
            <a:pPr lvl="2" marL="1296000" indent="-288000">
              <a:spcAft>
                <a:spcPts val="845"/>
              </a:spcAft>
              <a:buClr>
                <a:srgbClr val="ef2929"/>
              </a:buClr>
              <a:buSzPct val="45000"/>
              <a:buFont typeface="Wingdings" charset="2"/>
              <a:buChar char=""/>
            </a:pPr>
            <a:r>
              <a:rPr b="0" lang="en-IN" sz="2800" spc="-1" strike="noStrike">
                <a:solidFill>
                  <a:srgbClr val="333333"/>
                </a:solidFill>
                <a:latin typeface="Noto Sans Regular"/>
              </a:rPr>
              <a:t> </a:t>
            </a:r>
            <a:r>
              <a:rPr b="0" lang="en-IN" sz="2800" spc="-1" strike="noStrike">
                <a:solidFill>
                  <a:srgbClr val="333333"/>
                </a:solidFill>
                <a:latin typeface="Noto Sans Regular"/>
              </a:rPr>
              <a:t>Operating System: Windows or linux</a:t>
            </a:r>
            <a:endParaRPr b="0" lang="en-IN" sz="2800" spc="-1" strike="noStrike">
              <a:solidFill>
                <a:srgbClr val="333333"/>
              </a:solidFill>
              <a:latin typeface="Noto Sans Regular"/>
            </a:endParaRPr>
          </a:p>
        </p:txBody>
      </p:sp>
      <p:sp>
        <p:nvSpPr>
          <p:cNvPr id="90" name="TextShape 2"/>
          <p:cNvSpPr txBox="1"/>
          <p:nvPr/>
        </p:nvSpPr>
        <p:spPr>
          <a:xfrm>
            <a:off x="720000" y="3960000"/>
            <a:ext cx="8640000" cy="209124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IN" sz="2800" spc="-1" strike="noStrike">
                <a:solidFill>
                  <a:srgbClr val="333333"/>
                </a:solidFill>
                <a:latin typeface="Noto Sans Regular"/>
              </a:rPr>
              <a:t>Software requirements:</a:t>
            </a:r>
            <a:endParaRPr b="0" lang="en-IN" sz="2800" spc="-1" strike="noStrike">
              <a:solidFill>
                <a:srgbClr val="333333"/>
              </a:solidFill>
              <a:latin typeface="Noto Sans Regular"/>
            </a:endParaRPr>
          </a:p>
          <a:p>
            <a:pPr lvl="2" marL="1296000" indent="-288000">
              <a:spcAft>
                <a:spcPts val="845"/>
              </a:spcAft>
              <a:buClr>
                <a:srgbClr val="ef2929"/>
              </a:buClr>
              <a:buSzPct val="45000"/>
              <a:buFont typeface="Wingdings" charset="2"/>
              <a:buChar char=""/>
            </a:pPr>
            <a:r>
              <a:rPr b="0" lang="en-IN" sz="2800" spc="-1" strike="noStrike">
                <a:solidFill>
                  <a:srgbClr val="333333"/>
                </a:solidFill>
                <a:latin typeface="Noto Sans Regular"/>
              </a:rPr>
              <a:t>  </a:t>
            </a:r>
            <a:r>
              <a:rPr b="0" lang="en-IN" sz="2800" spc="-1" strike="noStrike">
                <a:solidFill>
                  <a:srgbClr val="333333"/>
                </a:solidFill>
                <a:latin typeface="Noto Sans Regular"/>
              </a:rPr>
              <a:t>Anaconda – opencv</a:t>
            </a:r>
            <a:endParaRPr b="0" lang="en-IN" sz="28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720000" y="300960"/>
            <a:ext cx="8855640" cy="1262520"/>
          </a:xfrm>
          <a:prstGeom prst="rect">
            <a:avLst/>
          </a:prstGeom>
          <a:noFill/>
          <a:ln>
            <a:noFill/>
          </a:ln>
        </p:spPr>
        <p:txBody>
          <a:bodyPr lIns="0" rIns="0" tIns="0" bIns="0" anchor="ctr"/>
          <a:p>
            <a:r>
              <a:rPr b="1" lang="en-IN" sz="4400" spc="-1" strike="noStrike">
                <a:solidFill>
                  <a:srgbClr val="333333"/>
                </a:solidFill>
                <a:latin typeface="Noto Sans Regular"/>
              </a:rPr>
              <a:t>Modules:</a:t>
            </a:r>
            <a:endParaRPr b="1" lang="en-IN" sz="4400" spc="-1" strike="noStrike">
              <a:solidFill>
                <a:srgbClr val="333333"/>
              </a:solidFill>
              <a:latin typeface="Noto Sans Regular"/>
            </a:endParaRPr>
          </a:p>
        </p:txBody>
      </p:sp>
      <p:sp>
        <p:nvSpPr>
          <p:cNvPr id="92" name="TextShape 2"/>
          <p:cNvSpPr txBox="1"/>
          <p:nvPr/>
        </p:nvSpPr>
        <p:spPr>
          <a:xfrm>
            <a:off x="648000" y="1512000"/>
            <a:ext cx="8640000" cy="209124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IN" sz="2800" spc="-1" strike="noStrike">
                <a:solidFill>
                  <a:srgbClr val="333333"/>
                </a:solidFill>
                <a:latin typeface="Noto Sans Regular"/>
              </a:rPr>
              <a:t>MODULE 1:</a:t>
            </a:r>
            <a:endParaRPr b="0" lang="en-IN" sz="2800" spc="-1" strike="noStrike">
              <a:solidFill>
                <a:srgbClr val="333333"/>
              </a:solidFill>
              <a:latin typeface="Noto Sans Regular"/>
            </a:endParaRPr>
          </a:p>
          <a:p>
            <a:pPr lvl="2" marL="1296000" indent="-288000">
              <a:spcAft>
                <a:spcPts val="845"/>
              </a:spcAft>
              <a:buClr>
                <a:srgbClr val="ef2929"/>
              </a:buClr>
              <a:buSzPct val="45000"/>
              <a:buFont typeface="Wingdings" charset="2"/>
              <a:buChar char=""/>
            </a:pPr>
            <a:r>
              <a:rPr b="0" lang="en-IN" sz="2800" spc="-1" strike="noStrike">
                <a:solidFill>
                  <a:srgbClr val="333333"/>
                </a:solidFill>
                <a:latin typeface="Noto Sans Regular"/>
              </a:rPr>
              <a:t>Face Detection using Viola – Jones algorithm(Haar – cascade algorithm)</a:t>
            </a:r>
            <a:endParaRPr b="0" lang="en-IN" sz="2800" spc="-1" strike="noStrike">
              <a:solidFill>
                <a:srgbClr val="333333"/>
              </a:solidFill>
              <a:latin typeface="Noto Sans Regular"/>
            </a:endParaRPr>
          </a:p>
        </p:txBody>
      </p:sp>
      <p:sp>
        <p:nvSpPr>
          <p:cNvPr id="93" name="TextShape 3"/>
          <p:cNvSpPr txBox="1"/>
          <p:nvPr/>
        </p:nvSpPr>
        <p:spPr>
          <a:xfrm>
            <a:off x="648000" y="4316760"/>
            <a:ext cx="8640000" cy="209124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IN" sz="2800" spc="-1" strike="noStrike">
                <a:solidFill>
                  <a:srgbClr val="333333"/>
                </a:solidFill>
                <a:latin typeface="Noto Sans Regular"/>
              </a:rPr>
              <a:t>MODULE 2:</a:t>
            </a:r>
            <a:endParaRPr b="0" lang="en-IN" sz="2800" spc="-1" strike="noStrike">
              <a:solidFill>
                <a:srgbClr val="333333"/>
              </a:solidFill>
              <a:latin typeface="Noto Sans Regular"/>
            </a:endParaRPr>
          </a:p>
          <a:p>
            <a:pPr lvl="2" marL="1296000" indent="-288000">
              <a:spcAft>
                <a:spcPts val="845"/>
              </a:spcAft>
              <a:buClr>
                <a:srgbClr val="ef2929"/>
              </a:buClr>
              <a:buSzPct val="45000"/>
              <a:buFont typeface="Wingdings" charset="2"/>
              <a:buChar char=""/>
            </a:pPr>
            <a:r>
              <a:rPr b="0" lang="en-IN" sz="2800" spc="-1" strike="noStrike">
                <a:solidFill>
                  <a:srgbClr val="333333"/>
                </a:solidFill>
                <a:latin typeface="Noto Sans Regular"/>
              </a:rPr>
              <a:t>Feature Extraction using Gabor filter + Wavelet tranform and Local Binary Pattern (LBP) texture extraction. </a:t>
            </a:r>
            <a:endParaRPr b="0" lang="en-IN" sz="28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endParaRPr b="0" lang="en-IN" sz="28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720000" y="13032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IN" sz="2800" spc="-1" strike="noStrike">
                <a:solidFill>
                  <a:srgbClr val="333333"/>
                </a:solidFill>
                <a:latin typeface="Noto Sans Regular"/>
              </a:rPr>
              <a:t>MODULE 3:</a:t>
            </a:r>
            <a:endParaRPr b="0" lang="en-IN" sz="2800" spc="-1" strike="noStrike">
              <a:solidFill>
                <a:srgbClr val="333333"/>
              </a:solidFill>
              <a:latin typeface="Noto Sans Regular"/>
            </a:endParaRPr>
          </a:p>
          <a:p>
            <a:pPr lvl="2" marL="1296000" indent="-288000">
              <a:spcAft>
                <a:spcPts val="845"/>
              </a:spcAft>
              <a:buClr>
                <a:srgbClr val="ef2929"/>
              </a:buClr>
              <a:buSzPct val="45000"/>
              <a:buFont typeface="Wingdings" charset="2"/>
              <a:buChar char=""/>
            </a:pPr>
            <a:r>
              <a:rPr b="0" lang="en-IN" sz="2800" spc="-1" strike="noStrike">
                <a:solidFill>
                  <a:srgbClr val="333333"/>
                </a:solidFill>
                <a:latin typeface="Noto Sans Regular"/>
              </a:rPr>
              <a:t>Classification of the image using the proposed FOA-SVNN (Fruitfly Optimizaton Algorithm -Support Vector Neural Network) Classifier  or CNN (Convolutional Neural Network) Classifier.</a:t>
            </a:r>
            <a:endParaRPr b="0" lang="en-IN" sz="28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720000" y="367200"/>
            <a:ext cx="8855640" cy="662760"/>
          </a:xfrm>
          <a:prstGeom prst="rect">
            <a:avLst/>
          </a:prstGeom>
          <a:noFill/>
          <a:ln>
            <a:noFill/>
          </a:ln>
        </p:spPr>
        <p:txBody>
          <a:bodyPr lIns="0" rIns="0" tIns="0" bIns="0" anchor="ctr"/>
          <a:p>
            <a:r>
              <a:rPr b="1" lang="en-IN" sz="3200" spc="-1" strike="noStrike">
                <a:solidFill>
                  <a:srgbClr val="333333"/>
                </a:solidFill>
                <a:latin typeface="Noto Sans Regular"/>
              </a:rPr>
              <a:t>Working:</a:t>
            </a:r>
            <a:endParaRPr b="1" lang="en-IN" sz="3200" spc="-1" strike="noStrike">
              <a:solidFill>
                <a:srgbClr val="333333"/>
              </a:solidFill>
              <a:latin typeface="Noto Sans Regular"/>
            </a:endParaRPr>
          </a:p>
        </p:txBody>
      </p:sp>
      <p:sp>
        <p:nvSpPr>
          <p:cNvPr id="96" name="CustomShape 2"/>
          <p:cNvSpPr/>
          <p:nvPr/>
        </p:nvSpPr>
        <p:spPr>
          <a:xfrm>
            <a:off x="792000" y="1872000"/>
            <a:ext cx="1584000" cy="504000"/>
          </a:xfrm>
          <a:prstGeom prst="ellipse">
            <a:avLst/>
          </a:prstGeom>
          <a:solidFill>
            <a:srgbClr val="fffff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Start</a:t>
            </a:r>
            <a:endParaRPr b="0" lang="en-IN" sz="1800" spc="-1" strike="noStrike">
              <a:latin typeface="Arial"/>
            </a:endParaRPr>
          </a:p>
        </p:txBody>
      </p:sp>
      <p:sp>
        <p:nvSpPr>
          <p:cNvPr id="97" name="CustomShape 3"/>
          <p:cNvSpPr/>
          <p:nvPr/>
        </p:nvSpPr>
        <p:spPr>
          <a:xfrm>
            <a:off x="3960000" y="1512000"/>
            <a:ext cx="2232000" cy="864000"/>
          </a:xfrm>
          <a:prstGeom prst="rect">
            <a:avLst/>
          </a:prstGeom>
          <a:solidFill>
            <a:srgbClr val="fffff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Viola-Jones Face </a:t>
            </a:r>
            <a:endParaRPr b="0" lang="en-IN" sz="1800" spc="-1" strike="noStrike">
              <a:latin typeface="Arial"/>
            </a:endParaRPr>
          </a:p>
          <a:p>
            <a:pPr algn="ctr"/>
            <a:r>
              <a:rPr b="0" lang="en-IN" sz="1800" spc="-1" strike="noStrike">
                <a:latin typeface="Arial"/>
              </a:rPr>
              <a:t>Detection algorithm</a:t>
            </a:r>
            <a:endParaRPr b="0" lang="en-IN" sz="1800" spc="-1" strike="noStrike">
              <a:latin typeface="Arial"/>
            </a:endParaRPr>
          </a:p>
        </p:txBody>
      </p:sp>
      <p:sp>
        <p:nvSpPr>
          <p:cNvPr id="98" name="Line 4"/>
          <p:cNvSpPr/>
          <p:nvPr/>
        </p:nvSpPr>
        <p:spPr>
          <a:xfrm>
            <a:off x="2376000" y="2088000"/>
            <a:ext cx="1584000" cy="0"/>
          </a:xfrm>
          <a:prstGeom prst="line">
            <a:avLst/>
          </a:prstGeom>
          <a:ln>
            <a:solidFill>
              <a:srgbClr val="000000"/>
            </a:solidFill>
            <a:tailEnd len="med" type="triangle" w="med"/>
          </a:ln>
        </p:spPr>
        <p:style>
          <a:lnRef idx="0"/>
          <a:fillRef idx="0"/>
          <a:effectRef idx="0"/>
          <a:fontRef idx="minor"/>
        </p:style>
        <p:txBody>
          <a:bodyPr lIns="90000" rIns="90000" tIns="45000" bIns="45000" anchor="ctr"/>
          <a:p>
            <a:pPr algn="ctr"/>
            <a:r>
              <a:rPr b="0" lang="en-IN" sz="1800" spc="-1" strike="noStrike">
                <a:latin typeface="Arial"/>
              </a:rPr>
              <a:t>Input image</a:t>
            </a:r>
            <a:endParaRPr b="0" lang="en-IN" sz="1800" spc="-1" strike="noStrike">
              <a:latin typeface="Arial"/>
            </a:endParaRPr>
          </a:p>
          <a:p>
            <a:pPr algn="ctr"/>
            <a:endParaRPr b="0" lang="en-IN" sz="1800" spc="-1" strike="noStrike">
              <a:latin typeface="Arial"/>
            </a:endParaRPr>
          </a:p>
        </p:txBody>
      </p:sp>
      <p:sp>
        <p:nvSpPr>
          <p:cNvPr id="99" name="CustomShape 5"/>
          <p:cNvSpPr/>
          <p:nvPr/>
        </p:nvSpPr>
        <p:spPr>
          <a:xfrm>
            <a:off x="4032000" y="3024000"/>
            <a:ext cx="2160000" cy="720000"/>
          </a:xfrm>
          <a:prstGeom prst="rect">
            <a:avLst/>
          </a:prstGeom>
          <a:solidFill>
            <a:srgbClr val="fffff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GWTM feature </a:t>
            </a:r>
            <a:endParaRPr b="0" lang="en-IN" sz="1800" spc="-1" strike="noStrike">
              <a:latin typeface="Arial"/>
            </a:endParaRPr>
          </a:p>
          <a:p>
            <a:pPr algn="ctr"/>
            <a:r>
              <a:rPr b="0" lang="en-IN" sz="1800" spc="-1" strike="noStrike">
                <a:latin typeface="Arial"/>
              </a:rPr>
              <a:t>extraction</a:t>
            </a:r>
            <a:endParaRPr b="0" lang="en-IN" sz="1800" spc="-1" strike="noStrike">
              <a:latin typeface="Arial"/>
            </a:endParaRPr>
          </a:p>
        </p:txBody>
      </p:sp>
      <p:sp>
        <p:nvSpPr>
          <p:cNvPr id="100" name="Line 6"/>
          <p:cNvSpPr/>
          <p:nvPr/>
        </p:nvSpPr>
        <p:spPr>
          <a:xfrm>
            <a:off x="5112000" y="2376000"/>
            <a:ext cx="0" cy="648000"/>
          </a:xfrm>
          <a:prstGeom prst="line">
            <a:avLst/>
          </a:prstGeom>
          <a:ln>
            <a:solidFill>
              <a:srgbClr val="000000"/>
            </a:solidFill>
            <a:tailEnd len="med" type="triangle" w="med"/>
          </a:ln>
        </p:spPr>
        <p:style>
          <a:lnRef idx="0"/>
          <a:fillRef idx="0"/>
          <a:effectRef idx="0"/>
          <a:fontRef idx="minor"/>
        </p:style>
        <p:txBody>
          <a:bodyPr lIns="90000" rIns="90000" tIns="45000" bIns="45000" anchor="ctr"/>
          <a:p>
            <a:pPr algn="ctr"/>
            <a:r>
              <a:rPr b="0" lang="en-IN" sz="1800" spc="-1" strike="noStrike">
                <a:latin typeface="Arial"/>
              </a:rPr>
              <a:t>                  </a:t>
            </a:r>
            <a:endParaRPr b="0" lang="en-IN" sz="1800" spc="-1" strike="noStrike">
              <a:latin typeface="Arial"/>
            </a:endParaRPr>
          </a:p>
          <a:p>
            <a:pPr algn="ctr"/>
            <a:endParaRPr b="0" lang="en-IN" sz="1800" spc="-1" strike="noStrike">
              <a:latin typeface="Arial"/>
            </a:endParaRPr>
          </a:p>
        </p:txBody>
      </p:sp>
      <p:sp>
        <p:nvSpPr>
          <p:cNvPr id="101" name="CustomShape 7"/>
          <p:cNvSpPr/>
          <p:nvPr/>
        </p:nvSpPr>
        <p:spPr>
          <a:xfrm>
            <a:off x="1728000" y="4176000"/>
            <a:ext cx="1584000" cy="648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Wavelet </a:t>
            </a:r>
            <a:endParaRPr b="0" lang="en-IN" sz="1800" spc="-1" strike="noStrike">
              <a:latin typeface="Arial"/>
            </a:endParaRPr>
          </a:p>
          <a:p>
            <a:pPr algn="ctr"/>
            <a:r>
              <a:rPr b="0" lang="en-IN" sz="1800" spc="-1" strike="noStrike">
                <a:latin typeface="Arial"/>
              </a:rPr>
              <a:t>Transform</a:t>
            </a:r>
            <a:endParaRPr b="0" lang="en-IN" sz="1800" spc="-1" strike="noStrike">
              <a:latin typeface="Arial"/>
            </a:endParaRPr>
          </a:p>
        </p:txBody>
      </p:sp>
      <p:sp>
        <p:nvSpPr>
          <p:cNvPr id="102" name="CustomShape 8"/>
          <p:cNvSpPr/>
          <p:nvPr/>
        </p:nvSpPr>
        <p:spPr>
          <a:xfrm>
            <a:off x="4176000" y="4176000"/>
            <a:ext cx="1728000" cy="648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Gabor</a:t>
            </a:r>
            <a:endParaRPr b="0" lang="en-IN" sz="1800" spc="-1" strike="noStrike">
              <a:latin typeface="Arial"/>
            </a:endParaRPr>
          </a:p>
          <a:p>
            <a:pPr algn="ctr"/>
            <a:r>
              <a:rPr b="0" lang="en-IN" sz="1800" spc="-1" strike="noStrike">
                <a:latin typeface="Arial"/>
              </a:rPr>
              <a:t>Filter</a:t>
            </a:r>
            <a:endParaRPr b="0" lang="en-IN" sz="1800" spc="-1" strike="noStrike">
              <a:latin typeface="Arial"/>
            </a:endParaRPr>
          </a:p>
        </p:txBody>
      </p:sp>
      <p:sp>
        <p:nvSpPr>
          <p:cNvPr id="103" name="CustomShape 9"/>
          <p:cNvSpPr/>
          <p:nvPr/>
        </p:nvSpPr>
        <p:spPr>
          <a:xfrm>
            <a:off x="6624000" y="4176000"/>
            <a:ext cx="1728000" cy="648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LBP</a:t>
            </a:r>
            <a:endParaRPr b="0" lang="en-IN" sz="1800" spc="-1" strike="noStrike">
              <a:latin typeface="Arial"/>
            </a:endParaRPr>
          </a:p>
        </p:txBody>
      </p:sp>
      <p:sp>
        <p:nvSpPr>
          <p:cNvPr id="104" name="Line 10"/>
          <p:cNvSpPr/>
          <p:nvPr/>
        </p:nvSpPr>
        <p:spPr>
          <a:xfrm flipH="1">
            <a:off x="3312000" y="3744000"/>
            <a:ext cx="1728000" cy="432000"/>
          </a:xfrm>
          <a:prstGeom prst="line">
            <a:avLst/>
          </a:prstGeom>
          <a:ln>
            <a:solidFill>
              <a:srgbClr val="000000"/>
            </a:solidFill>
            <a:tailEnd len="med" type="triangle" w="med"/>
          </a:ln>
        </p:spPr>
        <p:style>
          <a:lnRef idx="0"/>
          <a:fillRef idx="0"/>
          <a:effectRef idx="0"/>
          <a:fontRef idx="minor"/>
        </p:style>
      </p:sp>
      <p:sp>
        <p:nvSpPr>
          <p:cNvPr id="105" name="Line 11"/>
          <p:cNvSpPr/>
          <p:nvPr/>
        </p:nvSpPr>
        <p:spPr>
          <a:xfrm>
            <a:off x="5040000" y="3744000"/>
            <a:ext cx="0" cy="432000"/>
          </a:xfrm>
          <a:prstGeom prst="line">
            <a:avLst/>
          </a:prstGeom>
          <a:ln>
            <a:solidFill>
              <a:srgbClr val="000000"/>
            </a:solidFill>
            <a:tailEnd len="med" type="triangle" w="med"/>
          </a:ln>
        </p:spPr>
        <p:style>
          <a:lnRef idx="0"/>
          <a:fillRef idx="0"/>
          <a:effectRef idx="0"/>
          <a:fontRef idx="minor"/>
        </p:style>
      </p:sp>
      <p:sp>
        <p:nvSpPr>
          <p:cNvPr id="106" name="Line 12"/>
          <p:cNvSpPr/>
          <p:nvPr/>
        </p:nvSpPr>
        <p:spPr>
          <a:xfrm>
            <a:off x="5040000" y="3744000"/>
            <a:ext cx="1944000" cy="432000"/>
          </a:xfrm>
          <a:prstGeom prst="line">
            <a:avLst/>
          </a:prstGeom>
          <a:ln>
            <a:solidFill>
              <a:srgbClr val="000000"/>
            </a:solidFill>
            <a:tailEnd len="med" type="triangle" w="med"/>
          </a:ln>
        </p:spPr>
        <p:style>
          <a:lnRef idx="0"/>
          <a:fillRef idx="0"/>
          <a:effectRef idx="0"/>
          <a:fontRef idx="minor"/>
        </p:style>
      </p:sp>
      <p:sp>
        <p:nvSpPr>
          <p:cNvPr id="107" name="CustomShape 13"/>
          <p:cNvSpPr/>
          <p:nvPr/>
        </p:nvSpPr>
        <p:spPr>
          <a:xfrm>
            <a:off x="1872000" y="5184000"/>
            <a:ext cx="1368000" cy="432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Histogram 1</a:t>
            </a:r>
            <a:endParaRPr b="0" lang="en-IN" sz="1800" spc="-1" strike="noStrike">
              <a:latin typeface="Arial"/>
            </a:endParaRPr>
          </a:p>
        </p:txBody>
      </p:sp>
      <p:sp>
        <p:nvSpPr>
          <p:cNvPr id="108" name="CustomShape 14"/>
          <p:cNvSpPr/>
          <p:nvPr/>
        </p:nvSpPr>
        <p:spPr>
          <a:xfrm>
            <a:off x="4320000" y="5184000"/>
            <a:ext cx="1368000" cy="432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Histogram 2</a:t>
            </a:r>
            <a:endParaRPr b="0" lang="en-IN" sz="1800" spc="-1" strike="noStrike">
              <a:latin typeface="Arial"/>
            </a:endParaRPr>
          </a:p>
        </p:txBody>
      </p:sp>
      <p:sp>
        <p:nvSpPr>
          <p:cNvPr id="109" name="CustomShape 15"/>
          <p:cNvSpPr/>
          <p:nvPr/>
        </p:nvSpPr>
        <p:spPr>
          <a:xfrm>
            <a:off x="6840000" y="5184000"/>
            <a:ext cx="1368000" cy="432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Histogram 3</a:t>
            </a:r>
            <a:endParaRPr b="0" lang="en-IN" sz="1800" spc="-1" strike="noStrike">
              <a:latin typeface="Arial"/>
            </a:endParaRPr>
          </a:p>
        </p:txBody>
      </p:sp>
      <p:sp>
        <p:nvSpPr>
          <p:cNvPr id="110" name="CustomShape 16"/>
          <p:cNvSpPr/>
          <p:nvPr/>
        </p:nvSpPr>
        <p:spPr>
          <a:xfrm>
            <a:off x="3528000" y="6264000"/>
            <a:ext cx="3168000" cy="864000"/>
          </a:xfrm>
          <a:prstGeom prst="rect">
            <a:avLst/>
          </a:prstGeom>
          <a:solidFill>
            <a:srgbClr val="fffff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GWTM features of face </a:t>
            </a:r>
            <a:endParaRPr b="0" lang="en-IN" sz="1800" spc="-1" strike="noStrike">
              <a:latin typeface="Arial"/>
            </a:endParaRPr>
          </a:p>
          <a:p>
            <a:pPr algn="ctr"/>
            <a:r>
              <a:rPr b="0" lang="en-IN" sz="1800" spc="-1" strike="noStrike">
                <a:latin typeface="Arial"/>
              </a:rPr>
              <a:t>Detected image</a:t>
            </a:r>
            <a:endParaRPr b="0" lang="en-IN" sz="1800" spc="-1" strike="noStrike">
              <a:latin typeface="Arial"/>
            </a:endParaRPr>
          </a:p>
        </p:txBody>
      </p:sp>
      <p:sp>
        <p:nvSpPr>
          <p:cNvPr id="111" name="Line 17"/>
          <p:cNvSpPr/>
          <p:nvPr/>
        </p:nvSpPr>
        <p:spPr>
          <a:xfrm>
            <a:off x="3024000" y="5616000"/>
            <a:ext cx="2016000" cy="648000"/>
          </a:xfrm>
          <a:prstGeom prst="line">
            <a:avLst/>
          </a:prstGeom>
          <a:ln>
            <a:solidFill>
              <a:srgbClr val="000000"/>
            </a:solidFill>
            <a:tailEnd len="med" type="triangle" w="med"/>
          </a:ln>
        </p:spPr>
        <p:style>
          <a:lnRef idx="0"/>
          <a:fillRef idx="0"/>
          <a:effectRef idx="0"/>
          <a:fontRef idx="minor"/>
        </p:style>
      </p:sp>
      <p:sp>
        <p:nvSpPr>
          <p:cNvPr id="112" name="Line 18"/>
          <p:cNvSpPr/>
          <p:nvPr/>
        </p:nvSpPr>
        <p:spPr>
          <a:xfrm>
            <a:off x="5040000" y="5616000"/>
            <a:ext cx="0" cy="648000"/>
          </a:xfrm>
          <a:prstGeom prst="line">
            <a:avLst/>
          </a:prstGeom>
          <a:ln>
            <a:solidFill>
              <a:srgbClr val="000000"/>
            </a:solidFill>
            <a:tailEnd len="med" type="triangle" w="med"/>
          </a:ln>
        </p:spPr>
        <p:style>
          <a:lnRef idx="0"/>
          <a:fillRef idx="0"/>
          <a:effectRef idx="0"/>
          <a:fontRef idx="minor"/>
        </p:style>
      </p:sp>
      <p:sp>
        <p:nvSpPr>
          <p:cNvPr id="113" name="Line 19"/>
          <p:cNvSpPr/>
          <p:nvPr/>
        </p:nvSpPr>
        <p:spPr>
          <a:xfrm flipH="1">
            <a:off x="5040000" y="5616000"/>
            <a:ext cx="2304000" cy="648000"/>
          </a:xfrm>
          <a:prstGeom prst="line">
            <a:avLst/>
          </a:prstGeom>
          <a:ln>
            <a:solidFill>
              <a:srgbClr val="000000"/>
            </a:solidFill>
            <a:tailEnd len="med" type="triangle" w="med"/>
          </a:ln>
        </p:spPr>
        <p:style>
          <a:lnRef idx="0"/>
          <a:fillRef idx="0"/>
          <a:effectRef idx="0"/>
          <a:fontRef idx="minor"/>
        </p:style>
      </p:sp>
      <p:sp>
        <p:nvSpPr>
          <p:cNvPr id="114" name="Line 20"/>
          <p:cNvSpPr/>
          <p:nvPr/>
        </p:nvSpPr>
        <p:spPr>
          <a:xfrm>
            <a:off x="6696000" y="6696000"/>
            <a:ext cx="936000" cy="0"/>
          </a:xfrm>
          <a:prstGeom prst="line">
            <a:avLst/>
          </a:prstGeom>
          <a:ln>
            <a:solidFill>
              <a:srgbClr val="000000"/>
            </a:solidFill>
            <a:tailEnd len="med" type="triangle" w="med"/>
          </a:ln>
        </p:spPr>
        <p:style>
          <a:lnRef idx="0"/>
          <a:fillRef idx="0"/>
          <a:effectRef idx="0"/>
          <a:fontRef idx="minor"/>
        </p:style>
      </p:sp>
      <p:sp>
        <p:nvSpPr>
          <p:cNvPr id="115" name="CustomShape 21"/>
          <p:cNvSpPr/>
          <p:nvPr/>
        </p:nvSpPr>
        <p:spPr>
          <a:xfrm>
            <a:off x="7632000" y="6480000"/>
            <a:ext cx="432000" cy="432000"/>
          </a:xfrm>
          <a:prstGeom prst="ellipse">
            <a:avLst/>
          </a:prstGeom>
          <a:solidFill>
            <a:srgbClr val="fffff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A</a:t>
            </a:r>
            <a:endParaRPr b="0" lang="en-IN" sz="1800" spc="-1" strike="noStrike">
              <a:latin typeface="Arial"/>
            </a:endParaRPr>
          </a:p>
        </p:txBody>
      </p:sp>
      <p:sp>
        <p:nvSpPr>
          <p:cNvPr id="116" name="TextShape 22"/>
          <p:cNvSpPr txBox="1"/>
          <p:nvPr/>
        </p:nvSpPr>
        <p:spPr>
          <a:xfrm>
            <a:off x="5112000" y="2376000"/>
            <a:ext cx="1296000" cy="602280"/>
          </a:xfrm>
          <a:prstGeom prst="rect">
            <a:avLst/>
          </a:prstGeom>
          <a:noFill/>
          <a:ln>
            <a:noFill/>
          </a:ln>
        </p:spPr>
        <p:txBody>
          <a:bodyPr lIns="90000" rIns="90000" tIns="45000" bIns="45000"/>
          <a:p>
            <a:r>
              <a:rPr b="0" lang="en-IN" sz="1800" spc="-1" strike="noStrike">
                <a:latin typeface="Arial"/>
              </a:rPr>
              <a:t>Detected faces</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4536000" y="792000"/>
            <a:ext cx="504000" cy="504000"/>
          </a:xfrm>
          <a:prstGeom prst="ellipse">
            <a:avLst/>
          </a:prstGeom>
          <a:solidFill>
            <a:srgbClr val="fffff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A</a:t>
            </a:r>
            <a:endParaRPr b="0" lang="en-IN" sz="1800" spc="-1" strike="noStrike">
              <a:latin typeface="Arial"/>
            </a:endParaRPr>
          </a:p>
        </p:txBody>
      </p:sp>
      <p:sp>
        <p:nvSpPr>
          <p:cNvPr id="118" name="Line 2"/>
          <p:cNvSpPr/>
          <p:nvPr/>
        </p:nvSpPr>
        <p:spPr>
          <a:xfrm>
            <a:off x="4824000" y="1296000"/>
            <a:ext cx="0" cy="504000"/>
          </a:xfrm>
          <a:prstGeom prst="line">
            <a:avLst/>
          </a:prstGeom>
          <a:ln>
            <a:solidFill>
              <a:srgbClr val="000000"/>
            </a:solidFill>
            <a:tailEnd len="med" type="triangle" w="med"/>
          </a:ln>
        </p:spPr>
        <p:style>
          <a:lnRef idx="0"/>
          <a:fillRef idx="0"/>
          <a:effectRef idx="0"/>
          <a:fontRef idx="minor"/>
        </p:style>
      </p:sp>
      <p:sp>
        <p:nvSpPr>
          <p:cNvPr id="119" name="CustomShape 3"/>
          <p:cNvSpPr/>
          <p:nvPr/>
        </p:nvSpPr>
        <p:spPr>
          <a:xfrm>
            <a:off x="2880000" y="1872000"/>
            <a:ext cx="3960000" cy="1368000"/>
          </a:xfrm>
          <a:prstGeom prst="rect">
            <a:avLst/>
          </a:prstGeom>
          <a:solidFill>
            <a:srgbClr val="fffff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CLASSIFIER</a:t>
            </a:r>
            <a:endParaRPr b="0" lang="en-IN" sz="1800" spc="-1" strike="noStrike">
              <a:latin typeface="Arial"/>
            </a:endParaRPr>
          </a:p>
        </p:txBody>
      </p:sp>
      <p:sp>
        <p:nvSpPr>
          <p:cNvPr id="120" name="Line 4"/>
          <p:cNvSpPr/>
          <p:nvPr/>
        </p:nvSpPr>
        <p:spPr>
          <a:xfrm>
            <a:off x="4824000" y="3240000"/>
            <a:ext cx="0" cy="576000"/>
          </a:xfrm>
          <a:prstGeom prst="line">
            <a:avLst/>
          </a:prstGeom>
          <a:ln>
            <a:solidFill>
              <a:srgbClr val="000000"/>
            </a:solidFill>
            <a:tailEnd len="med" type="triangle" w="med"/>
          </a:ln>
        </p:spPr>
        <p:style>
          <a:lnRef idx="0"/>
          <a:fillRef idx="0"/>
          <a:effectRef idx="0"/>
          <a:fontRef idx="minor"/>
        </p:style>
      </p:sp>
      <p:sp>
        <p:nvSpPr>
          <p:cNvPr id="121" name="CustomShape 5"/>
          <p:cNvSpPr/>
          <p:nvPr/>
        </p:nvSpPr>
        <p:spPr>
          <a:xfrm>
            <a:off x="4281120" y="3816000"/>
            <a:ext cx="1080000" cy="864000"/>
          </a:xfrm>
          <a:custGeom>
            <a:avLst/>
            <a:gdLst/>
            <a:ahLst/>
            <a:rect l="l" t="t" r="r" b="b"/>
            <a:pathLst>
              <a:path w="21600" h="21600">
                <a:moveTo>
                  <a:pt x="10800" y="0"/>
                </a:moveTo>
                <a:lnTo>
                  <a:pt x="21600" y="10800"/>
                </a:lnTo>
                <a:lnTo>
                  <a:pt x="10800" y="21600"/>
                </a:lnTo>
                <a:lnTo>
                  <a:pt x="0" y="10800"/>
                </a:lnTo>
                <a:lnTo>
                  <a:pt x="10800" y="0"/>
                </a:lnTo>
                <a:close/>
              </a:path>
            </a:pathLst>
          </a:custGeom>
          <a:solidFill>
            <a:srgbClr val="fffff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O/P</a:t>
            </a:r>
            <a:endParaRPr b="0" lang="en-IN" sz="1800" spc="-1" strike="noStrike">
              <a:latin typeface="Arial"/>
            </a:endParaRPr>
          </a:p>
        </p:txBody>
      </p:sp>
      <p:sp>
        <p:nvSpPr>
          <p:cNvPr id="122" name="Line 6"/>
          <p:cNvSpPr/>
          <p:nvPr/>
        </p:nvSpPr>
        <p:spPr>
          <a:xfrm>
            <a:off x="5361120" y="4248000"/>
            <a:ext cx="830880" cy="0"/>
          </a:xfrm>
          <a:prstGeom prst="line">
            <a:avLst/>
          </a:prstGeom>
          <a:ln>
            <a:solidFill>
              <a:srgbClr val="000000"/>
            </a:solidFill>
            <a:tailEnd len="med" type="triangle" w="med"/>
          </a:ln>
        </p:spPr>
        <p:style>
          <a:lnRef idx="0"/>
          <a:fillRef idx="0"/>
          <a:effectRef idx="0"/>
          <a:fontRef idx="minor"/>
        </p:style>
      </p:sp>
      <p:sp>
        <p:nvSpPr>
          <p:cNvPr id="123" name="Line 7"/>
          <p:cNvSpPr/>
          <p:nvPr/>
        </p:nvSpPr>
        <p:spPr>
          <a:xfrm flipH="1">
            <a:off x="3456000" y="4248000"/>
            <a:ext cx="825120" cy="0"/>
          </a:xfrm>
          <a:prstGeom prst="line">
            <a:avLst/>
          </a:prstGeom>
          <a:ln>
            <a:solidFill>
              <a:srgbClr val="000000"/>
            </a:solidFill>
            <a:tailEnd len="med" type="triangle" w="med"/>
          </a:ln>
        </p:spPr>
        <p:style>
          <a:lnRef idx="0"/>
          <a:fillRef idx="0"/>
          <a:effectRef idx="0"/>
          <a:fontRef idx="minor"/>
        </p:style>
      </p:sp>
      <p:sp>
        <p:nvSpPr>
          <p:cNvPr id="124" name="Line 8"/>
          <p:cNvSpPr/>
          <p:nvPr/>
        </p:nvSpPr>
        <p:spPr>
          <a:xfrm>
            <a:off x="4824000" y="4680000"/>
            <a:ext cx="0" cy="936000"/>
          </a:xfrm>
          <a:prstGeom prst="line">
            <a:avLst/>
          </a:prstGeom>
          <a:ln>
            <a:solidFill>
              <a:srgbClr val="000000"/>
            </a:solidFill>
            <a:tailEnd len="med" type="triangle" w="med"/>
          </a:ln>
        </p:spPr>
        <p:style>
          <a:lnRef idx="0"/>
          <a:fillRef idx="0"/>
          <a:effectRef idx="0"/>
          <a:fontRef idx="minor"/>
        </p:style>
      </p:sp>
      <p:sp>
        <p:nvSpPr>
          <p:cNvPr id="125" name="CustomShape 9"/>
          <p:cNvSpPr/>
          <p:nvPr/>
        </p:nvSpPr>
        <p:spPr>
          <a:xfrm>
            <a:off x="4176000" y="5616000"/>
            <a:ext cx="1368000" cy="648000"/>
          </a:xfrm>
          <a:prstGeom prst="ellipse">
            <a:avLst/>
          </a:prstGeom>
          <a:solidFill>
            <a:srgbClr val="fffff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Stop</a:t>
            </a:r>
            <a:endParaRPr b="0" lang="en-IN" sz="1800" spc="-1" strike="noStrike">
              <a:latin typeface="Arial"/>
            </a:endParaRPr>
          </a:p>
        </p:txBody>
      </p:sp>
      <p:sp>
        <p:nvSpPr>
          <p:cNvPr id="126" name="TextShape 10"/>
          <p:cNvSpPr txBox="1"/>
          <p:nvPr/>
        </p:nvSpPr>
        <p:spPr>
          <a:xfrm>
            <a:off x="3744000" y="3816000"/>
            <a:ext cx="537120" cy="346320"/>
          </a:xfrm>
          <a:prstGeom prst="rect">
            <a:avLst/>
          </a:prstGeom>
          <a:noFill/>
          <a:ln>
            <a:noFill/>
          </a:ln>
        </p:spPr>
        <p:txBody>
          <a:bodyPr lIns="90000" rIns="90000" tIns="45000" bIns="45000"/>
          <a:p>
            <a:r>
              <a:rPr b="0" lang="en-IN" sz="1800" spc="-1" strike="noStrike">
                <a:latin typeface="Arial"/>
              </a:rPr>
              <a:t>1</a:t>
            </a:r>
            <a:endParaRPr b="0" lang="en-IN" sz="1800" spc="-1" strike="noStrike">
              <a:latin typeface="Arial"/>
            </a:endParaRPr>
          </a:p>
        </p:txBody>
      </p:sp>
      <p:sp>
        <p:nvSpPr>
          <p:cNvPr id="127" name="TextShape 11"/>
          <p:cNvSpPr txBox="1"/>
          <p:nvPr/>
        </p:nvSpPr>
        <p:spPr>
          <a:xfrm>
            <a:off x="5472000" y="3816000"/>
            <a:ext cx="504000" cy="346320"/>
          </a:xfrm>
          <a:prstGeom prst="rect">
            <a:avLst/>
          </a:prstGeom>
          <a:noFill/>
          <a:ln>
            <a:noFill/>
          </a:ln>
        </p:spPr>
        <p:txBody>
          <a:bodyPr lIns="90000" rIns="90000" tIns="45000" bIns="45000"/>
          <a:p>
            <a:r>
              <a:rPr b="0" lang="en-IN" sz="1800" spc="-1" strike="noStrike">
                <a:latin typeface="Arial"/>
              </a:rPr>
              <a:t>0</a:t>
            </a:r>
            <a:endParaRPr b="0" lang="en-IN" sz="1800" spc="-1" strike="noStrike">
              <a:latin typeface="Arial"/>
            </a:endParaRPr>
          </a:p>
        </p:txBody>
      </p:sp>
      <p:sp>
        <p:nvSpPr>
          <p:cNvPr id="128" name="CustomShape 12"/>
          <p:cNvSpPr/>
          <p:nvPr/>
        </p:nvSpPr>
        <p:spPr>
          <a:xfrm>
            <a:off x="1800000" y="3888000"/>
            <a:ext cx="1656000" cy="720000"/>
          </a:xfrm>
          <a:prstGeom prst="ellipse">
            <a:avLst/>
          </a:prstGeom>
          <a:solidFill>
            <a:srgbClr val="fffff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Manipulated</a:t>
            </a:r>
            <a:endParaRPr b="0" lang="en-IN" sz="1800" spc="-1" strike="noStrike">
              <a:latin typeface="Arial"/>
            </a:endParaRPr>
          </a:p>
          <a:p>
            <a:pPr algn="ctr"/>
            <a:r>
              <a:rPr b="0" lang="en-IN" sz="1800" spc="-1" strike="noStrike">
                <a:latin typeface="Arial"/>
              </a:rPr>
              <a:t>image</a:t>
            </a:r>
            <a:endParaRPr b="0" lang="en-IN" sz="1800" spc="-1" strike="noStrike">
              <a:latin typeface="Arial"/>
            </a:endParaRPr>
          </a:p>
        </p:txBody>
      </p:sp>
      <p:sp>
        <p:nvSpPr>
          <p:cNvPr id="129" name="CustomShape 13"/>
          <p:cNvSpPr/>
          <p:nvPr/>
        </p:nvSpPr>
        <p:spPr>
          <a:xfrm>
            <a:off x="6192000" y="3888000"/>
            <a:ext cx="1656000" cy="720000"/>
          </a:xfrm>
          <a:prstGeom prst="ellipse">
            <a:avLst/>
          </a:prstGeom>
          <a:solidFill>
            <a:srgbClr val="fffff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Original </a:t>
            </a:r>
            <a:endParaRPr b="0" lang="en-IN" sz="1800" spc="-1" strike="noStrike">
              <a:latin typeface="Arial"/>
            </a:endParaRPr>
          </a:p>
          <a:p>
            <a:pPr algn="ctr"/>
            <a:r>
              <a:rPr b="0" lang="en-IN" sz="1800" spc="-1" strike="noStrike">
                <a:latin typeface="Arial"/>
              </a:rPr>
              <a:t>image</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720000" y="300960"/>
            <a:ext cx="8855640" cy="1262520"/>
          </a:xfrm>
          <a:prstGeom prst="rect">
            <a:avLst/>
          </a:prstGeom>
          <a:noFill/>
          <a:ln>
            <a:noFill/>
          </a:ln>
        </p:spPr>
        <p:txBody>
          <a:bodyPr lIns="0" rIns="0" tIns="0" bIns="0" anchor="ctr"/>
          <a:p>
            <a:r>
              <a:rPr b="1" lang="en-IN" sz="3200" spc="-1" strike="noStrike">
                <a:solidFill>
                  <a:srgbClr val="333333"/>
                </a:solidFill>
                <a:latin typeface="Noto Sans Regular"/>
              </a:rPr>
              <a:t>Screenshots of module 1:</a:t>
            </a:r>
            <a:endParaRPr b="1" lang="en-IN" sz="3200" spc="-1" strike="noStrike">
              <a:solidFill>
                <a:srgbClr val="333333"/>
              </a:solidFill>
              <a:latin typeface="Noto Sans Regular"/>
            </a:endParaRPr>
          </a:p>
        </p:txBody>
      </p:sp>
      <p:pic>
        <p:nvPicPr>
          <p:cNvPr id="131" name="" descr=""/>
          <p:cNvPicPr/>
          <p:nvPr/>
        </p:nvPicPr>
        <p:blipFill>
          <a:blip r:embed="rId1"/>
          <a:stretch/>
        </p:blipFill>
        <p:spPr>
          <a:xfrm>
            <a:off x="864000" y="1807200"/>
            <a:ext cx="3147120" cy="3592800"/>
          </a:xfrm>
          <a:prstGeom prst="rect">
            <a:avLst/>
          </a:prstGeom>
          <a:ln>
            <a:noFill/>
          </a:ln>
        </p:spPr>
      </p:pic>
      <p:pic>
        <p:nvPicPr>
          <p:cNvPr id="132" name="" descr=""/>
          <p:cNvPicPr/>
          <p:nvPr/>
        </p:nvPicPr>
        <p:blipFill>
          <a:blip r:embed="rId2"/>
          <a:stretch/>
        </p:blipFill>
        <p:spPr>
          <a:xfrm>
            <a:off x="5544000" y="1813680"/>
            <a:ext cx="3096000" cy="3730320"/>
          </a:xfrm>
          <a:prstGeom prst="rect">
            <a:avLst/>
          </a:prstGeom>
          <a:ln>
            <a:noFill/>
          </a:ln>
        </p:spPr>
      </p:pic>
      <p:sp>
        <p:nvSpPr>
          <p:cNvPr id="133" name="TextShape 2"/>
          <p:cNvSpPr txBox="1"/>
          <p:nvPr/>
        </p:nvSpPr>
        <p:spPr>
          <a:xfrm>
            <a:off x="1584000" y="5616000"/>
            <a:ext cx="1872000" cy="602280"/>
          </a:xfrm>
          <a:prstGeom prst="rect">
            <a:avLst/>
          </a:prstGeom>
          <a:noFill/>
          <a:ln>
            <a:noFill/>
          </a:ln>
        </p:spPr>
        <p:txBody>
          <a:bodyPr lIns="90000" rIns="90000" tIns="45000" bIns="45000"/>
          <a:p>
            <a:pPr algn="ctr"/>
            <a:r>
              <a:rPr b="0" lang="en-IN" sz="1800" spc="-1" strike="noStrike">
                <a:latin typeface="Arial"/>
              </a:rPr>
              <a:t>Original </a:t>
            </a:r>
            <a:endParaRPr b="0" lang="en-IN" sz="1800" spc="-1" strike="noStrike">
              <a:latin typeface="Arial"/>
            </a:endParaRPr>
          </a:p>
          <a:p>
            <a:pPr algn="ctr"/>
            <a:r>
              <a:rPr b="0" lang="en-IN" sz="1800" spc="-1" strike="noStrike">
                <a:latin typeface="Arial"/>
              </a:rPr>
              <a:t>image</a:t>
            </a:r>
            <a:endParaRPr b="0" lang="en-IN" sz="1800" spc="-1" strike="noStrike">
              <a:latin typeface="Arial"/>
            </a:endParaRPr>
          </a:p>
        </p:txBody>
      </p:sp>
      <p:sp>
        <p:nvSpPr>
          <p:cNvPr id="134" name="TextShape 3"/>
          <p:cNvSpPr txBox="1"/>
          <p:nvPr/>
        </p:nvSpPr>
        <p:spPr>
          <a:xfrm>
            <a:off x="6264000" y="5688000"/>
            <a:ext cx="1872000" cy="602280"/>
          </a:xfrm>
          <a:prstGeom prst="rect">
            <a:avLst/>
          </a:prstGeom>
          <a:noFill/>
          <a:ln>
            <a:noFill/>
          </a:ln>
        </p:spPr>
        <p:txBody>
          <a:bodyPr lIns="90000" rIns="90000" tIns="45000" bIns="45000"/>
          <a:p>
            <a:r>
              <a:rPr b="0" lang="en-IN" sz="1800" spc="-1" strike="noStrike">
                <a:latin typeface="Arial"/>
              </a:rPr>
              <a:t>   </a:t>
            </a:r>
            <a:r>
              <a:rPr b="0" lang="en-IN" sz="1800" spc="-1" strike="noStrike">
                <a:latin typeface="Arial"/>
              </a:rPr>
              <a:t>Face detected </a:t>
            </a:r>
            <a:endParaRPr b="0" lang="en-IN" sz="1800" spc="-1" strike="noStrike">
              <a:latin typeface="Arial"/>
            </a:endParaRPr>
          </a:p>
          <a:p>
            <a:pPr algn="ctr"/>
            <a:r>
              <a:rPr b="0" lang="en-IN" sz="1800" spc="-1" strike="noStrike">
                <a:latin typeface="Arial"/>
              </a:rPr>
              <a:t>image</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TotalTime>
  <Application>LibreOffice/6.1.3.2$Windows_X86_64 LibreOffice_project/86daf60bf00efa86ad547e59e09d6bb77c699acb</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2019-01-23T00:40:08Z</dcterms:created>
  <dc:creator/>
  <dc:description/>
  <dc:language>en-IN</dc:language>
  <cp:lastModifiedBy/>
  <dcterms:modified xsi:type="dcterms:W3CDTF">2019-01-23T08:17:12Z</dcterms:modified>
  <cp:revision>3</cp:revision>
  <dc:subject/>
  <dc:title>Impress</dc:title>
</cp:coreProperties>
</file>