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062953-D139-4780-BEB3-A432AD3EF022}" v="1" dt="2025-09-08T08:30:39.2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www.google.com/search?cs=0&amp;sca_esv=d035e08cd000bfaf&amp;q=portfolio&amp;sa=X&amp;ved=2ahUKEwifjcPR4MiPAxUPTmwGHVgiBa8QxccNegQINRAB&amp;mstk=AUtExfAaIUq30G3tQhWcblgaV2SIrpGSJJOiftF--KYnxckciziCEowNzM5GRUf5BLQaWViUy4HIu0cLAyZBVTYmfqA89kVlEskHVXKL6h8aB5h2m4a6SShag-G5zbyQYozmjTX2DyM6HkQj_FMYMmldd_irqOlONagimccv6v-bym7XLR7rhA1AQJSA6PdIEJ61uSeV&amp;csui=3" TargetMode="External"/><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hyperlink" Target="https://www.google.com/search?cs=0&amp;sca_esv=d035e08cd000bfaf&amp;q=connect+with+me&amp;sa=X&amp;ved=2ahUKEwifjcPR4MiPAxUPTmwGHVgiBa8QxccNegQINRAC&amp;mstk=AUtExfAaIUq30G3tQhWcblgaV2SIrpGSJJOiftF--KYnxckciziCEowNzM5GRUf5BLQaWViUy4HIu0cLAyZBVTYmfqA89kVlEskHVXKL6h8aB5h2m4a6SShag-G5zbyQYozmjTX2DyM6HkQj_FMYMmldd_irqOlONagimccv6v-bym7XLR7rhA1AQJSA6PdIEJ61uSeV&amp;csui=3"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1523999" y="19665"/>
            <a:ext cx="76296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i="0">
                <a:solidFill>
                  <a:srgbClr val="0F0F0F"/>
                </a:solidFill>
                <a:latin typeface="Times New Roman"/>
                <a:ea typeface="Times New Roman"/>
                <a:cs typeface="Times New Roman"/>
                <a:sym typeface="Times New Roman"/>
              </a:rPr>
              <a:t>Digital Portfolio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342150" y="1466250"/>
            <a:ext cx="8610600" cy="2308284"/>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STUDENT NAME:GOWTHAM PRASATH S</a:t>
            </a:r>
            <a:endParaRPr b="1" dirty="0"/>
          </a:p>
          <a:p>
            <a:pPr marL="457200" lvl="0" indent="-381000">
              <a:buSzPts val="2400"/>
              <a:buFont typeface="Calibri"/>
              <a:buChar char="●"/>
            </a:pPr>
            <a:r>
              <a:rPr lang="en-US" sz="2400" b="1" dirty="0">
                <a:latin typeface="Calibri"/>
                <a:ea typeface="Calibri"/>
                <a:cs typeface="Calibri"/>
                <a:sym typeface="Calibri"/>
              </a:rPr>
              <a:t>REGISTER NO AND NMID:  </a:t>
            </a:r>
            <a:r>
              <a:rPr lang="en-US" sz="2400" b="1" dirty="0">
                <a:ea typeface="Calibri"/>
                <a:cs typeface="Calibri"/>
                <a:sym typeface="Calibri"/>
              </a:rPr>
              <a:t>2428D0027 &amp;</a:t>
            </a:r>
          </a:p>
          <a:p>
            <a:pPr marL="76200" lvl="0">
              <a:buSzPts val="2400"/>
            </a:pPr>
            <a:r>
              <a:rPr lang="en-IN" sz="2400" b="1" dirty="0">
                <a:ea typeface="Calibri"/>
                <a:cs typeface="Calibri"/>
                <a:sym typeface="Calibri"/>
              </a:rPr>
              <a:t>29B02D76D32D98E892D492108253EE15</a:t>
            </a:r>
            <a:endParaRPr sz="2400" b="1" dirty="0">
              <a:latin typeface="Calibri"/>
              <a:ea typeface="Calibri"/>
              <a:cs typeface="Calibri"/>
              <a:sym typeface="Calibri"/>
            </a:endParaRPr>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DEPARTMENT: B.SC.CSA</a:t>
            </a:r>
            <a:endParaRPr b="1" dirty="0"/>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COLLEGE: COLLEGE/ UNIVERSITY: VET INSTITUTE OF ARTS AND SCIENCE COLLEGE AND BHARATIYAR UNIVERSITY           </a:t>
            </a:r>
            <a:endParaRPr sz="2400" b="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 name="Google Shape;117;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 name="Google Shape;118;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 name="Google Shape;119;p1"/>
          <p:cNvSpPr txBox="1">
            <a:spLocks noGrp="1"/>
          </p:cNvSpPr>
          <p:nvPr>
            <p:ph type="title"/>
          </p:nvPr>
        </p:nvSpPr>
        <p:spPr>
          <a:xfrm>
            <a:off x="358788" y="6488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20" name="Google Shape;120;p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1" name="Google Shape;121;p1"/>
          <p:cNvSpPr txBox="1"/>
          <p:nvPr/>
        </p:nvSpPr>
        <p:spPr>
          <a:xfrm>
            <a:off x="358800" y="735705"/>
            <a:ext cx="10423500" cy="3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52333626-73EB-EEB8-39A8-C51FCB0B696F}"/>
              </a:ext>
            </a:extLst>
          </p:cNvPr>
          <p:cNvSpPr txBox="1"/>
          <p:nvPr/>
        </p:nvSpPr>
        <p:spPr>
          <a:xfrm>
            <a:off x="755331" y="1401547"/>
            <a:ext cx="8486991" cy="1569660"/>
          </a:xfrm>
          <a:prstGeom prst="rect">
            <a:avLst/>
          </a:prstGeom>
          <a:noFill/>
        </p:spPr>
        <p:txBody>
          <a:bodyPr wrap="square">
            <a:spAutoFit/>
          </a:bodyPr>
          <a:lstStyle/>
          <a:p>
            <a:r>
              <a:rPr lang="en-US" sz="3200" b="0" i="0" dirty="0">
                <a:solidFill>
                  <a:srgbClr val="001D35"/>
                </a:solidFill>
                <a:effectLst/>
                <a:latin typeface="Google Sans"/>
              </a:rPr>
              <a:t>I invite you to explore my </a:t>
            </a:r>
            <a:r>
              <a:rPr lang="en-US" sz="3200" b="0" i="0" dirty="0">
                <a:effectLst/>
                <a:latin typeface="Google Sans"/>
                <a:hlinkClick r:id="rId3"/>
              </a:rPr>
              <a:t>portfolio</a:t>
            </a:r>
            <a:r>
              <a:rPr lang="en-US" sz="3200" b="0" i="0" dirty="0">
                <a:solidFill>
                  <a:srgbClr val="001D35"/>
                </a:solidFill>
                <a:effectLst/>
                <a:latin typeface="Google Sans"/>
              </a:rPr>
              <a:t> to see my work in action, or to </a:t>
            </a:r>
            <a:r>
              <a:rPr lang="en-US" sz="3200" b="0" i="0" dirty="0">
                <a:effectLst/>
                <a:latin typeface="Google Sans"/>
                <a:hlinkClick r:id="rId4"/>
              </a:rPr>
              <a:t>connect with me</a:t>
            </a:r>
            <a:r>
              <a:rPr lang="en-US" sz="3200" b="0" i="0" dirty="0">
                <a:solidFill>
                  <a:srgbClr val="001D35"/>
                </a:solidFill>
                <a:effectLst/>
                <a:latin typeface="Google Sans"/>
              </a:rPr>
              <a:t> directly to discuss how we can achieve your goals together</a:t>
            </a:r>
            <a:r>
              <a:rPr lang="en-US" sz="3200" dirty="0">
                <a:solidFill>
                  <a:srgbClr val="001D35"/>
                </a:solidFill>
                <a:latin typeface="Google Sans"/>
              </a:rPr>
              <a:t>.</a:t>
            </a:r>
            <a:endParaRPr lang="en-IN"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2696825" y="1695450"/>
            <a:ext cx="7101840" cy="150876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Digital portfolio website </a:t>
            </a:r>
            <a:endParaRPr sz="180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3" name="Google Shape;63;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5" name="Google Shape;65;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7" name="Google Shape;67;p3"/>
          <p:cNvSpPr txBox="1"/>
          <p:nvPr/>
        </p:nvSpPr>
        <p:spPr>
          <a:xfrm>
            <a:off x="221275" y="2638143"/>
            <a:ext cx="69408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4"/>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6" name="Google Shape;76;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7" name="Google Shape;77;p4"/>
          <p:cNvSpPr txBox="1"/>
          <p:nvPr/>
        </p:nvSpPr>
        <p:spPr>
          <a:xfrm>
            <a:off x="1943175" y="2595896"/>
            <a:ext cx="4752900" cy="1666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4" name="Google Shape;84;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5" name="Google Shape;85;p5"/>
          <p:cNvSpPr txBox="1"/>
          <p:nvPr/>
        </p:nvSpPr>
        <p:spPr>
          <a:xfrm>
            <a:off x="1421429" y="2045700"/>
            <a:ext cx="6833400" cy="505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Students – who want to showcase their academic achievements, projects, and skills for internships, higher studies, or competitions.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2. Job Seekers &amp; Professionals – who can use the website as a digital resume to highlight their work experience, portfolio, and expertise for career opportunities.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3. Freelancers &amp; Creators – who want to present their work, designs, art, or services to attract clients.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4. Educators &amp; Recruiters – who can review the portfolio to evaluate an individual’s skills, knowledge, and accomplishments.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5. Peers &amp; General Audience – who can access the website to know more about the individual’s background and capabilities.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3" name="Google Shape;93;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4" name="Google Shape;94;p6"/>
          <p:cNvSpPr txBox="1"/>
          <p:nvPr/>
        </p:nvSpPr>
        <p:spPr>
          <a:xfrm>
            <a:off x="2819400" y="1516650"/>
            <a:ext cx="6696000" cy="61107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Development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HTML5 – for structuring the web pages.</a:t>
            </a:r>
            <a:endParaRPr/>
          </a:p>
          <a:p>
            <a:pPr marL="0" lvl="0" indent="0" algn="l" rtl="0">
              <a:spcBef>
                <a:spcPts val="0"/>
              </a:spcBef>
              <a:spcAft>
                <a:spcPts val="0"/>
              </a:spcAft>
              <a:buNone/>
            </a:pPr>
            <a:endParaRPr/>
          </a:p>
          <a:p>
            <a:pPr marL="0" lvl="0" indent="0" algn="l" rtl="0">
              <a:spcBef>
                <a:spcPts val="0"/>
              </a:spcBef>
              <a:spcAft>
                <a:spcPts val="0"/>
              </a:spcAft>
              <a:buNone/>
            </a:pPr>
            <a:r>
              <a:rPr lang="en-US"/>
              <a:t>CSS3 – for styling, layout design, and responsiveness.</a:t>
            </a:r>
            <a:endParaRPr/>
          </a:p>
          <a:p>
            <a:pPr marL="0" lvl="0" indent="0" algn="l" rtl="0">
              <a:spcBef>
                <a:spcPts val="0"/>
              </a:spcBef>
              <a:spcAft>
                <a:spcPts val="0"/>
              </a:spcAft>
              <a:buNone/>
            </a:pPr>
            <a:endParaRPr/>
          </a:p>
          <a:p>
            <a:pPr marL="0" lvl="0" indent="0" algn="l" rtl="0">
              <a:spcBef>
                <a:spcPts val="0"/>
              </a:spcBef>
              <a:spcAft>
                <a:spcPts val="0"/>
              </a:spcAft>
              <a:buNone/>
            </a:pPr>
            <a:r>
              <a:rPr lang="en-US"/>
              <a:t>JavaScript – for adding interactivity and dynamic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a:t>Bootstrap / Tailwind CSS (optional) – for responsive and mobile-friendly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2. Design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Figma / Adobe XD / Canva – for wireframing and UI/UX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Photo editing tools (Photoshop, GIMP, or Canva) – for preparing images, logos, and graphics.</a:t>
            </a:r>
            <a:endParaRPr/>
          </a:p>
          <a:p>
            <a:pPr marL="0" lvl="0" indent="0" algn="l" rtl="0">
              <a:spcBef>
                <a:spcPts val="0"/>
              </a:spcBef>
              <a:spcAft>
                <a:spcPts val="0"/>
              </a:spcAft>
              <a:buNone/>
            </a:pPr>
            <a:endParaRPr/>
          </a:p>
          <a:p>
            <a:pPr marL="0" lvl="0" indent="0" algn="l" rtl="0">
              <a:spcBef>
                <a:spcPts val="0"/>
              </a:spcBef>
              <a:spcAft>
                <a:spcPts val="0"/>
              </a:spcAft>
              <a:buNone/>
            </a:pPr>
            <a:r>
              <a:rPr lang="en-US"/>
              <a:t>3. Development Environment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VS Code / Sublime Text – as the code editor.</a:t>
            </a:r>
            <a:endParaRPr/>
          </a:p>
          <a:p>
            <a:pPr marL="0" lvl="0" indent="0" algn="l" rtl="0">
              <a:spcBef>
                <a:spcPts val="0"/>
              </a:spcBef>
              <a:spcAft>
                <a:spcPts val="0"/>
              </a:spcAft>
              <a:buNone/>
            </a:pPr>
            <a:endParaRPr/>
          </a:p>
          <a:p>
            <a:pPr marL="0" lvl="0" indent="0" algn="l" rtl="0">
              <a:spcBef>
                <a:spcPts val="0"/>
              </a:spcBef>
              <a:spcAft>
                <a:spcPts val="0"/>
              </a:spcAft>
              <a:buNone/>
            </a:pPr>
            <a:r>
              <a:rPr lang="en-US"/>
              <a:t>Git &amp; GitHub – for version control and hosting the project online.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7"/>
          <p:cNvSpPr txBox="1"/>
          <p:nvPr/>
        </p:nvSpPr>
        <p:spPr>
          <a:xfrm>
            <a:off x="1287100" y="1356104"/>
            <a:ext cx="77001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Design and Layout</a:t>
            </a:r>
            <a:endParaRPr/>
          </a:p>
          <a:p>
            <a:pPr marL="0" lvl="0" indent="0" algn="l" rtl="0">
              <a:spcBef>
                <a:spcPts val="0"/>
              </a:spcBef>
              <a:spcAft>
                <a:spcPts val="0"/>
              </a:spcAft>
              <a:buNone/>
            </a:pPr>
            <a:endParaRPr/>
          </a:p>
          <a:p>
            <a:pPr marL="0" lvl="0" indent="0" algn="l"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a:p>
          <a:p>
            <a:pPr marL="0" lvl="0" indent="0" algn="l" rtl="0">
              <a:spcBef>
                <a:spcPts val="0"/>
              </a:spcBef>
              <a:spcAft>
                <a:spcPts val="0"/>
              </a:spcAft>
              <a:buNone/>
            </a:pPr>
            <a:endParaRPr/>
          </a:p>
          <a:p>
            <a:pPr marL="0" lvl="0" indent="0" algn="l" rtl="0">
              <a:spcBef>
                <a:spcPts val="0"/>
              </a:spcBef>
              <a:spcAft>
                <a:spcPts val="0"/>
              </a:spcAft>
              <a:buNone/>
            </a:pPr>
            <a:r>
              <a:rPr lang="en-US"/>
              <a:t>1. Layout Structure</a:t>
            </a:r>
            <a:endParaRPr/>
          </a:p>
          <a:p>
            <a:pPr marL="0" lvl="0" indent="0" algn="l" rtl="0">
              <a:spcBef>
                <a:spcPts val="0"/>
              </a:spcBef>
              <a:spcAft>
                <a:spcPts val="0"/>
              </a:spcAft>
              <a:buNone/>
            </a:pPr>
            <a:endParaRPr/>
          </a:p>
          <a:p>
            <a:pPr marL="0" lvl="0" indent="0" algn="l" rtl="0">
              <a:spcBef>
                <a:spcPts val="0"/>
              </a:spcBef>
              <a:spcAft>
                <a:spcPts val="0"/>
              </a:spcAft>
              <a:buNone/>
            </a:pPr>
            <a:r>
              <a:rPr lang="en-US"/>
              <a:t>Header Section – Includes name, logo (optional), and navigation menu.</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A brief introduction with a professional photo and tagline.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04" name="Google Shape;104;p8"/>
          <p:cNvSpPr txBox="1"/>
          <p:nvPr/>
        </p:nvSpPr>
        <p:spPr>
          <a:xfrm>
            <a:off x="755337" y="1686100"/>
            <a:ext cx="65445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1. Core Features</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Engaging introduction with name, photo, tagline, and call-to-action.</a:t>
            </a:r>
            <a:endParaRPr/>
          </a:p>
          <a:p>
            <a:pPr marL="0" lvl="0" indent="0" algn="l" rtl="0">
              <a:spcBef>
                <a:spcPts val="0"/>
              </a:spcBef>
              <a:spcAft>
                <a:spcPts val="0"/>
              </a:spcAft>
              <a:buNone/>
            </a:pPr>
            <a:endParaRPr/>
          </a:p>
          <a:p>
            <a:pPr marL="0" lvl="0" indent="0" algn="l" rtl="0">
              <a:spcBef>
                <a:spcPts val="0"/>
              </a:spcBef>
              <a:spcAft>
                <a:spcPts val="0"/>
              </a:spcAft>
              <a:buNone/>
            </a:pPr>
            <a:r>
              <a:rPr lang="en-US"/>
              <a:t>About Me Section – Displays personal background, career objectives, and a professional summary.</a:t>
            </a:r>
            <a:endParaRPr/>
          </a:p>
          <a:p>
            <a:pPr marL="0" lvl="0" indent="0" algn="l" rtl="0">
              <a:spcBef>
                <a:spcPts val="0"/>
              </a:spcBef>
              <a:spcAft>
                <a:spcPts val="0"/>
              </a:spcAft>
              <a:buNone/>
            </a:pPr>
            <a:endParaRPr/>
          </a:p>
          <a:p>
            <a:pPr marL="0" lvl="0" indent="0" algn="l" rtl="0">
              <a:spcBef>
                <a:spcPts val="0"/>
              </a:spcBef>
              <a:spcAft>
                <a:spcPts val="0"/>
              </a:spcAft>
              <a:buNone/>
            </a:pPr>
            <a:r>
              <a:rPr lang="en-US"/>
              <a:t>Skills Showcase – Visual representation of technical and soft skills using icons, bars, or charts.</a:t>
            </a:r>
            <a:endParaRPr/>
          </a:p>
          <a:p>
            <a:pPr marL="0" lvl="0" indent="0" algn="l" rtl="0">
              <a:spcBef>
                <a:spcPts val="0"/>
              </a:spcBef>
              <a:spcAft>
                <a:spcPts val="0"/>
              </a:spcAft>
              <a:buNone/>
            </a:pPr>
            <a:endParaRPr/>
          </a:p>
          <a:p>
            <a:pPr marL="0" lvl="0" indent="0" algn="l" rtl="0">
              <a:spcBef>
                <a:spcPts val="0"/>
              </a:spcBef>
              <a:spcAft>
                <a:spcPts val="0"/>
              </a:spcAft>
              <a:buNone/>
            </a:pPr>
            <a:r>
              <a:rPr lang="en-US"/>
              <a:t>Projects Portfolio – Showcases academic,</a:t>
            </a:r>
            <a:endParaRPr/>
          </a:p>
        </p:txBody>
      </p:sp>
      <p:sp>
        <p:nvSpPr>
          <p:cNvPr id="4" name="TextBox 3">
            <a:extLst>
              <a:ext uri="{FF2B5EF4-FFF2-40B4-BE49-F238E27FC236}">
                <a16:creationId xmlns:a16="http://schemas.microsoft.com/office/drawing/2014/main" id="{BF55FFA9-0FD9-A5E9-83B0-6B6E1E5ABF70}"/>
              </a:ext>
            </a:extLst>
          </p:cNvPr>
          <p:cNvSpPr txBox="1"/>
          <p:nvPr/>
        </p:nvSpPr>
        <p:spPr>
          <a:xfrm>
            <a:off x="2893141" y="5171900"/>
            <a:ext cx="6100916" cy="646331"/>
          </a:xfrm>
          <a:prstGeom prst="rect">
            <a:avLst/>
          </a:prstGeom>
          <a:noFill/>
        </p:spPr>
        <p:txBody>
          <a:bodyPr wrap="square">
            <a:spAutoFit/>
          </a:bodyPr>
          <a:lstStyle/>
          <a:p>
            <a:r>
              <a:rPr lang="en-IN" dirty="0"/>
              <a:t>https://github.com/Gowtthams/GOWTHAM-TNSDC-NAAN-MUDHALVAN.git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726</Words>
  <Application>Microsoft Office PowerPoint</Application>
  <PresentationFormat>Widescreen</PresentationFormat>
  <Paragraphs>109</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Google Sans</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Mukesh K</cp:lastModifiedBy>
  <cp:revision>2</cp:revision>
  <dcterms:modified xsi:type="dcterms:W3CDTF">2025-09-08T08:34:59Z</dcterms:modified>
</cp:coreProperties>
</file>