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C3935-E9F4-4242-8AA5-ECEF09B82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FD58F6-4A8E-4F53-AD10-D77FC1E2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FC2ABB-513D-43C3-BB6A-D88CB5B5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117F-FACD-469F-AE53-8A255F12A29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7FB62-3CFB-4905-A4D5-FA898148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DA401-AE9B-4811-8755-BD7CF475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45A3-FCBD-40B7-8FCA-BF69D5011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04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28308-3BBA-4B48-858F-17D2C170C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D477CB-4F6A-4D35-9877-E93C9F141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5C9F2-97A3-4620-A38A-2F71A8EB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117F-FACD-469F-AE53-8A255F12A29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101286-4D7F-4EA0-8547-C803E404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6AF9D-11FE-4625-B194-7651172A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45A3-FCBD-40B7-8FCA-BF69D5011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97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F3FEB9-17C1-44C7-9076-3260EBC89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598BC3-AC87-44A6-8F97-18FAEC01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DC16B-D20D-45A6-99ED-D6F4C50C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117F-FACD-469F-AE53-8A255F12A29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7A84F-48D1-49A3-B50E-19F3D8DF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1F012-C083-4316-80BB-BE599E55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45A3-FCBD-40B7-8FCA-BF69D5011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47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CA483-27AF-4A88-A188-839DE955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07C26-E92D-46A1-A33F-38B8AD7D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BD98C-1806-4D0A-A4ED-326A0E36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117F-FACD-469F-AE53-8A255F12A29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F6F820-1771-42F8-B4B3-5D365AE3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8CA60-CDC4-429F-BCC8-E8B4420A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45A3-FCBD-40B7-8FCA-BF69D5011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46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F83DA-2B3E-4EC4-8E9B-227316F6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2E4D12-6CE2-443C-89B0-77373A4C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EDCAE8-471F-4387-8FF7-64056A95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117F-FACD-469F-AE53-8A255F12A29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2DC7F-EA61-404F-B49A-4623C249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FFDD5-889A-4B07-AE18-39C7AE1B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45A3-FCBD-40B7-8FCA-BF69D5011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03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594E2-9EE3-4058-83EB-F857F65B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76B1E-85B8-4A7D-B919-48DD5F448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622C9A-F8DD-49C7-9EEA-A73A3C9B7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6B7682-37E7-461B-8B70-16429484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117F-FACD-469F-AE53-8A255F12A29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7C3D0C-A33B-40DB-8248-BA2604BD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EB216F-5A8A-4967-82BC-87E49DA3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45A3-FCBD-40B7-8FCA-BF69D5011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73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B2CB2-1800-47E0-858E-DCB43522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75D870-6B86-41BA-8E41-0C76A01EC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5BBAAD-4AA3-4AD9-828C-DDC283BC3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4D4425-203F-423B-A693-C386FF8E4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CF7BC2-1567-4CDC-B8EB-2842427DC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6E9732-9546-4AE0-904D-55DE1174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117F-FACD-469F-AE53-8A255F12A29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567AF4-0668-4004-A0B1-536FB5CB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510013-C536-4923-8E24-CF898412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45A3-FCBD-40B7-8FCA-BF69D5011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02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D72C8-B346-4D86-A8A2-96EAB91F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220AEE-F9BA-4282-96B9-089C1255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117F-FACD-469F-AE53-8A255F12A29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161B51-41BB-4F1B-B04C-6046ED55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CA6DAC-443A-49AE-81EF-88E6B230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45A3-FCBD-40B7-8FCA-BF69D5011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13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FCCAC5-6C61-45C3-9AE6-7E85690A1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117F-FACD-469F-AE53-8A255F12A29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0F855F-4058-4F1F-BC82-D45D3900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0E1EB1-F5B6-4235-A7AE-C45ACAF9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45A3-FCBD-40B7-8FCA-BF69D5011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1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188D7-F84B-4081-A321-E5149EF3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6FE89-9DC7-4E8B-B020-C4DB9A4F7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91C8A2-D0A0-4346-A273-1447025D0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F94F50-59C5-4168-857D-7653ADC7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117F-FACD-469F-AE53-8A255F12A29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15EDE9-711D-48A8-B292-F262790E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1F9DBB-2F63-4AB2-BEAF-D6FFCCB3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45A3-FCBD-40B7-8FCA-BF69D5011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13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AF8F8-DF6C-4DF7-96FA-7C2A8CFC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A2120B-9F45-4133-A13F-18D9D6E8E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A05015-386F-470D-A856-31E3DEBB2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6C7F45-A214-4C7E-95A4-8D6C307C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117F-FACD-469F-AE53-8A255F12A29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98064A-F4E7-4241-90B7-A418F13A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ADCC8-506D-4CBC-B92E-C1286F71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45A3-FCBD-40B7-8FCA-BF69D5011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03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3A5D64-0B11-45EB-8008-83D7CA54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07260-E523-4191-8FBA-ADDBDED25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EFCC8-1C61-4EB2-9115-90522DCA6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1117F-FACD-469F-AE53-8A255F12A29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E34D9F-E890-457B-8F21-F083F3864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6325E9-BF6C-4B42-AFA3-99567922B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945A3-FCBD-40B7-8FCA-BF69D5011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13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apidocs/#/default/get_startTrain" TargetMode="External"/><Relationship Id="rId2" Type="http://schemas.openxmlformats.org/officeDocument/2006/relationships/hyperlink" Target="http://127.0.0.1:5000/apidocs/#/default/post_upload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5000/apidocs/#/default/get_predictResult__scopeId_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6FA8E-9D87-4809-831F-209D0CA378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Xx</a:t>
            </a:r>
            <a:r>
              <a:rPr lang="zh-CN" altLang="en-US" dirty="0"/>
              <a:t>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99DFB5-B814-4515-8C7A-C04B80C59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韦亮，</a:t>
            </a:r>
            <a:r>
              <a:rPr lang="en-US" altLang="zh-CN" dirty="0"/>
              <a:t>Jason, </a:t>
            </a:r>
            <a:r>
              <a:rPr lang="zh-CN" altLang="en-US" dirty="0"/>
              <a:t>肖裕</a:t>
            </a:r>
          </a:p>
        </p:txBody>
      </p:sp>
    </p:spTree>
    <p:extLst>
      <p:ext uri="{BB962C8B-B14F-4D97-AF65-F5344CB8AC3E}">
        <p14:creationId xmlns:p14="http://schemas.microsoft.com/office/powerpoint/2010/main" val="411827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DB870-D459-4CC2-9618-10B7B202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0AF56-1B7D-4A3F-AF75-39D288E52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创建一个</a:t>
            </a:r>
            <a:r>
              <a:rPr lang="en-US" altLang="zh-CN" dirty="0"/>
              <a:t>Unity</a:t>
            </a:r>
            <a:r>
              <a:rPr lang="zh-CN" altLang="en-US" dirty="0"/>
              <a:t>应用程序，产生一定的数据</a:t>
            </a:r>
            <a:endParaRPr lang="en-US" altLang="zh-CN" dirty="0"/>
          </a:p>
          <a:p>
            <a:r>
              <a:rPr lang="zh-CN" altLang="en-US" dirty="0"/>
              <a:t>创建一个后端</a:t>
            </a:r>
            <a:endParaRPr lang="en-US" altLang="zh-CN" dirty="0"/>
          </a:p>
          <a:p>
            <a:pPr lvl="1"/>
            <a:r>
              <a:rPr lang="zh-CN" altLang="en-US" dirty="0"/>
              <a:t>用于接收</a:t>
            </a:r>
            <a:r>
              <a:rPr lang="en-US" altLang="zh-CN" dirty="0"/>
              <a:t>Unity</a:t>
            </a:r>
            <a:r>
              <a:rPr lang="zh-CN" altLang="en-US" dirty="0"/>
              <a:t>应用程序产生的数据，储存在</a:t>
            </a:r>
            <a:r>
              <a:rPr lang="en-US" altLang="zh-CN" dirty="0"/>
              <a:t>Elastic Search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Kibana</a:t>
            </a:r>
            <a:r>
              <a:rPr lang="zh-CN" altLang="en-US" dirty="0"/>
              <a:t>查看预览数据</a:t>
            </a:r>
            <a:endParaRPr lang="en-US" altLang="zh-CN" dirty="0"/>
          </a:p>
          <a:p>
            <a:pPr lvl="1"/>
            <a:r>
              <a:rPr lang="zh-CN" altLang="en-US" dirty="0"/>
              <a:t>查找</a:t>
            </a:r>
            <a:r>
              <a:rPr lang="en-US" altLang="zh-CN" dirty="0"/>
              <a:t>Elastic Search</a:t>
            </a:r>
            <a:r>
              <a:rPr lang="zh-CN" altLang="en-US" dirty="0"/>
              <a:t>中</a:t>
            </a:r>
            <a:r>
              <a:rPr lang="en-US" altLang="zh-CN" dirty="0"/>
              <a:t>label</a:t>
            </a:r>
            <a:r>
              <a:rPr lang="zh-CN" altLang="en-US" dirty="0"/>
              <a:t>的数据，并用该数据来进行机器学习</a:t>
            </a:r>
            <a:r>
              <a:rPr lang="en-US" altLang="zh-CN" dirty="0"/>
              <a:t>Modeling</a:t>
            </a:r>
          </a:p>
          <a:p>
            <a:pPr lvl="1"/>
            <a:r>
              <a:rPr lang="zh-CN" altLang="en-US" dirty="0"/>
              <a:t>通过建立的模型，分类</a:t>
            </a:r>
            <a:r>
              <a:rPr lang="en-US" altLang="zh-CN" dirty="0"/>
              <a:t>Unity</a:t>
            </a:r>
            <a:r>
              <a:rPr lang="zh-CN" altLang="en-US" dirty="0"/>
              <a:t>应用程序产生的不带标记的数据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17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C5C123B6-BD0B-4ADE-B21D-CFB3767FD812}"/>
              </a:ext>
            </a:extLst>
          </p:cNvPr>
          <p:cNvSpPr/>
          <p:nvPr/>
        </p:nvSpPr>
        <p:spPr>
          <a:xfrm>
            <a:off x="4117913" y="1629748"/>
            <a:ext cx="2055839" cy="435428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4F2566-1FBA-47A4-A830-4164ABDEF78C}"/>
              </a:ext>
            </a:extLst>
          </p:cNvPr>
          <p:cNvSpPr/>
          <p:nvPr/>
        </p:nvSpPr>
        <p:spPr>
          <a:xfrm>
            <a:off x="7915468" y="1629748"/>
            <a:ext cx="2155373" cy="435428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0A48F3B-1170-4117-9609-52D46A5B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系统架构图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D16DD8-5A42-4A73-8E52-640C978E2E30}"/>
              </a:ext>
            </a:extLst>
          </p:cNvPr>
          <p:cNvSpPr/>
          <p:nvPr/>
        </p:nvSpPr>
        <p:spPr>
          <a:xfrm>
            <a:off x="1088573" y="2848947"/>
            <a:ext cx="1362270" cy="50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Unity App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D38A09-DC83-4B0A-B5E7-CD9108BA21FC}"/>
              </a:ext>
            </a:extLst>
          </p:cNvPr>
          <p:cNvSpPr/>
          <p:nvPr/>
        </p:nvSpPr>
        <p:spPr>
          <a:xfrm>
            <a:off x="4183224" y="2827175"/>
            <a:ext cx="1931436" cy="282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C1E1589A-5C6E-4D9B-9695-83CBE3742EBD}"/>
              </a:ext>
            </a:extLst>
          </p:cNvPr>
          <p:cNvSpPr/>
          <p:nvPr/>
        </p:nvSpPr>
        <p:spPr>
          <a:xfrm>
            <a:off x="8018103" y="2777412"/>
            <a:ext cx="1723053" cy="6220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Elastic Search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9A279F-E93E-44DB-8154-D5C401E1A0C2}"/>
              </a:ext>
            </a:extLst>
          </p:cNvPr>
          <p:cNvSpPr/>
          <p:nvPr/>
        </p:nvSpPr>
        <p:spPr>
          <a:xfrm>
            <a:off x="8018103" y="4635468"/>
            <a:ext cx="1931436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Kibana</a:t>
            </a:r>
            <a:endParaRPr lang="zh-CN" altLang="en-US" dirty="0"/>
          </a:p>
        </p:txBody>
      </p:sp>
      <p:sp>
        <p:nvSpPr>
          <p:cNvPr id="9" name="箭头: 上下 8">
            <a:extLst>
              <a:ext uri="{FF2B5EF4-FFF2-40B4-BE49-F238E27FC236}">
                <a16:creationId xmlns:a16="http://schemas.microsoft.com/office/drawing/2014/main" id="{3C965667-5610-4128-AB0D-2DA9C84F606F}"/>
              </a:ext>
            </a:extLst>
          </p:cNvPr>
          <p:cNvSpPr/>
          <p:nvPr/>
        </p:nvSpPr>
        <p:spPr>
          <a:xfrm rot="16200000">
            <a:off x="3241417" y="2270251"/>
            <a:ext cx="151236" cy="173238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D17277-8FB7-4F68-9291-1458D3041B8C}"/>
              </a:ext>
            </a:extLst>
          </p:cNvPr>
          <p:cNvSpPr txBox="1"/>
          <p:nvPr/>
        </p:nvSpPr>
        <p:spPr>
          <a:xfrm>
            <a:off x="2724539" y="2759334"/>
            <a:ext cx="13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Restful API</a:t>
            </a:r>
            <a:endParaRPr lang="zh-CN" altLang="en-US" dirty="0"/>
          </a:p>
        </p:txBody>
      </p:sp>
      <p:sp>
        <p:nvSpPr>
          <p:cNvPr id="11" name="箭头: 上下 10">
            <a:extLst>
              <a:ext uri="{FF2B5EF4-FFF2-40B4-BE49-F238E27FC236}">
                <a16:creationId xmlns:a16="http://schemas.microsoft.com/office/drawing/2014/main" id="{C97E76B9-6F00-42BB-9995-82F6FE3AF03F}"/>
              </a:ext>
            </a:extLst>
          </p:cNvPr>
          <p:cNvSpPr/>
          <p:nvPr/>
        </p:nvSpPr>
        <p:spPr>
          <a:xfrm rot="16200000">
            <a:off x="7001648" y="2270250"/>
            <a:ext cx="151236" cy="173238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AF0779-60A8-4876-8223-ECE286AAE19E}"/>
              </a:ext>
            </a:extLst>
          </p:cNvPr>
          <p:cNvSpPr txBox="1"/>
          <p:nvPr/>
        </p:nvSpPr>
        <p:spPr>
          <a:xfrm>
            <a:off x="6382137" y="2777412"/>
            <a:ext cx="13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 SDK</a:t>
            </a:r>
            <a:endParaRPr lang="zh-CN" altLang="en-US" dirty="0"/>
          </a:p>
        </p:txBody>
      </p:sp>
      <p:sp>
        <p:nvSpPr>
          <p:cNvPr id="13" name="箭头: 上下 12">
            <a:extLst>
              <a:ext uri="{FF2B5EF4-FFF2-40B4-BE49-F238E27FC236}">
                <a16:creationId xmlns:a16="http://schemas.microsoft.com/office/drawing/2014/main" id="{F0E411DE-4D17-4D3E-B619-57CDD2E406C1}"/>
              </a:ext>
            </a:extLst>
          </p:cNvPr>
          <p:cNvSpPr/>
          <p:nvPr/>
        </p:nvSpPr>
        <p:spPr>
          <a:xfrm>
            <a:off x="8832585" y="3459413"/>
            <a:ext cx="151236" cy="104833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F1B40F-2A3F-4404-925E-AC400A1D2363}"/>
              </a:ext>
            </a:extLst>
          </p:cNvPr>
          <p:cNvSpPr txBox="1"/>
          <p:nvPr/>
        </p:nvSpPr>
        <p:spPr>
          <a:xfrm>
            <a:off x="8321350" y="1671013"/>
            <a:ext cx="13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ELK Stack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895CCF-D94B-4616-B82A-8DAD2EFFEB0A}"/>
              </a:ext>
            </a:extLst>
          </p:cNvPr>
          <p:cNvSpPr txBox="1"/>
          <p:nvPr/>
        </p:nvSpPr>
        <p:spPr>
          <a:xfrm>
            <a:off x="4722841" y="1671013"/>
            <a:ext cx="162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5F50BF8-55D5-43F7-B517-34F6BAEB6B8B}"/>
              </a:ext>
            </a:extLst>
          </p:cNvPr>
          <p:cNvSpPr txBox="1"/>
          <p:nvPr/>
        </p:nvSpPr>
        <p:spPr>
          <a:xfrm>
            <a:off x="4310358" y="2888893"/>
            <a:ext cx="1757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Back end server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A171DD3-741C-4EC7-9141-28E0D3167636}"/>
              </a:ext>
            </a:extLst>
          </p:cNvPr>
          <p:cNvSpPr/>
          <p:nvPr/>
        </p:nvSpPr>
        <p:spPr>
          <a:xfrm>
            <a:off x="4424264" y="4879908"/>
            <a:ext cx="1553548" cy="538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Machine Learning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B31B09C-093A-428C-9AA9-251456338CB3}"/>
              </a:ext>
            </a:extLst>
          </p:cNvPr>
          <p:cNvSpPr/>
          <p:nvPr/>
        </p:nvSpPr>
        <p:spPr>
          <a:xfrm>
            <a:off x="4407157" y="4133643"/>
            <a:ext cx="1553548" cy="538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Flask </a:t>
            </a:r>
          </a:p>
          <a:p>
            <a:pPr algn="ctr"/>
            <a:r>
              <a:rPr lang="en-US" altLang="zh-CN" dirty="0"/>
              <a:t>API 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08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80D26-854A-4C1B-A04B-FA052EBC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Unity App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78947F-3EAC-4A31-B475-2588A2D09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TODO Jason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50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71BB4-2995-4B2A-A8A9-69E3F5FD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958B2-1C24-4E40-84D2-FA05F344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POST </a:t>
            </a:r>
            <a:r>
              <a:rPr lang="en-US" altLang="zh-CN" b="1" dirty="0">
                <a:hlinkClick r:id="rId2"/>
              </a:rPr>
              <a:t>/</a:t>
            </a:r>
            <a:r>
              <a:rPr lang="en-US" altLang="zh-CN" b="1" dirty="0" err="1">
                <a:hlinkClick r:id="rId2"/>
              </a:rPr>
              <a:t>uploadData</a:t>
            </a:r>
            <a:r>
              <a:rPr lang="en-US" altLang="zh-CN" b="1" dirty="0"/>
              <a:t> </a:t>
            </a:r>
            <a:r>
              <a:rPr lang="en-US" altLang="zh-CN" dirty="0"/>
              <a:t>upload data</a:t>
            </a:r>
          </a:p>
          <a:p>
            <a:pPr lvl="1"/>
            <a:r>
              <a:rPr lang="zh-CN" altLang="en-US" dirty="0"/>
              <a:t>上传</a:t>
            </a:r>
            <a:r>
              <a:rPr lang="en-US" altLang="zh-CN" dirty="0"/>
              <a:t>Unity </a:t>
            </a:r>
            <a:r>
              <a:rPr lang="zh-CN" altLang="en-US" dirty="0"/>
              <a:t>应用产生的带标记以及不带标记的数据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b="1" dirty="0"/>
              <a:t>GET </a:t>
            </a:r>
            <a:r>
              <a:rPr lang="en-US" altLang="zh-CN" b="1" dirty="0">
                <a:hlinkClick r:id="rId3"/>
              </a:rPr>
              <a:t>/</a:t>
            </a:r>
            <a:r>
              <a:rPr lang="en-US" altLang="zh-CN" b="1" dirty="0" err="1">
                <a:hlinkClick r:id="rId3"/>
              </a:rPr>
              <a:t>startTrain</a:t>
            </a:r>
            <a:r>
              <a:rPr lang="en-US" altLang="zh-CN" b="1" dirty="0"/>
              <a:t> </a:t>
            </a:r>
            <a:r>
              <a:rPr lang="en-US" altLang="zh-CN" dirty="0"/>
              <a:t>start train and store model</a:t>
            </a:r>
          </a:p>
          <a:p>
            <a:pPr lvl="1"/>
            <a:r>
              <a:rPr lang="zh-CN" altLang="en-US" dirty="0"/>
              <a:t>根据带标记的数据训练生成</a:t>
            </a:r>
            <a:r>
              <a:rPr lang="en-US" altLang="zh-CN" dirty="0"/>
              <a:t>Model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GET </a:t>
            </a:r>
            <a:r>
              <a:rPr lang="en-US" altLang="zh-CN" b="1" dirty="0">
                <a:hlinkClick r:id="rId4"/>
              </a:rPr>
              <a:t>/</a:t>
            </a:r>
            <a:r>
              <a:rPr lang="en-US" altLang="zh-CN" b="1" dirty="0" err="1">
                <a:hlinkClick r:id="rId4"/>
              </a:rPr>
              <a:t>predictResult</a:t>
            </a:r>
            <a:r>
              <a:rPr lang="en-US" altLang="zh-CN" b="1" dirty="0">
                <a:hlinkClick r:id="rId4"/>
              </a:rPr>
              <a:t>/{</a:t>
            </a:r>
            <a:r>
              <a:rPr lang="en-US" altLang="zh-CN" b="1" dirty="0" err="1">
                <a:hlinkClick r:id="rId4"/>
              </a:rPr>
              <a:t>scopeId</a:t>
            </a:r>
            <a:r>
              <a:rPr lang="en-US" altLang="zh-CN" b="1" dirty="0">
                <a:hlinkClick r:id="rId4"/>
              </a:rPr>
              <a:t>}</a:t>
            </a:r>
            <a:r>
              <a:rPr lang="en-US" altLang="zh-CN" b="1" dirty="0"/>
              <a:t> </a:t>
            </a:r>
            <a:r>
              <a:rPr lang="en-US" altLang="zh-CN" dirty="0"/>
              <a:t>get predict result of scope</a:t>
            </a:r>
          </a:p>
          <a:p>
            <a:pPr lvl="1"/>
            <a:r>
              <a:rPr lang="zh-CN" altLang="en-US" dirty="0"/>
              <a:t>生成</a:t>
            </a:r>
            <a:r>
              <a:rPr lang="en-US" altLang="zh-CN" dirty="0"/>
              <a:t>Model</a:t>
            </a:r>
            <a:r>
              <a:rPr lang="zh-CN" altLang="en-US" dirty="0"/>
              <a:t>后，判断结果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A1076D-C5CE-4979-B5C8-C83FD0BC5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627" y="2762508"/>
            <a:ext cx="6587413" cy="161583"/>
          </a:xfrm>
          <a:prstGeom prst="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Courier New" panose="02070309020205020404" pitchFamily="49" charset="0"/>
              </a:rPr>
              <a:t>[ { "scopeId": "string", "timeStamp": "2019-08-31T14:22:27.906Z", "type": "string", "x": 0, "y": 0 } ]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43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EB6B4-408C-404C-900B-0F8FA61D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5D010-D15B-489A-A661-30EC8802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TODO WL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82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202</Words>
  <Application>Microsoft Office PowerPoint</Application>
  <PresentationFormat>宽屏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 Unicode MS</vt:lpstr>
      <vt:lpstr>等线</vt:lpstr>
      <vt:lpstr>等线 Light</vt:lpstr>
      <vt:lpstr>Arial</vt:lpstr>
      <vt:lpstr>Office 主题​​</vt:lpstr>
      <vt:lpstr>Xx实验</vt:lpstr>
      <vt:lpstr>目标</vt:lpstr>
      <vt:lpstr>系统架构图</vt:lpstr>
      <vt:lpstr>Unity App</vt:lpstr>
      <vt:lpstr>Server API</vt:lpstr>
      <vt:lpstr>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Xx实验</dc:title>
  <dc:creator>Goxy</dc:creator>
  <cp:lastModifiedBy>Goxy</cp:lastModifiedBy>
  <cp:revision>9</cp:revision>
  <dcterms:created xsi:type="dcterms:W3CDTF">2019-08-31T13:38:07Z</dcterms:created>
  <dcterms:modified xsi:type="dcterms:W3CDTF">2019-08-31T14:27:15Z</dcterms:modified>
</cp:coreProperties>
</file>