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10C7-5E41-424C-AA5E-872ED798F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DAEB2E-D191-40C1-A4F1-9E7ACA986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5B37C-6BB0-4B63-8513-74118E247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1C21-4306-4836-B35C-859AC6FE6FA0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59DFB-9411-4407-BD95-DE8002DF0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1E0B3-F109-4BE6-A2C4-07BA650E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D181-D853-4025-976E-E4A0D7A0D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826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A3649-C8B0-4A51-AECB-020912638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0CEF33-1A43-4130-9FE2-D5B87EAC0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D2A90-838A-4435-B5E0-998764351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1C21-4306-4836-B35C-859AC6FE6FA0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4373B-9090-4560-B81D-97391990C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E90BE-75DF-4AC0-951F-6846CE2E6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D181-D853-4025-976E-E4A0D7A0D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14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F0DA6D-2688-44FC-A917-DECF6EC649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11E271-E2F0-41D1-A11E-28153BDCB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503EC-B42E-4E1E-9AAE-6A9BE95F8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1C21-4306-4836-B35C-859AC6FE6FA0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26063-4045-4B7D-82CD-51972BAF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671B9-D42A-4713-BF0A-F7F105E05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D181-D853-4025-976E-E4A0D7A0D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42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FF435-DC49-4357-9AA9-6838BA315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3CE74-BEAC-4E01-8ABA-C49758F71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DAC42-7398-4B0C-A797-1A3B8A033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1C21-4306-4836-B35C-859AC6FE6FA0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388FA-8669-4028-9BC1-970014EBF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CD591-8F46-42E9-B061-D8F067B12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D181-D853-4025-976E-E4A0D7A0D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308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490E8-A3C1-4E85-839A-BCD07BB4E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65A6E-3595-4253-8729-962FDFC36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E1108-CB6C-4CD6-81AE-FC2967268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1C21-4306-4836-B35C-859AC6FE6FA0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982CC-2438-4004-A862-25E142B6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CA94A-408B-4EB6-A74D-0595EE189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D181-D853-4025-976E-E4A0D7A0D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11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11D83-D52F-42A8-BED3-52BCCC735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EEEE4-CBF8-4698-9FC4-21CF1F5F1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3AAA5-2E78-4DE9-8EBF-098522131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93109-5F31-4F6D-A2F3-A93BF218C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1C21-4306-4836-B35C-859AC6FE6FA0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E6DF4-067A-4947-9900-C0268969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D3C0E-BD00-41B2-B3A2-D53F423A0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D181-D853-4025-976E-E4A0D7A0D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9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26136-962D-46F5-A97D-69B6AF18D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604E9-ED18-419C-BC96-C4BA5E573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D930D-A328-4637-B59C-768A0C288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08093-AC33-4E8D-AE77-D4D8C5158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D8ABF9-ED56-4DB7-BF7F-12F1552CA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850226-43B7-4D71-861F-B1F382388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1C21-4306-4836-B35C-859AC6FE6FA0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B0A487-2DE2-4C83-AA71-B6AAD08FF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F70576-C286-4560-86B1-61346BE08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D181-D853-4025-976E-E4A0D7A0D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454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967B9-1CD1-4F13-92D5-DBB113FDF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FF22D8-15A8-4E50-9328-DEF14326A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1C21-4306-4836-B35C-859AC6FE6FA0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7D7FA9-6FE6-42EC-984C-18BD03039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E91D7E-D917-427D-95B3-7F1A4D62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D181-D853-4025-976E-E4A0D7A0D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03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EBBA81-19CC-4CD1-9844-12100C4A7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1C21-4306-4836-B35C-859AC6FE6FA0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79748E-6805-44C9-BD23-55C191CE9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0495C-8DF7-4B47-B33C-86DACB16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D181-D853-4025-976E-E4A0D7A0D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39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62D01-59BD-474E-B067-F34041CC8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E4891-6B4D-4678-AD53-CE92C6BEA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715B9-22C8-46D7-BAC5-623BEC25B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DA5C3-A548-47A2-AEBF-457CF9CA4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1C21-4306-4836-B35C-859AC6FE6FA0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E964E-1925-4890-9CB5-BE5A4943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B6E9C-DD20-423E-B00B-7C008894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D181-D853-4025-976E-E4A0D7A0D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764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AC9F8-53E8-4F2D-BE93-49966095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B096DA-98B7-43F0-AF55-CD2ED119E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32769-FB2D-42F3-A0B4-793D4ABF2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A1D1E-62B7-4780-844D-DE2E33AD1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1C21-4306-4836-B35C-859AC6FE6FA0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A913B-A08F-4C57-AFC7-8E169DE05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4522E-E5F7-4BA1-935E-6AEAB974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D181-D853-4025-976E-E4A0D7A0D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72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8B7C53-A815-415A-88C2-2A2D96D1D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647AB-C5F5-4D70-86FD-64B99E713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F462D-0E57-4F8F-B162-9535BC6476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01C21-4306-4836-B35C-859AC6FE6FA0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F19B2-3736-482E-A095-DA4748375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6820C-5E15-4FFF-A62F-DACFE4C4F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4D181-D853-4025-976E-E4A0D7A0D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37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2E97A1C-1293-4D9F-9E9D-5D90AADA0348}"/>
              </a:ext>
            </a:extLst>
          </p:cNvPr>
          <p:cNvSpPr txBox="1"/>
          <p:nvPr/>
        </p:nvSpPr>
        <p:spPr>
          <a:xfrm>
            <a:off x="3222593" y="2936545"/>
            <a:ext cx="40482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MEME </a:t>
            </a:r>
            <a:br>
              <a:rPr lang="en-IN" sz="4400" b="1" dirty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IN" sz="4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GENERATOR</a:t>
            </a:r>
          </a:p>
        </p:txBody>
      </p:sp>
      <p:pic>
        <p:nvPicPr>
          <p:cNvPr id="5" name="Graphic 4" descr="Sunglasses face with no fill">
            <a:extLst>
              <a:ext uri="{FF2B5EF4-FFF2-40B4-BE49-F238E27FC236}">
                <a16:creationId xmlns:a16="http://schemas.microsoft.com/office/drawing/2014/main" id="{DE985831-F49E-4087-8688-3ECFBED45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1908" y="2815447"/>
            <a:ext cx="913660" cy="913660"/>
          </a:xfrm>
          <a:prstGeom prst="rect">
            <a:avLst/>
          </a:prstGeom>
        </p:spPr>
      </p:pic>
      <p:pic>
        <p:nvPicPr>
          <p:cNvPr id="7" name="Graphic 6" descr="Sunglasses face with no fill">
            <a:extLst>
              <a:ext uri="{FF2B5EF4-FFF2-40B4-BE49-F238E27FC236}">
                <a16:creationId xmlns:a16="http://schemas.microsoft.com/office/drawing/2014/main" id="{0213643D-67F1-478F-BDCD-D0C7651EC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2815447"/>
            <a:ext cx="913660" cy="91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5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2E97A1C-1293-4D9F-9E9D-5D90AADA0348}"/>
              </a:ext>
            </a:extLst>
          </p:cNvPr>
          <p:cNvSpPr txBox="1"/>
          <p:nvPr/>
        </p:nvSpPr>
        <p:spPr>
          <a:xfrm>
            <a:off x="3697547" y="2368005"/>
            <a:ext cx="49537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rgbClr val="0070C0"/>
                </a:solidFill>
                <a:latin typeface="Comic Sans MS" panose="030F0702030302020204" pitchFamily="66" charset="0"/>
              </a:rPr>
              <a:t>Tazza    Khabar</a:t>
            </a:r>
          </a:p>
        </p:txBody>
      </p:sp>
      <p:pic>
        <p:nvPicPr>
          <p:cNvPr id="3" name="Graphic 2" descr="Newspaper">
            <a:extLst>
              <a:ext uri="{FF2B5EF4-FFF2-40B4-BE49-F238E27FC236}">
                <a16:creationId xmlns:a16="http://schemas.microsoft.com/office/drawing/2014/main" id="{646E6407-B12E-4978-800A-3EB2068D6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81094" y="22955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94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9247</TotalTime>
  <Words>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yatin.minku@gmail.com</dc:creator>
  <cp:lastModifiedBy>yatin.minku@gmail.com</cp:lastModifiedBy>
  <cp:revision>2</cp:revision>
  <dcterms:created xsi:type="dcterms:W3CDTF">2021-04-25T13:06:16Z</dcterms:created>
  <dcterms:modified xsi:type="dcterms:W3CDTF">2021-05-01T23:14:08Z</dcterms:modified>
</cp:coreProperties>
</file>