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83" r:id="rId6"/>
    <p:sldId id="259" r:id="rId7"/>
    <p:sldId id="284" r:id="rId8"/>
    <p:sldId id="285" r:id="rId9"/>
    <p:sldId id="27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50703-30EA-4668-9595-44E318CFF162}" v="53" dt="2024-02-14T10:40:59.206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NI YASH" userId="51e7849f6ef9207c" providerId="LiveId" clId="{A0750703-30EA-4668-9595-44E318CFF162}"/>
    <pc:docChg chg="undo custSel modSld">
      <pc:chgData name="GOYANI YASH" userId="51e7849f6ef9207c" providerId="LiveId" clId="{A0750703-30EA-4668-9595-44E318CFF162}" dt="2024-02-14T10:42:28.439" v="1333" actId="14100"/>
      <pc:docMkLst>
        <pc:docMk/>
      </pc:docMkLst>
      <pc:sldChg chg="addSp delSp modSp mod">
        <pc:chgData name="GOYANI YASH" userId="51e7849f6ef9207c" providerId="LiveId" clId="{A0750703-30EA-4668-9595-44E318CFF162}" dt="2024-02-14T10:41:37.604" v="1320" actId="20577"/>
        <pc:sldMkLst>
          <pc:docMk/>
          <pc:sldMk cId="3435077016" sldId="259"/>
        </pc:sldMkLst>
        <pc:spChg chg="mod">
          <ac:chgData name="GOYANI YASH" userId="51e7849f6ef9207c" providerId="LiveId" clId="{A0750703-30EA-4668-9595-44E318CFF162}" dt="2024-02-14T10:41:37.604" v="1320" actId="20577"/>
          <ac:spMkLst>
            <pc:docMk/>
            <pc:sldMk cId="3435077016" sldId="259"/>
            <ac:spMk id="2" creationId="{DA884D8B-635B-7402-1437-04A104C24B54}"/>
          </ac:spMkLst>
        </pc:spChg>
        <pc:spChg chg="add mod">
          <ac:chgData name="GOYANI YASH" userId="51e7849f6ef9207c" providerId="LiveId" clId="{A0750703-30EA-4668-9595-44E318CFF162}" dt="2024-02-14T07:17:50.086" v="949"/>
          <ac:spMkLst>
            <pc:docMk/>
            <pc:sldMk cId="3435077016" sldId="259"/>
            <ac:spMk id="5" creationId="{757A628D-E1C8-2351-16C6-EBC26FA20A09}"/>
          </ac:spMkLst>
        </pc:spChg>
        <pc:picChg chg="add del mod">
          <ac:chgData name="GOYANI YASH" userId="51e7849f6ef9207c" providerId="LiveId" clId="{A0750703-30EA-4668-9595-44E318CFF162}" dt="2024-01-28T13:02:50.413" v="871" actId="478"/>
          <ac:picMkLst>
            <pc:docMk/>
            <pc:sldMk cId="3435077016" sldId="259"/>
            <ac:picMk id="5" creationId="{D3978199-7EE1-E637-8176-C63117DC0771}"/>
          </ac:picMkLst>
        </pc:picChg>
        <pc:picChg chg="add mod">
          <ac:chgData name="GOYANI YASH" userId="51e7849f6ef9207c" providerId="LiveId" clId="{A0750703-30EA-4668-9595-44E318CFF162}" dt="2024-01-28T13:02:51.969" v="872"/>
          <ac:picMkLst>
            <pc:docMk/>
            <pc:sldMk cId="3435077016" sldId="259"/>
            <ac:picMk id="6" creationId="{5788AFD1-228A-7653-2259-AE0F0C71A929}"/>
          </ac:picMkLst>
        </pc:picChg>
      </pc:sldChg>
      <pc:sldChg chg="addSp delSp modSp mod">
        <pc:chgData name="GOYANI YASH" userId="51e7849f6ef9207c" providerId="LiveId" clId="{A0750703-30EA-4668-9595-44E318CFF162}" dt="2024-01-28T13:03:04.556" v="876" actId="478"/>
        <pc:sldMkLst>
          <pc:docMk/>
          <pc:sldMk cId="417536504" sldId="272"/>
        </pc:sldMkLst>
        <pc:picChg chg="del">
          <ac:chgData name="GOYANI YASH" userId="51e7849f6ef9207c" providerId="LiveId" clId="{A0750703-30EA-4668-9595-44E318CFF162}" dt="2024-01-28T13:03:04.556" v="876" actId="478"/>
          <ac:picMkLst>
            <pc:docMk/>
            <pc:sldMk cId="417536504" sldId="272"/>
            <ac:picMk id="5" creationId="{C7C064ED-FEFB-3126-40BD-9D4B615C0079}"/>
          </ac:picMkLst>
        </pc:picChg>
        <pc:picChg chg="add mod">
          <ac:chgData name="GOYANI YASH" userId="51e7849f6ef9207c" providerId="LiveId" clId="{A0750703-30EA-4668-9595-44E318CFF162}" dt="2024-01-28T13:03:02.062" v="875"/>
          <ac:picMkLst>
            <pc:docMk/>
            <pc:sldMk cId="417536504" sldId="272"/>
            <ac:picMk id="6" creationId="{0EF13258-2AAB-EFE7-6BC9-4DE2F741B2F5}"/>
          </ac:picMkLst>
        </pc:picChg>
      </pc:sldChg>
      <pc:sldChg chg="addSp modSp mod">
        <pc:chgData name="GOYANI YASH" userId="51e7849f6ef9207c" providerId="LiveId" clId="{A0750703-30EA-4668-9595-44E318CFF162}" dt="2024-01-28T13:02:18.775" v="864" actId="1076"/>
        <pc:sldMkLst>
          <pc:docMk/>
          <pc:sldMk cId="520000563" sldId="278"/>
        </pc:sldMkLst>
        <pc:spChg chg="mod">
          <ac:chgData name="GOYANI YASH" userId="51e7849f6ef9207c" providerId="LiveId" clId="{A0750703-30EA-4668-9595-44E318CFF162}" dt="2024-01-24T13:24:59.449" v="250" actId="313"/>
          <ac:spMkLst>
            <pc:docMk/>
            <pc:sldMk cId="520000563" sldId="278"/>
            <ac:spMk id="2" creationId="{F2F8F0EF-E147-1FF4-22DE-C3E39E57CBC6}"/>
          </ac:spMkLst>
        </pc:spChg>
        <pc:picChg chg="add mod">
          <ac:chgData name="GOYANI YASH" userId="51e7849f6ef9207c" providerId="LiveId" clId="{A0750703-30EA-4668-9595-44E318CFF162}" dt="2024-01-28T13:02:18.775" v="864" actId="1076"/>
          <ac:picMkLst>
            <pc:docMk/>
            <pc:sldMk cId="520000563" sldId="278"/>
            <ac:picMk id="4" creationId="{621538AA-9900-764E-EE78-2D27B977AA86}"/>
          </ac:picMkLst>
        </pc:picChg>
      </pc:sldChg>
      <pc:sldChg chg="addSp modSp">
        <pc:chgData name="GOYANI YASH" userId="51e7849f6ef9207c" providerId="LiveId" clId="{A0750703-30EA-4668-9595-44E318CFF162}" dt="2024-01-28T13:02:25.881" v="865"/>
        <pc:sldMkLst>
          <pc:docMk/>
          <pc:sldMk cId="2577936335" sldId="281"/>
        </pc:sldMkLst>
        <pc:picChg chg="add mod">
          <ac:chgData name="GOYANI YASH" userId="51e7849f6ef9207c" providerId="LiveId" clId="{A0750703-30EA-4668-9595-44E318CFF162}" dt="2024-01-28T13:02:25.881" v="865"/>
          <ac:picMkLst>
            <pc:docMk/>
            <pc:sldMk cId="2577936335" sldId="281"/>
            <ac:picMk id="4" creationId="{836454F1-D49E-8D70-28A5-A5994C586A69}"/>
          </ac:picMkLst>
        </pc:picChg>
      </pc:sldChg>
      <pc:sldChg chg="addSp delSp modSp mod">
        <pc:chgData name="GOYANI YASH" userId="51e7849f6ef9207c" providerId="LiveId" clId="{A0750703-30EA-4668-9595-44E318CFF162}" dt="2024-02-14T10:41:28.758" v="1318" actId="20577"/>
        <pc:sldMkLst>
          <pc:docMk/>
          <pc:sldMk cId="3244472463" sldId="283"/>
        </pc:sldMkLst>
        <pc:spChg chg="mod">
          <ac:chgData name="GOYANI YASH" userId="51e7849f6ef9207c" providerId="LiveId" clId="{A0750703-30EA-4668-9595-44E318CFF162}" dt="2024-02-14T10:41:28.758" v="1318" actId="20577"/>
          <ac:spMkLst>
            <pc:docMk/>
            <pc:sldMk cId="3244472463" sldId="283"/>
            <ac:spMk id="2" creationId="{2D56C608-0B8F-A658-E992-5BBCA2110BF8}"/>
          </ac:spMkLst>
        </pc:spChg>
        <pc:spChg chg="mod">
          <ac:chgData name="GOYANI YASH" userId="51e7849f6ef9207c" providerId="LiveId" clId="{A0750703-30EA-4668-9595-44E318CFF162}" dt="2024-02-14T07:16:19.391" v="948" actId="1076"/>
          <ac:spMkLst>
            <pc:docMk/>
            <pc:sldMk cId="3244472463" sldId="283"/>
            <ac:spMk id="6" creationId="{07285D78-D086-E0DF-BC17-44553965E332}"/>
          </ac:spMkLst>
        </pc:spChg>
        <pc:picChg chg="add del mod">
          <ac:chgData name="GOYANI YASH" userId="51e7849f6ef9207c" providerId="LiveId" clId="{A0750703-30EA-4668-9595-44E318CFF162}" dt="2024-01-28T13:02:55.064" v="873" actId="478"/>
          <ac:picMkLst>
            <pc:docMk/>
            <pc:sldMk cId="3244472463" sldId="283"/>
            <ac:picMk id="7" creationId="{D79547C3-1E17-6CA5-B8F6-19C09E032327}"/>
          </ac:picMkLst>
        </pc:picChg>
        <pc:picChg chg="add mod">
          <ac:chgData name="GOYANI YASH" userId="51e7849f6ef9207c" providerId="LiveId" clId="{A0750703-30EA-4668-9595-44E318CFF162}" dt="2024-01-28T13:02:56.710" v="874"/>
          <ac:picMkLst>
            <pc:docMk/>
            <pc:sldMk cId="3244472463" sldId="283"/>
            <ac:picMk id="8" creationId="{A469FBE6-C5CE-C51D-271F-425DEA2DAE1B}"/>
          </ac:picMkLst>
        </pc:picChg>
      </pc:sldChg>
      <pc:sldChg chg="addSp delSp modSp mod">
        <pc:chgData name="GOYANI YASH" userId="51e7849f6ef9207c" providerId="LiveId" clId="{A0750703-30EA-4668-9595-44E318CFF162}" dt="2024-02-14T10:41:18.097" v="1315" actId="20577"/>
        <pc:sldMkLst>
          <pc:docMk/>
          <pc:sldMk cId="2388591919" sldId="284"/>
        </pc:sldMkLst>
        <pc:spChg chg="mod">
          <ac:chgData name="GOYANI YASH" userId="51e7849f6ef9207c" providerId="LiveId" clId="{A0750703-30EA-4668-9595-44E318CFF162}" dt="2024-02-14T10:41:18.097" v="1315" actId="20577"/>
          <ac:spMkLst>
            <pc:docMk/>
            <pc:sldMk cId="2388591919" sldId="284"/>
            <ac:spMk id="2" creationId="{860293DD-4893-2910-DDD4-B67D33B19DD0}"/>
          </ac:spMkLst>
        </pc:spChg>
        <pc:spChg chg="del mod">
          <ac:chgData name="GOYANI YASH" userId="51e7849f6ef9207c" providerId="LiveId" clId="{A0750703-30EA-4668-9595-44E318CFF162}" dt="2024-02-14T10:41:09.826" v="1311" actId="478"/>
          <ac:spMkLst>
            <pc:docMk/>
            <pc:sldMk cId="2388591919" sldId="284"/>
            <ac:spMk id="3" creationId="{BE1A302F-F4B6-6FD2-0B1C-439D9C345C05}"/>
          </ac:spMkLst>
        </pc:spChg>
        <pc:spChg chg="mod">
          <ac:chgData name="GOYANI YASH" userId="51e7849f6ef9207c" providerId="LiveId" clId="{A0750703-30EA-4668-9595-44E318CFF162}" dt="2024-02-14T10:40:22.296" v="1304" actId="1037"/>
          <ac:spMkLst>
            <pc:docMk/>
            <pc:sldMk cId="2388591919" sldId="284"/>
            <ac:spMk id="4" creationId="{5175E9EC-F04E-02F4-CE2D-0CD5FAAA2EEE}"/>
          </ac:spMkLst>
        </pc:spChg>
        <pc:spChg chg="mod">
          <ac:chgData name="GOYANI YASH" userId="51e7849f6ef9207c" providerId="LiveId" clId="{A0750703-30EA-4668-9595-44E318CFF162}" dt="2024-02-14T10:40:22.296" v="1304" actId="1037"/>
          <ac:spMkLst>
            <pc:docMk/>
            <pc:sldMk cId="2388591919" sldId="284"/>
            <ac:spMk id="5" creationId="{60CC6F3D-BB23-2E61-A72C-1C4917A15BFE}"/>
          </ac:spMkLst>
        </pc:spChg>
        <pc:spChg chg="mod">
          <ac:chgData name="GOYANI YASH" userId="51e7849f6ef9207c" providerId="LiveId" clId="{A0750703-30EA-4668-9595-44E318CFF162}" dt="2024-02-14T10:40:22.296" v="1304" actId="1037"/>
          <ac:spMkLst>
            <pc:docMk/>
            <pc:sldMk cId="2388591919" sldId="284"/>
            <ac:spMk id="6" creationId="{C5F19119-7F21-782E-45FD-CA24F222AD6C}"/>
          </ac:spMkLst>
        </pc:spChg>
        <pc:spChg chg="add mod">
          <ac:chgData name="GOYANI YASH" userId="51e7849f6ef9207c" providerId="LiveId" clId="{A0750703-30EA-4668-9595-44E318CFF162}" dt="2024-02-14T10:40:22.296" v="1304" actId="1037"/>
          <ac:spMkLst>
            <pc:docMk/>
            <pc:sldMk cId="2388591919" sldId="284"/>
            <ac:spMk id="7" creationId="{A37048AE-C839-009B-F248-762BF1639DB8}"/>
          </ac:spMkLst>
        </pc:spChg>
        <pc:spChg chg="add del">
          <ac:chgData name="GOYANI YASH" userId="51e7849f6ef9207c" providerId="LiveId" clId="{A0750703-30EA-4668-9595-44E318CFF162}" dt="2024-01-29T14:24:18.867" v="886" actId="478"/>
          <ac:spMkLst>
            <pc:docMk/>
            <pc:sldMk cId="2388591919" sldId="284"/>
            <ac:spMk id="7" creationId="{A81DADBF-C540-1DBC-7632-4F000E8900E1}"/>
          </ac:spMkLst>
        </pc:spChg>
        <pc:spChg chg="add del mod">
          <ac:chgData name="GOYANI YASH" userId="51e7849f6ef9207c" providerId="LiveId" clId="{A0750703-30EA-4668-9595-44E318CFF162}" dt="2024-02-14T10:40:22.296" v="1304" actId="1037"/>
          <ac:spMkLst>
            <pc:docMk/>
            <pc:sldMk cId="2388591919" sldId="284"/>
            <ac:spMk id="9" creationId="{9BA4C586-A586-8A19-1944-B2950B84F5D8}"/>
          </ac:spMkLst>
        </pc:spChg>
        <pc:spChg chg="add mod">
          <ac:chgData name="GOYANI YASH" userId="51e7849f6ef9207c" providerId="LiveId" clId="{A0750703-30EA-4668-9595-44E318CFF162}" dt="2024-02-14T10:41:06.287" v="1310" actId="1076"/>
          <ac:spMkLst>
            <pc:docMk/>
            <pc:sldMk cId="2388591919" sldId="284"/>
            <ac:spMk id="14" creationId="{FE002431-1EC8-57E3-2530-0E8E58314BD6}"/>
          </ac:spMkLst>
        </pc:spChg>
        <pc:spChg chg="del mod">
          <ac:chgData name="GOYANI YASH" userId="51e7849f6ef9207c" providerId="LiveId" clId="{A0750703-30EA-4668-9595-44E318CFF162}" dt="2024-01-29T14:23:32.035" v="880" actId="478"/>
          <ac:spMkLst>
            <pc:docMk/>
            <pc:sldMk cId="2388591919" sldId="284"/>
            <ac:spMk id="21" creationId="{660D5538-60FD-F6E5-338D-4AE6DEC03C31}"/>
          </ac:spMkLst>
        </pc:spChg>
        <pc:spChg chg="del">
          <ac:chgData name="GOYANI YASH" userId="51e7849f6ef9207c" providerId="LiveId" clId="{A0750703-30EA-4668-9595-44E318CFF162}" dt="2024-01-29T14:24:46.488" v="890" actId="478"/>
          <ac:spMkLst>
            <pc:docMk/>
            <pc:sldMk cId="2388591919" sldId="284"/>
            <ac:spMk id="22" creationId="{415E8B70-9A0A-EC3A-863A-2A21446E123F}"/>
          </ac:spMkLst>
        </pc:spChg>
        <pc:spChg chg="del">
          <ac:chgData name="GOYANI YASH" userId="51e7849f6ef9207c" providerId="LiveId" clId="{A0750703-30EA-4668-9595-44E318CFF162}" dt="2024-01-29T14:23:21.538" v="877" actId="478"/>
          <ac:spMkLst>
            <pc:docMk/>
            <pc:sldMk cId="2388591919" sldId="284"/>
            <ac:spMk id="23" creationId="{69C09A3D-37C0-3DD5-AB8E-6AE684D6FD61}"/>
          </ac:spMkLst>
        </pc:spChg>
        <pc:spChg chg="mod">
          <ac:chgData name="GOYANI YASH" userId="51e7849f6ef9207c" providerId="LiveId" clId="{A0750703-30EA-4668-9595-44E318CFF162}" dt="2024-02-14T10:40:22.296" v="1304" actId="1037"/>
          <ac:spMkLst>
            <pc:docMk/>
            <pc:sldMk cId="2388591919" sldId="284"/>
            <ac:spMk id="26" creationId="{C285E155-5D34-3B92-BF6C-A0D8A05C472F}"/>
          </ac:spMkLst>
        </pc:spChg>
        <pc:spChg chg="del">
          <ac:chgData name="GOYANI YASH" userId="51e7849f6ef9207c" providerId="LiveId" clId="{A0750703-30EA-4668-9595-44E318CFF162}" dt="2024-01-29T14:23:25.249" v="878" actId="478"/>
          <ac:spMkLst>
            <pc:docMk/>
            <pc:sldMk cId="2388591919" sldId="284"/>
            <ac:spMk id="27" creationId="{3865E3E9-2D5F-57F0-6208-2BD65CE514E9}"/>
          </ac:spMkLst>
        </pc:spChg>
        <pc:spChg chg="del mod">
          <ac:chgData name="GOYANI YASH" userId="51e7849f6ef9207c" providerId="LiveId" clId="{A0750703-30EA-4668-9595-44E318CFF162}" dt="2024-02-14T10:25:02.184" v="992" actId="478"/>
          <ac:spMkLst>
            <pc:docMk/>
            <pc:sldMk cId="2388591919" sldId="284"/>
            <ac:spMk id="30" creationId="{698EDABB-1C60-537C-D87D-4AE5E62E0F38}"/>
          </ac:spMkLst>
        </pc:spChg>
        <pc:picChg chg="add del mod">
          <ac:chgData name="GOYANI YASH" userId="51e7849f6ef9207c" providerId="LiveId" clId="{A0750703-30EA-4668-9595-44E318CFF162}" dt="2024-01-28T13:02:44.868" v="869" actId="478"/>
          <ac:picMkLst>
            <pc:docMk/>
            <pc:sldMk cId="2388591919" sldId="284"/>
            <ac:picMk id="7" creationId="{B1E9412F-D395-937B-4E17-70CD20C693C6}"/>
          </ac:picMkLst>
        </pc:picChg>
        <pc:picChg chg="add mod">
          <ac:chgData name="GOYANI YASH" userId="51e7849f6ef9207c" providerId="LiveId" clId="{A0750703-30EA-4668-9595-44E318CFF162}" dt="2024-02-14T10:40:22.296" v="1304" actId="1037"/>
          <ac:picMkLst>
            <pc:docMk/>
            <pc:sldMk cId="2388591919" sldId="284"/>
            <ac:picMk id="10" creationId="{C6C300FB-994E-05D7-C401-26622ACC05CD}"/>
          </ac:picMkLst>
        </pc:picChg>
        <pc:cxnChg chg="mod">
          <ac:chgData name="GOYANI YASH" userId="51e7849f6ef9207c" providerId="LiveId" clId="{A0750703-30EA-4668-9595-44E318CFF162}" dt="2024-02-14T10:40:22.296" v="1304" actId="1037"/>
          <ac:cxnSpMkLst>
            <pc:docMk/>
            <pc:sldMk cId="2388591919" sldId="284"/>
            <ac:cxnSpMk id="8" creationId="{7734D794-0723-5C97-0740-8341380A9F1B}"/>
          </ac:cxnSpMkLst>
        </pc:cxnChg>
        <pc:cxnChg chg="del mod">
          <ac:chgData name="GOYANI YASH" userId="51e7849f6ef9207c" providerId="LiveId" clId="{A0750703-30EA-4668-9595-44E318CFF162}" dt="2024-01-29T14:23:35.463" v="881" actId="478"/>
          <ac:cxnSpMkLst>
            <pc:docMk/>
            <pc:sldMk cId="2388591919" sldId="284"/>
            <ac:cxnSpMk id="15" creationId="{8D75573B-8727-DD64-24DA-0AC96342DB47}"/>
          </ac:cxnSpMkLst>
        </pc:cxnChg>
        <pc:cxnChg chg="del">
          <ac:chgData name="GOYANI YASH" userId="51e7849f6ef9207c" providerId="LiveId" clId="{A0750703-30EA-4668-9595-44E318CFF162}" dt="2024-01-29T14:25:00.341" v="891" actId="478"/>
          <ac:cxnSpMkLst>
            <pc:docMk/>
            <pc:sldMk cId="2388591919" sldId="284"/>
            <ac:cxnSpMk id="16" creationId="{9CEB0451-5460-B068-28D3-393BCB517D59}"/>
          </ac:cxnSpMkLst>
        </pc:cxnChg>
        <pc:cxnChg chg="mod">
          <ac:chgData name="GOYANI YASH" userId="51e7849f6ef9207c" providerId="LiveId" clId="{A0750703-30EA-4668-9595-44E318CFF162}" dt="2024-02-14T10:40:22.296" v="1304" actId="1037"/>
          <ac:cxnSpMkLst>
            <pc:docMk/>
            <pc:sldMk cId="2388591919" sldId="284"/>
            <ac:cxnSpMk id="18" creationId="{B51AE928-09F5-F71C-5D24-1052FC0966C4}"/>
          </ac:cxnSpMkLst>
        </pc:cxnChg>
        <pc:cxnChg chg="del">
          <ac:chgData name="GOYANI YASH" userId="51e7849f6ef9207c" providerId="LiveId" clId="{A0750703-30EA-4668-9595-44E318CFF162}" dt="2024-01-29T14:23:37.570" v="882" actId="478"/>
          <ac:cxnSpMkLst>
            <pc:docMk/>
            <pc:sldMk cId="2388591919" sldId="284"/>
            <ac:cxnSpMk id="20" creationId="{A3BE839D-E865-F9BD-7659-982EAD1C8FA3}"/>
          </ac:cxnSpMkLst>
        </pc:cxnChg>
        <pc:cxnChg chg="del">
          <ac:chgData name="GOYANI YASH" userId="51e7849f6ef9207c" providerId="LiveId" clId="{A0750703-30EA-4668-9595-44E318CFF162}" dt="2024-01-29T14:23:28.652" v="879" actId="478"/>
          <ac:cxnSpMkLst>
            <pc:docMk/>
            <pc:sldMk cId="2388591919" sldId="284"/>
            <ac:cxnSpMk id="28" creationId="{9DDBFB4C-F35F-FBB8-2D8E-B7AE09C4009C}"/>
          </ac:cxnSpMkLst>
        </pc:cxnChg>
        <pc:cxnChg chg="mod">
          <ac:chgData name="GOYANI YASH" userId="51e7849f6ef9207c" providerId="LiveId" clId="{A0750703-30EA-4668-9595-44E318CFF162}" dt="2024-02-14T10:40:22.296" v="1304" actId="1037"/>
          <ac:cxnSpMkLst>
            <pc:docMk/>
            <pc:sldMk cId="2388591919" sldId="284"/>
            <ac:cxnSpMk id="29" creationId="{AA99F647-E618-0BC4-3E0C-421643812E9F}"/>
          </ac:cxnSpMkLst>
        </pc:cxnChg>
        <pc:cxnChg chg="mod">
          <ac:chgData name="GOYANI YASH" userId="51e7849f6ef9207c" providerId="LiveId" clId="{A0750703-30EA-4668-9595-44E318CFF162}" dt="2024-02-14T10:40:44.457" v="1307" actId="14100"/>
          <ac:cxnSpMkLst>
            <pc:docMk/>
            <pc:sldMk cId="2388591919" sldId="284"/>
            <ac:cxnSpMk id="31" creationId="{7054FE35-9703-A434-DED1-309957D7BC91}"/>
          </ac:cxnSpMkLst>
        </pc:cxnChg>
      </pc:sldChg>
      <pc:sldChg chg="addSp delSp modSp mod">
        <pc:chgData name="GOYANI YASH" userId="51e7849f6ef9207c" providerId="LiveId" clId="{A0750703-30EA-4668-9595-44E318CFF162}" dt="2024-02-14T10:42:28.439" v="1333" actId="14100"/>
        <pc:sldMkLst>
          <pc:docMk/>
          <pc:sldMk cId="3571831534" sldId="285"/>
        </pc:sldMkLst>
        <pc:spChg chg="mod">
          <ac:chgData name="GOYANI YASH" userId="51e7849f6ef9207c" providerId="LiveId" clId="{A0750703-30EA-4668-9595-44E318CFF162}" dt="2024-02-14T10:41:57.116" v="1332" actId="20577"/>
          <ac:spMkLst>
            <pc:docMk/>
            <pc:sldMk cId="3571831534" sldId="285"/>
            <ac:spMk id="2" creationId="{964FF6A9-D775-256E-5C35-7587D87BE0B3}"/>
          </ac:spMkLst>
        </pc:spChg>
        <pc:spChg chg="mod">
          <ac:chgData name="GOYANI YASH" userId="51e7849f6ef9207c" providerId="LiveId" clId="{A0750703-30EA-4668-9595-44E318CFF162}" dt="2024-02-14T10:41:51.943" v="1326" actId="20577"/>
          <ac:spMkLst>
            <pc:docMk/>
            <pc:sldMk cId="3571831534" sldId="285"/>
            <ac:spMk id="3" creationId="{5E8D077E-0B67-EE7A-E651-CCEC6024D63F}"/>
          </ac:spMkLst>
        </pc:spChg>
        <pc:spChg chg="add del mod">
          <ac:chgData name="GOYANI YASH" userId="51e7849f6ef9207c" providerId="LiveId" clId="{A0750703-30EA-4668-9595-44E318CFF162}" dt="2024-02-14T10:25:54.337" v="1027" actId="478"/>
          <ac:spMkLst>
            <pc:docMk/>
            <pc:sldMk cId="3571831534" sldId="285"/>
            <ac:spMk id="6" creationId="{9D32EC15-5341-C043-E2AC-4B4E67C6E5E8}"/>
          </ac:spMkLst>
        </pc:spChg>
        <pc:spChg chg="add mod">
          <ac:chgData name="GOYANI YASH" userId="51e7849f6ef9207c" providerId="LiveId" clId="{A0750703-30EA-4668-9595-44E318CFF162}" dt="2024-02-14T10:32:15.355" v="1153" actId="1076"/>
          <ac:spMkLst>
            <pc:docMk/>
            <pc:sldMk cId="3571831534" sldId="285"/>
            <ac:spMk id="7" creationId="{25DA9503-E970-A955-F994-76D915E31659}"/>
          </ac:spMkLst>
        </pc:spChg>
        <pc:spChg chg="add del">
          <ac:chgData name="GOYANI YASH" userId="51e7849f6ef9207c" providerId="LiveId" clId="{A0750703-30EA-4668-9595-44E318CFF162}" dt="2024-01-23T14:32:39.750" v="2" actId="22"/>
          <ac:spMkLst>
            <pc:docMk/>
            <pc:sldMk cId="3571831534" sldId="285"/>
            <ac:spMk id="7" creationId="{36429C3C-5A9C-F9A0-41BD-9A637A335EDF}"/>
          </ac:spMkLst>
        </pc:spChg>
        <pc:spChg chg="add del mod">
          <ac:chgData name="GOYANI YASH" userId="51e7849f6ef9207c" providerId="LiveId" clId="{A0750703-30EA-4668-9595-44E318CFF162}" dt="2024-01-28T11:01:57.707" v="280" actId="478"/>
          <ac:spMkLst>
            <pc:docMk/>
            <pc:sldMk cId="3571831534" sldId="285"/>
            <ac:spMk id="7" creationId="{781016B1-0F7A-9BAD-C263-E2493FE03E72}"/>
          </ac:spMkLst>
        </pc:spChg>
        <pc:spChg chg="add mod">
          <ac:chgData name="GOYANI YASH" userId="51e7849f6ef9207c" providerId="LiveId" clId="{A0750703-30EA-4668-9595-44E318CFF162}" dt="2024-02-14T10:39:03.486" v="1245" actId="1076"/>
          <ac:spMkLst>
            <pc:docMk/>
            <pc:sldMk cId="3571831534" sldId="285"/>
            <ac:spMk id="9" creationId="{E9F0A1B7-47D0-E848-2EAC-BD2AF0988412}"/>
          </ac:spMkLst>
        </pc:spChg>
        <pc:spChg chg="add del mod">
          <ac:chgData name="GOYANI YASH" userId="51e7849f6ef9207c" providerId="LiveId" clId="{A0750703-30EA-4668-9595-44E318CFF162}" dt="2024-01-28T11:02:08.871" v="282" actId="478"/>
          <ac:spMkLst>
            <pc:docMk/>
            <pc:sldMk cId="3571831534" sldId="285"/>
            <ac:spMk id="11" creationId="{B48F758E-C2E2-84B3-1466-15B95FE29083}"/>
          </ac:spMkLst>
        </pc:spChg>
        <pc:spChg chg="add del mod">
          <ac:chgData name="GOYANI YASH" userId="51e7849f6ef9207c" providerId="LiveId" clId="{A0750703-30EA-4668-9595-44E318CFF162}" dt="2024-01-23T14:42:57.069" v="99" actId="11529"/>
          <ac:spMkLst>
            <pc:docMk/>
            <pc:sldMk cId="3571831534" sldId="285"/>
            <ac:spMk id="11" creationId="{CC39948C-2255-8765-9BF6-73D00BAAADF2}"/>
          </ac:spMkLst>
        </pc:spChg>
        <pc:spChg chg="add mod">
          <ac:chgData name="GOYANI YASH" userId="51e7849f6ef9207c" providerId="LiveId" clId="{A0750703-30EA-4668-9595-44E318CFF162}" dt="2024-02-14T10:38:03.469" v="1237" actId="14100"/>
          <ac:spMkLst>
            <pc:docMk/>
            <pc:sldMk cId="3571831534" sldId="285"/>
            <ac:spMk id="12" creationId="{D3B06A99-5A48-00A7-A7CE-698D339706DE}"/>
          </ac:spMkLst>
        </pc:spChg>
        <pc:spChg chg="add mod">
          <ac:chgData name="GOYANI YASH" userId="51e7849f6ef9207c" providerId="LiveId" clId="{A0750703-30EA-4668-9595-44E318CFF162}" dt="2024-02-14T10:31:38.976" v="1149" actId="1076"/>
          <ac:spMkLst>
            <pc:docMk/>
            <pc:sldMk cId="3571831534" sldId="285"/>
            <ac:spMk id="17" creationId="{3ED7917F-3A7A-5492-1E9B-984D2CD29740}"/>
          </ac:spMkLst>
        </pc:spChg>
        <pc:spChg chg="add mod">
          <ac:chgData name="GOYANI YASH" userId="51e7849f6ef9207c" providerId="LiveId" clId="{A0750703-30EA-4668-9595-44E318CFF162}" dt="2024-02-14T10:38:08.114" v="1238" actId="1076"/>
          <ac:spMkLst>
            <pc:docMk/>
            <pc:sldMk cId="3571831534" sldId="285"/>
            <ac:spMk id="18" creationId="{0DBFC5B2-81D1-B825-9469-D463619C2D78}"/>
          </ac:spMkLst>
        </pc:spChg>
        <pc:spChg chg="add mod">
          <ac:chgData name="GOYANI YASH" userId="51e7849f6ef9207c" providerId="LiveId" clId="{A0750703-30EA-4668-9595-44E318CFF162}" dt="2024-02-14T10:38:35.771" v="1241" actId="1076"/>
          <ac:spMkLst>
            <pc:docMk/>
            <pc:sldMk cId="3571831534" sldId="285"/>
            <ac:spMk id="19" creationId="{E4A26DEF-C811-DF38-9146-A80788400BA0}"/>
          </ac:spMkLst>
        </pc:spChg>
        <pc:spChg chg="add del mod">
          <ac:chgData name="GOYANI YASH" userId="51e7849f6ef9207c" providerId="LiveId" clId="{A0750703-30EA-4668-9595-44E318CFF162}" dt="2024-01-28T11:09:44.144" v="625" actId="478"/>
          <ac:spMkLst>
            <pc:docMk/>
            <pc:sldMk cId="3571831534" sldId="285"/>
            <ac:spMk id="20" creationId="{29B8CE36-0840-3D66-7383-E893D0F0899C}"/>
          </ac:spMkLst>
        </pc:spChg>
        <pc:spChg chg="add del mod">
          <ac:chgData name="GOYANI YASH" userId="51e7849f6ef9207c" providerId="LiveId" clId="{A0750703-30EA-4668-9595-44E318CFF162}" dt="2024-01-28T12:45:40.841" v="743" actId="478"/>
          <ac:spMkLst>
            <pc:docMk/>
            <pc:sldMk cId="3571831534" sldId="285"/>
            <ac:spMk id="23" creationId="{0DD2E107-E687-F8B1-0003-2A13906ECF10}"/>
          </ac:spMkLst>
        </pc:spChg>
        <pc:spChg chg="add mod">
          <ac:chgData name="GOYANI YASH" userId="51e7849f6ef9207c" providerId="LiveId" clId="{A0750703-30EA-4668-9595-44E318CFF162}" dt="2024-02-14T10:30:46.294" v="1144" actId="1076"/>
          <ac:spMkLst>
            <pc:docMk/>
            <pc:sldMk cId="3571831534" sldId="285"/>
            <ac:spMk id="23" creationId="{53212C1A-0EBE-B34C-364B-689C5408D980}"/>
          </ac:spMkLst>
        </pc:spChg>
        <pc:spChg chg="add del mod">
          <ac:chgData name="GOYANI YASH" userId="51e7849f6ef9207c" providerId="LiveId" clId="{A0750703-30EA-4668-9595-44E318CFF162}" dt="2024-01-28T11:08:01.081" v="527" actId="478"/>
          <ac:spMkLst>
            <pc:docMk/>
            <pc:sldMk cId="3571831534" sldId="285"/>
            <ac:spMk id="24" creationId="{893EA5D8-5BB0-A711-EE79-4AA5C5E09DEC}"/>
          </ac:spMkLst>
        </pc:spChg>
        <pc:spChg chg="add mod">
          <ac:chgData name="GOYANI YASH" userId="51e7849f6ef9207c" providerId="LiveId" clId="{A0750703-30EA-4668-9595-44E318CFF162}" dt="2024-02-14T10:38:50.833" v="1243" actId="1076"/>
          <ac:spMkLst>
            <pc:docMk/>
            <pc:sldMk cId="3571831534" sldId="285"/>
            <ac:spMk id="25" creationId="{93225E81-A222-09B5-4679-E26D7CDE97BB}"/>
          </ac:spMkLst>
        </pc:spChg>
        <pc:spChg chg="add mod">
          <ac:chgData name="GOYANI YASH" userId="51e7849f6ef9207c" providerId="LiveId" clId="{A0750703-30EA-4668-9595-44E318CFF162}" dt="2024-02-14T10:35:17.232" v="1179" actId="1076"/>
          <ac:spMkLst>
            <pc:docMk/>
            <pc:sldMk cId="3571831534" sldId="285"/>
            <ac:spMk id="31" creationId="{62C0D346-87DF-88F7-35C9-5F3CCCBD2E66}"/>
          </ac:spMkLst>
        </pc:spChg>
        <pc:spChg chg="add mod">
          <ac:chgData name="GOYANI YASH" userId="51e7849f6ef9207c" providerId="LiveId" clId="{A0750703-30EA-4668-9595-44E318CFF162}" dt="2024-02-14T10:35:25.624" v="1180" actId="1076"/>
          <ac:spMkLst>
            <pc:docMk/>
            <pc:sldMk cId="3571831534" sldId="285"/>
            <ac:spMk id="32" creationId="{369F171F-1F6C-1BD6-2542-BA4EF6830085}"/>
          </ac:spMkLst>
        </pc:spChg>
        <pc:spChg chg="add mod">
          <ac:chgData name="GOYANI YASH" userId="51e7849f6ef9207c" providerId="LiveId" clId="{A0750703-30EA-4668-9595-44E318CFF162}" dt="2024-02-14T10:32:25.559" v="1155" actId="1076"/>
          <ac:spMkLst>
            <pc:docMk/>
            <pc:sldMk cId="3571831534" sldId="285"/>
            <ac:spMk id="33" creationId="{B9B70CA1-6080-E320-B30C-75D94774A81B}"/>
          </ac:spMkLst>
        </pc:spChg>
        <pc:spChg chg="add mod">
          <ac:chgData name="GOYANI YASH" userId="51e7849f6ef9207c" providerId="LiveId" clId="{A0750703-30EA-4668-9595-44E318CFF162}" dt="2024-02-14T10:42:28.439" v="1333" actId="14100"/>
          <ac:spMkLst>
            <pc:docMk/>
            <pc:sldMk cId="3571831534" sldId="285"/>
            <ac:spMk id="47" creationId="{7C090AEE-F18F-71ED-D37F-D554FE7171F8}"/>
          </ac:spMkLst>
        </pc:spChg>
        <pc:spChg chg="add mod">
          <ac:chgData name="GOYANI YASH" userId="51e7849f6ef9207c" providerId="LiveId" clId="{A0750703-30EA-4668-9595-44E318CFF162}" dt="2024-02-14T10:34:36.156" v="1173" actId="1076"/>
          <ac:spMkLst>
            <pc:docMk/>
            <pc:sldMk cId="3571831534" sldId="285"/>
            <ac:spMk id="49" creationId="{E036EA0C-5A5B-68A2-D343-9CCA37130412}"/>
          </ac:spMkLst>
        </pc:spChg>
        <pc:spChg chg="add mod">
          <ac:chgData name="GOYANI YASH" userId="51e7849f6ef9207c" providerId="LiveId" clId="{A0750703-30EA-4668-9595-44E318CFF162}" dt="2024-02-14T10:40:55.007" v="1308" actId="1035"/>
          <ac:spMkLst>
            <pc:docMk/>
            <pc:sldMk cId="3571831534" sldId="285"/>
            <ac:spMk id="56" creationId="{E6C3B212-B38E-2DA3-4B3B-26022F07A319}"/>
          </ac:spMkLst>
        </pc:spChg>
        <pc:picChg chg="add del mod">
          <ac:chgData name="GOYANI YASH" userId="51e7849f6ef9207c" providerId="LiveId" clId="{A0750703-30EA-4668-9595-44E318CFF162}" dt="2024-01-28T13:02:33.346" v="866" actId="478"/>
          <ac:picMkLst>
            <pc:docMk/>
            <pc:sldMk cId="3571831534" sldId="285"/>
            <ac:picMk id="11" creationId="{7ACABAD6-1EE5-B480-0704-70AA7ED44112}"/>
          </ac:picMkLst>
        </pc:picChg>
        <pc:picChg chg="add mod">
          <ac:chgData name="GOYANI YASH" userId="51e7849f6ef9207c" providerId="LiveId" clId="{A0750703-30EA-4668-9595-44E318CFF162}" dt="2024-01-28T13:02:40.614" v="868" actId="1076"/>
          <ac:picMkLst>
            <pc:docMk/>
            <pc:sldMk cId="3571831534" sldId="285"/>
            <ac:picMk id="21" creationId="{77E56B42-A6CA-335F-BCE0-A8185DA6D33D}"/>
          </ac:picMkLst>
        </pc:picChg>
        <pc:cxnChg chg="add del mod">
          <ac:chgData name="GOYANI YASH" userId="51e7849f6ef9207c" providerId="LiveId" clId="{A0750703-30EA-4668-9595-44E318CFF162}" dt="2024-02-14T10:39:07.815" v="1247" actId="478"/>
          <ac:cxnSpMkLst>
            <pc:docMk/>
            <pc:sldMk cId="3571831534" sldId="285"/>
            <ac:cxnSpMk id="8" creationId="{0D0F6234-0C91-357C-615E-F861D7DC66B0}"/>
          </ac:cxnSpMkLst>
        </pc:cxnChg>
        <pc:cxnChg chg="add mod">
          <ac:chgData name="GOYANI YASH" userId="51e7849f6ef9207c" providerId="LiveId" clId="{A0750703-30EA-4668-9595-44E318CFF162}" dt="2024-02-14T10:38:58.471" v="1244" actId="1076"/>
          <ac:cxnSpMkLst>
            <pc:docMk/>
            <pc:sldMk cId="3571831534" sldId="285"/>
            <ac:cxnSpMk id="10" creationId="{3CBAF045-4BEC-1E90-1FE9-705D3CA50619}"/>
          </ac:cxnSpMkLst>
        </pc:cxnChg>
        <pc:cxnChg chg="add del mod">
          <ac:chgData name="GOYANI YASH" userId="51e7849f6ef9207c" providerId="LiveId" clId="{A0750703-30EA-4668-9595-44E318CFF162}" dt="2024-02-14T10:35:38.707" v="1182" actId="478"/>
          <ac:cxnSpMkLst>
            <pc:docMk/>
            <pc:sldMk cId="3571831534" sldId="285"/>
            <ac:cxnSpMk id="11" creationId="{6CD15F26-C117-EF0F-1738-77C7BDD592C3}"/>
          </ac:cxnSpMkLst>
        </pc:cxnChg>
        <pc:cxnChg chg="add del mod">
          <ac:chgData name="GOYANI YASH" userId="51e7849f6ef9207c" providerId="LiveId" clId="{A0750703-30EA-4668-9595-44E318CFF162}" dt="2024-02-14T10:36:59.412" v="1217" actId="478"/>
          <ac:cxnSpMkLst>
            <pc:docMk/>
            <pc:sldMk cId="3571831534" sldId="285"/>
            <ac:cxnSpMk id="13" creationId="{432696F0-6F72-4B1E-A046-5EA406E5D67D}"/>
          </ac:cxnSpMkLst>
        </pc:cxnChg>
        <pc:cxnChg chg="add mod">
          <ac:chgData name="GOYANI YASH" userId="51e7849f6ef9207c" providerId="LiveId" clId="{A0750703-30EA-4668-9595-44E318CFF162}" dt="2024-02-14T10:31:51.476" v="1150" actId="1076"/>
          <ac:cxnSpMkLst>
            <pc:docMk/>
            <pc:sldMk cId="3571831534" sldId="285"/>
            <ac:cxnSpMk id="14" creationId="{58DA65BF-33C9-88F2-9270-7DD8211C3E17}"/>
          </ac:cxnSpMkLst>
        </pc:cxnChg>
        <pc:cxnChg chg="add mod">
          <ac:chgData name="GOYANI YASH" userId="51e7849f6ef9207c" providerId="LiveId" clId="{A0750703-30EA-4668-9595-44E318CFF162}" dt="2024-02-14T10:32:00.321" v="1151" actId="14100"/>
          <ac:cxnSpMkLst>
            <pc:docMk/>
            <pc:sldMk cId="3571831534" sldId="285"/>
            <ac:cxnSpMk id="15" creationId="{4CBC3CC0-3C85-5D81-FF86-EF18EC67B65B}"/>
          </ac:cxnSpMkLst>
        </pc:cxnChg>
        <pc:cxnChg chg="add del mod">
          <ac:chgData name="GOYANI YASH" userId="51e7849f6ef9207c" providerId="LiveId" clId="{A0750703-30EA-4668-9595-44E318CFF162}" dt="2024-02-14T10:36:05.178" v="1187" actId="478"/>
          <ac:cxnSpMkLst>
            <pc:docMk/>
            <pc:sldMk cId="3571831534" sldId="285"/>
            <ac:cxnSpMk id="16" creationId="{DBE7186D-AD62-BF8D-B6C5-EF623D2B3BD1}"/>
          </ac:cxnSpMkLst>
        </pc:cxnChg>
        <pc:cxnChg chg="add mod">
          <ac:chgData name="GOYANI YASH" userId="51e7849f6ef9207c" providerId="LiveId" clId="{A0750703-30EA-4668-9595-44E318CFF162}" dt="2024-02-14T10:32:15.355" v="1153" actId="1076"/>
          <ac:cxnSpMkLst>
            <pc:docMk/>
            <pc:sldMk cId="3571831534" sldId="285"/>
            <ac:cxnSpMk id="20" creationId="{0AC0F4F7-461A-21A0-F3BF-CA8AE7CFA0BF}"/>
          </ac:cxnSpMkLst>
        </pc:cxnChg>
        <pc:cxnChg chg="add del mod">
          <ac:chgData name="GOYANI YASH" userId="51e7849f6ef9207c" providerId="LiveId" clId="{A0750703-30EA-4668-9595-44E318CFF162}" dt="2024-01-28T11:10:20.288" v="629" actId="478"/>
          <ac:cxnSpMkLst>
            <pc:docMk/>
            <pc:sldMk cId="3571831534" sldId="285"/>
            <ac:cxnSpMk id="21" creationId="{FEF36DB6-3EA5-5A70-5A90-2E0C67A9BF6B}"/>
          </ac:cxnSpMkLst>
        </pc:cxnChg>
        <pc:cxnChg chg="add mod">
          <ac:chgData name="GOYANI YASH" userId="51e7849f6ef9207c" providerId="LiveId" clId="{A0750703-30EA-4668-9595-44E318CFF162}" dt="2024-02-14T10:32:07.313" v="1152" actId="1076"/>
          <ac:cxnSpMkLst>
            <pc:docMk/>
            <pc:sldMk cId="3571831534" sldId="285"/>
            <ac:cxnSpMk id="22" creationId="{E34C125D-D86D-DF1E-3FE8-019F5DECADA1}"/>
          </ac:cxnSpMkLst>
        </pc:cxnChg>
        <pc:cxnChg chg="add mod">
          <ac:chgData name="GOYANI YASH" userId="51e7849f6ef9207c" providerId="LiveId" clId="{A0750703-30EA-4668-9595-44E318CFF162}" dt="2024-02-14T10:32:21.973" v="1154" actId="1076"/>
          <ac:cxnSpMkLst>
            <pc:docMk/>
            <pc:sldMk cId="3571831534" sldId="285"/>
            <ac:cxnSpMk id="24" creationId="{B6EF6192-FBB9-E8C8-8E98-7B23D940F330}"/>
          </ac:cxnSpMkLst>
        </pc:cxnChg>
        <pc:cxnChg chg="add del mod">
          <ac:chgData name="GOYANI YASH" userId="51e7849f6ef9207c" providerId="LiveId" clId="{A0750703-30EA-4668-9595-44E318CFF162}" dt="2024-01-28T11:10:38.339" v="632" actId="478"/>
          <ac:cxnSpMkLst>
            <pc:docMk/>
            <pc:sldMk cId="3571831534" sldId="285"/>
            <ac:cxnSpMk id="26" creationId="{81DE9698-9C2A-C8A3-F87C-1BC6130F05F1}"/>
          </ac:cxnSpMkLst>
        </pc:cxnChg>
        <pc:cxnChg chg="add mod">
          <ac:chgData name="GOYANI YASH" userId="51e7849f6ef9207c" providerId="LiveId" clId="{A0750703-30EA-4668-9595-44E318CFF162}" dt="2024-02-14T10:34:03.184" v="1168" actId="1076"/>
          <ac:cxnSpMkLst>
            <pc:docMk/>
            <pc:sldMk cId="3571831534" sldId="285"/>
            <ac:cxnSpMk id="26" creationId="{928B0F2E-844A-AE42-F8DF-25A663D771E7}"/>
          </ac:cxnSpMkLst>
        </pc:cxnChg>
        <pc:cxnChg chg="add del mod">
          <ac:chgData name="GOYANI YASH" userId="51e7849f6ef9207c" providerId="LiveId" clId="{A0750703-30EA-4668-9595-44E318CFF162}" dt="2024-01-28T12:43:43.327" v="700" actId="478"/>
          <ac:cxnSpMkLst>
            <pc:docMk/>
            <pc:sldMk cId="3571831534" sldId="285"/>
            <ac:cxnSpMk id="27" creationId="{D9B57A56-02C5-0587-754F-CCC4E54473D7}"/>
          </ac:cxnSpMkLst>
        </pc:cxnChg>
        <pc:cxnChg chg="add del mod">
          <ac:chgData name="GOYANI YASH" userId="51e7849f6ef9207c" providerId="LiveId" clId="{A0750703-30EA-4668-9595-44E318CFF162}" dt="2024-01-28T12:42:37.691" v="689" actId="478"/>
          <ac:cxnSpMkLst>
            <pc:docMk/>
            <pc:sldMk cId="3571831534" sldId="285"/>
            <ac:cxnSpMk id="28" creationId="{D76ABA9C-2A56-A731-A5BF-BF2EE1EA6447}"/>
          </ac:cxnSpMkLst>
        </pc:cxnChg>
        <pc:cxnChg chg="add mod">
          <ac:chgData name="GOYANI YASH" userId="51e7849f6ef9207c" providerId="LiveId" clId="{A0750703-30EA-4668-9595-44E318CFF162}" dt="2024-02-14T10:34:12.674" v="1169" actId="1076"/>
          <ac:cxnSpMkLst>
            <pc:docMk/>
            <pc:sldMk cId="3571831534" sldId="285"/>
            <ac:cxnSpMk id="29" creationId="{F001900F-8D3F-AF08-A2BE-78A845570FA9}"/>
          </ac:cxnSpMkLst>
        </pc:cxnChg>
        <pc:cxnChg chg="add del mod">
          <ac:chgData name="GOYANI YASH" userId="51e7849f6ef9207c" providerId="LiveId" clId="{A0750703-30EA-4668-9595-44E318CFF162}" dt="2024-01-28T12:44:43.789" v="715" actId="478"/>
          <ac:cxnSpMkLst>
            <pc:docMk/>
            <pc:sldMk cId="3571831534" sldId="285"/>
            <ac:cxnSpMk id="30" creationId="{A739F093-4803-BED0-A586-628E4971CAA2}"/>
          </ac:cxnSpMkLst>
        </pc:cxnChg>
        <pc:cxnChg chg="add del mod">
          <ac:chgData name="GOYANI YASH" userId="51e7849f6ef9207c" providerId="LiveId" clId="{A0750703-30EA-4668-9595-44E318CFF162}" dt="2024-01-28T12:42:34.156" v="688" actId="478"/>
          <ac:cxnSpMkLst>
            <pc:docMk/>
            <pc:sldMk cId="3571831534" sldId="285"/>
            <ac:cxnSpMk id="34" creationId="{5C4AAD6E-F7D7-83B8-3235-9E08F61A48A9}"/>
          </ac:cxnSpMkLst>
        </pc:cxnChg>
        <pc:cxnChg chg="add del mod">
          <ac:chgData name="GOYANI YASH" userId="51e7849f6ef9207c" providerId="LiveId" clId="{A0750703-30EA-4668-9595-44E318CFF162}" dt="2024-02-14T10:36:27.796" v="1192" actId="478"/>
          <ac:cxnSpMkLst>
            <pc:docMk/>
            <pc:sldMk cId="3571831534" sldId="285"/>
            <ac:cxnSpMk id="35" creationId="{8B53D5B8-3997-B9F2-F82B-872C1338EFEE}"/>
          </ac:cxnSpMkLst>
        </pc:cxnChg>
        <pc:cxnChg chg="add mod">
          <ac:chgData name="GOYANI YASH" userId="51e7849f6ef9207c" providerId="LiveId" clId="{A0750703-30EA-4668-9595-44E318CFF162}" dt="2024-02-14T10:33:08.192" v="1160" actId="14100"/>
          <ac:cxnSpMkLst>
            <pc:docMk/>
            <pc:sldMk cId="3571831534" sldId="285"/>
            <ac:cxnSpMk id="36" creationId="{1344CAD1-333E-3569-05FD-4F0DE838C3EF}"/>
          </ac:cxnSpMkLst>
        </pc:cxnChg>
        <pc:cxnChg chg="add mod">
          <ac:chgData name="GOYANI YASH" userId="51e7849f6ef9207c" providerId="LiveId" clId="{A0750703-30EA-4668-9595-44E318CFF162}" dt="2024-02-14T10:33:14.624" v="1161" actId="1076"/>
          <ac:cxnSpMkLst>
            <pc:docMk/>
            <pc:sldMk cId="3571831534" sldId="285"/>
            <ac:cxnSpMk id="38" creationId="{6A9050AF-51A5-7B0E-1F0D-B1A5CE036E9D}"/>
          </ac:cxnSpMkLst>
        </pc:cxnChg>
        <pc:cxnChg chg="add del mod">
          <ac:chgData name="GOYANI YASH" userId="51e7849f6ef9207c" providerId="LiveId" clId="{A0750703-30EA-4668-9595-44E318CFF162}" dt="2024-02-14T10:34:41.185" v="1174" actId="478"/>
          <ac:cxnSpMkLst>
            <pc:docMk/>
            <pc:sldMk cId="3571831534" sldId="285"/>
            <ac:cxnSpMk id="42" creationId="{0EAFC6EF-39D9-6A23-3614-BE5989E2BFF6}"/>
          </ac:cxnSpMkLst>
        </pc:cxnChg>
        <pc:cxnChg chg="add del mod">
          <ac:chgData name="GOYANI YASH" userId="51e7849f6ef9207c" providerId="LiveId" clId="{A0750703-30EA-4668-9595-44E318CFF162}" dt="2024-02-14T10:33:48.791" v="1166" actId="478"/>
          <ac:cxnSpMkLst>
            <pc:docMk/>
            <pc:sldMk cId="3571831534" sldId="285"/>
            <ac:cxnSpMk id="44" creationId="{48AECC02-5D27-3126-A4D4-DA953A9B2A37}"/>
          </ac:cxnSpMkLst>
        </pc:cxnChg>
        <pc:cxnChg chg="add mod">
          <ac:chgData name="GOYANI YASH" userId="51e7849f6ef9207c" providerId="LiveId" clId="{A0750703-30EA-4668-9595-44E318CFF162}" dt="2024-02-14T10:34:31.898" v="1172" actId="1076"/>
          <ac:cxnSpMkLst>
            <pc:docMk/>
            <pc:sldMk cId="3571831534" sldId="285"/>
            <ac:cxnSpMk id="48" creationId="{D3172070-D6AE-9407-F9DC-E3663D911F58}"/>
          </ac:cxnSpMkLst>
        </pc:cxnChg>
        <pc:cxnChg chg="add mod">
          <ac:chgData name="GOYANI YASH" userId="51e7849f6ef9207c" providerId="LiveId" clId="{A0750703-30EA-4668-9595-44E318CFF162}" dt="2024-02-14T10:34:57.236" v="1177" actId="13822"/>
          <ac:cxnSpMkLst>
            <pc:docMk/>
            <pc:sldMk cId="3571831534" sldId="285"/>
            <ac:cxnSpMk id="52" creationId="{AB713D1F-EE94-F42C-38BC-4DAA5388A059}"/>
          </ac:cxnSpMkLst>
        </pc:cxnChg>
        <pc:cxnChg chg="add mod">
          <ac:chgData name="GOYANI YASH" userId="51e7849f6ef9207c" providerId="LiveId" clId="{A0750703-30EA-4668-9595-44E318CFF162}" dt="2024-02-14T10:38:19.178" v="1239" actId="1076"/>
          <ac:cxnSpMkLst>
            <pc:docMk/>
            <pc:sldMk cId="3571831534" sldId="285"/>
            <ac:cxnSpMk id="53" creationId="{8928A546-951B-9EBB-E1F7-9350490373FF}"/>
          </ac:cxnSpMkLst>
        </pc:cxnChg>
        <pc:cxnChg chg="add mod">
          <ac:chgData name="GOYANI YASH" userId="51e7849f6ef9207c" providerId="LiveId" clId="{A0750703-30EA-4668-9595-44E318CFF162}" dt="2024-02-14T10:38:24.140" v="1240" actId="1076"/>
          <ac:cxnSpMkLst>
            <pc:docMk/>
            <pc:sldMk cId="3571831534" sldId="285"/>
            <ac:cxnSpMk id="54" creationId="{BDAC86C8-45EF-B11B-6716-5740A4B35B65}"/>
          </ac:cxnSpMkLst>
        </pc:cxnChg>
        <pc:cxnChg chg="add mod">
          <ac:chgData name="GOYANI YASH" userId="51e7849f6ef9207c" providerId="LiveId" clId="{A0750703-30EA-4668-9595-44E318CFF162}" dt="2024-02-14T10:38:42.899" v="1242" actId="1076"/>
          <ac:cxnSpMkLst>
            <pc:docMk/>
            <pc:sldMk cId="3571831534" sldId="285"/>
            <ac:cxnSpMk id="55" creationId="{89ED0CDD-8887-6FEB-5A13-3BBB012CC3A5}"/>
          </ac:cxnSpMkLst>
        </pc:cxnChg>
        <pc:cxnChg chg="add mod">
          <ac:chgData name="GOYANI YASH" userId="51e7849f6ef9207c" providerId="LiveId" clId="{A0750703-30EA-4668-9595-44E318CFF162}" dt="2024-02-14T10:40:55.007" v="1308" actId="1035"/>
          <ac:cxnSpMkLst>
            <pc:docMk/>
            <pc:sldMk cId="3571831534" sldId="285"/>
            <ac:cxnSpMk id="58" creationId="{B41A227E-DB9D-0B4C-75C2-EE9542F25EA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853" y="2799183"/>
            <a:ext cx="10888825" cy="105435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SIM-CARD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5959"/>
            <a:ext cx="9144000" cy="867746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340B3-335E-FF25-ACD2-A8D22F5A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1722320" cy="1803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F13258-2AAB-EFE7-6BC9-4DE2F741B2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541519" y="0"/>
            <a:ext cx="3650481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6C608-0B8F-A658-E992-5BBCA21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04267-7D96-34CB-8B96-3C36416B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E58BC-7552-AD49-7E64-830B3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FC402-5414-4230-42FC-6A537952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685427"/>
            <a:ext cx="7681521" cy="67665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Prepared By :-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85D78-D086-E0DF-BC17-44553965E332}"/>
              </a:ext>
            </a:extLst>
          </p:cNvPr>
          <p:cNvSpPr txBox="1"/>
          <p:nvPr/>
        </p:nvSpPr>
        <p:spPr>
          <a:xfrm>
            <a:off x="977941" y="2220687"/>
            <a:ext cx="7510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Student Name : Goyani Yash Arvindbhai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Roll No : 156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Enrollment No : 23002170210035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Batch : D-6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Branch : IT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9FBE6-C5CE-C51D-271F-425DEA2D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541519" y="0"/>
            <a:ext cx="3650481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7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lgerian" panose="04020705040A02060702" pitchFamily="82" charset="0"/>
              </a:rPr>
              <a:t>What Is SIM Card?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SIM or Subscriber Identification Module is a smart card that is include in every cell phone of the GSM family of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There are two major types of sim card.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Full Size SIM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Embedded SIM card(For Mobile)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There are two different category of mobile sim.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Prepaid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Postpaid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EF0722D-FBB0-A8BC-E49A-A7D733F0C0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520" r="41351"/>
          <a:stretch/>
        </p:blipFill>
        <p:spPr>
          <a:xfrm>
            <a:off x="7818120" y="0"/>
            <a:ext cx="4373880" cy="601840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8AFD1-228A-7653-2259-AE0F0C71A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541519" y="0"/>
            <a:ext cx="3650481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293DD-4893-2910-DDD4-B67D33B1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587" y="6464808"/>
            <a:ext cx="987552" cy="31089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E9EC-F04E-02F4-CE2D-0CD5FAAA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5491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CC6F3D-BB23-2E61-A72C-1C4917A1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4" y="704088"/>
            <a:ext cx="7172814" cy="6766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FLOW CHART</a:t>
            </a:r>
            <a:endParaRPr lang="en-IN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19119-7F21-782E-45FD-CA24F222AD6C}"/>
              </a:ext>
            </a:extLst>
          </p:cNvPr>
          <p:cNvSpPr/>
          <p:nvPr/>
        </p:nvSpPr>
        <p:spPr>
          <a:xfrm>
            <a:off x="5999581" y="1744824"/>
            <a:ext cx="1222310" cy="4292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34D794-0723-5C97-0740-8341380A9F1B}"/>
              </a:ext>
            </a:extLst>
          </p:cNvPr>
          <p:cNvCxnSpPr>
            <a:cxnSpLocks/>
          </p:cNvCxnSpPr>
          <p:nvPr/>
        </p:nvCxnSpPr>
        <p:spPr>
          <a:xfrm>
            <a:off x="6610736" y="2174033"/>
            <a:ext cx="0" cy="4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BA4C586-A586-8A19-1944-B2950B84F5D8}"/>
              </a:ext>
            </a:extLst>
          </p:cNvPr>
          <p:cNvSpPr/>
          <p:nvPr/>
        </p:nvSpPr>
        <p:spPr>
          <a:xfrm>
            <a:off x="4847250" y="2684044"/>
            <a:ext cx="3526971" cy="676656"/>
          </a:xfrm>
          <a:prstGeom prst="parallelogram">
            <a:avLst>
              <a:gd name="adj" fmla="val 842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REGISTRATION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1AE928-09F5-F71C-5D24-1052FC0966C4}"/>
              </a:ext>
            </a:extLst>
          </p:cNvPr>
          <p:cNvCxnSpPr>
            <a:cxnSpLocks/>
          </p:cNvCxnSpPr>
          <p:nvPr/>
        </p:nvCxnSpPr>
        <p:spPr>
          <a:xfrm>
            <a:off x="6610736" y="3360700"/>
            <a:ext cx="0" cy="52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285E155-5D34-3B92-BF6C-A0D8A05C472F}"/>
              </a:ext>
            </a:extLst>
          </p:cNvPr>
          <p:cNvSpPr/>
          <p:nvPr/>
        </p:nvSpPr>
        <p:spPr>
          <a:xfrm>
            <a:off x="4891663" y="3888717"/>
            <a:ext cx="3438144" cy="576109"/>
          </a:xfrm>
          <a:prstGeom prst="parallelogram">
            <a:avLst>
              <a:gd name="adj" fmla="val 105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DISPLAY REGISTRATION FORM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99F647-E618-0BC4-3E0C-421643812E9F}"/>
              </a:ext>
            </a:extLst>
          </p:cNvPr>
          <p:cNvCxnSpPr>
            <a:cxnSpLocks/>
          </p:cNvCxnSpPr>
          <p:nvPr/>
        </p:nvCxnSpPr>
        <p:spPr>
          <a:xfrm>
            <a:off x="6649615" y="4464826"/>
            <a:ext cx="0" cy="4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54FE35-9703-A434-DED1-309957D7BC91}"/>
              </a:ext>
            </a:extLst>
          </p:cNvPr>
          <p:cNvCxnSpPr>
            <a:cxnSpLocks/>
          </p:cNvCxnSpPr>
          <p:nvPr/>
        </p:nvCxnSpPr>
        <p:spPr>
          <a:xfrm>
            <a:off x="6683827" y="5534102"/>
            <a:ext cx="0" cy="33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6C300FB-994E-05D7-C401-26622ACC0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129346" y="0"/>
            <a:ext cx="3650481" cy="849086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A37048AE-C839-009B-F248-762BF1639DB8}"/>
              </a:ext>
            </a:extLst>
          </p:cNvPr>
          <p:cNvSpPr/>
          <p:nvPr/>
        </p:nvSpPr>
        <p:spPr>
          <a:xfrm>
            <a:off x="4920341" y="4989857"/>
            <a:ext cx="3526971" cy="676656"/>
          </a:xfrm>
          <a:prstGeom prst="parallelogram">
            <a:avLst>
              <a:gd name="adj" fmla="val 842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ENTER USER DETAILS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002431-1EC8-57E3-2530-0E8E58314BD6}"/>
              </a:ext>
            </a:extLst>
          </p:cNvPr>
          <p:cNvSpPr/>
          <p:nvPr/>
        </p:nvSpPr>
        <p:spPr>
          <a:xfrm>
            <a:off x="6419056" y="5887609"/>
            <a:ext cx="529539" cy="356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FF6A9-D775-256E-5C35-7587D87B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D077E-0B67-EE7A-E651-CCEC6024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5446-2575-4FE3-9927-198D2BEA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ED4F30-ED5D-4CA4-28F4-687E268C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F0A1B7-47D0-E848-2EAC-BD2AF0988412}"/>
              </a:ext>
            </a:extLst>
          </p:cNvPr>
          <p:cNvSpPr/>
          <p:nvPr/>
        </p:nvSpPr>
        <p:spPr>
          <a:xfrm>
            <a:off x="4751770" y="532412"/>
            <a:ext cx="3818777" cy="559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REGISTER WITH ADHAR CARD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BAF045-4BEC-1E90-1FE9-705D3CA50619}"/>
              </a:ext>
            </a:extLst>
          </p:cNvPr>
          <p:cNvCxnSpPr>
            <a:cxnSpLocks/>
          </p:cNvCxnSpPr>
          <p:nvPr/>
        </p:nvCxnSpPr>
        <p:spPr>
          <a:xfrm>
            <a:off x="6647210" y="1100826"/>
            <a:ext cx="0" cy="4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D3B06A99-5A48-00A7-A7CE-698D339706DE}"/>
              </a:ext>
            </a:extLst>
          </p:cNvPr>
          <p:cNvSpPr/>
          <p:nvPr/>
        </p:nvSpPr>
        <p:spPr>
          <a:xfrm>
            <a:off x="4421010" y="1598100"/>
            <a:ext cx="4452401" cy="18623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REGISTARATION==0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A65BF-33C9-88F2-9270-7DD8211C3E17}"/>
              </a:ext>
            </a:extLst>
          </p:cNvPr>
          <p:cNvCxnSpPr>
            <a:cxnSpLocks/>
          </p:cNvCxnSpPr>
          <p:nvPr/>
        </p:nvCxnSpPr>
        <p:spPr>
          <a:xfrm flipH="1">
            <a:off x="3004457" y="2526870"/>
            <a:ext cx="1424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C3CC0-3C85-5D81-FF86-EF18EC67B65B}"/>
              </a:ext>
            </a:extLst>
          </p:cNvPr>
          <p:cNvCxnSpPr>
            <a:cxnSpLocks/>
          </p:cNvCxnSpPr>
          <p:nvPr/>
        </p:nvCxnSpPr>
        <p:spPr>
          <a:xfrm>
            <a:off x="3004457" y="2526870"/>
            <a:ext cx="0" cy="4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D7917F-3A7A-5492-1E9B-984D2CD29740}"/>
              </a:ext>
            </a:extLst>
          </p:cNvPr>
          <p:cNvSpPr txBox="1"/>
          <p:nvPr/>
        </p:nvSpPr>
        <p:spPr>
          <a:xfrm>
            <a:off x="3326335" y="2102265"/>
            <a:ext cx="73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FC5B2-81D1-B825-9469-D463619C2D78}"/>
              </a:ext>
            </a:extLst>
          </p:cNvPr>
          <p:cNvSpPr txBox="1"/>
          <p:nvPr/>
        </p:nvSpPr>
        <p:spPr>
          <a:xfrm>
            <a:off x="8422460" y="1881634"/>
            <a:ext cx="8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E4A26DEF-C811-DF38-9146-A80788400BA0}"/>
              </a:ext>
            </a:extLst>
          </p:cNvPr>
          <p:cNvSpPr/>
          <p:nvPr/>
        </p:nvSpPr>
        <p:spPr>
          <a:xfrm>
            <a:off x="8826714" y="2989793"/>
            <a:ext cx="2613931" cy="737865"/>
          </a:xfrm>
          <a:prstGeom prst="parallelogram">
            <a:avLst>
              <a:gd name="adj" fmla="val 755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INVALID INPUT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TRY AGAIN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C125D-D86D-DF1E-3FE8-019F5DECADA1}"/>
              </a:ext>
            </a:extLst>
          </p:cNvPr>
          <p:cNvCxnSpPr>
            <a:cxnSpLocks/>
          </p:cNvCxnSpPr>
          <p:nvPr/>
        </p:nvCxnSpPr>
        <p:spPr>
          <a:xfrm>
            <a:off x="2995027" y="3716956"/>
            <a:ext cx="0" cy="4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225E81-A222-09B5-4679-E26D7CDE97BB}"/>
              </a:ext>
            </a:extLst>
          </p:cNvPr>
          <p:cNvSpPr/>
          <p:nvPr/>
        </p:nvSpPr>
        <p:spPr>
          <a:xfrm>
            <a:off x="9585478" y="4214490"/>
            <a:ext cx="1222310" cy="4292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5DA9503-E970-A955-F994-76D915E31659}"/>
              </a:ext>
            </a:extLst>
          </p:cNvPr>
          <p:cNvSpPr/>
          <p:nvPr/>
        </p:nvSpPr>
        <p:spPr>
          <a:xfrm>
            <a:off x="1240823" y="4186976"/>
            <a:ext cx="3508407" cy="86159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IF  OPTIONS&gt;=0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C0F4F7-461A-21A0-F3BF-CA8AE7CFA0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49230" y="4617771"/>
            <a:ext cx="522422" cy="4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EF6192-FBB9-E8C8-8E98-7B23D940F330}"/>
              </a:ext>
            </a:extLst>
          </p:cNvPr>
          <p:cNvCxnSpPr>
            <a:cxnSpLocks/>
          </p:cNvCxnSpPr>
          <p:nvPr/>
        </p:nvCxnSpPr>
        <p:spPr>
          <a:xfrm>
            <a:off x="5271652" y="4617771"/>
            <a:ext cx="0" cy="4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8B0F2E-844A-AE42-F8DF-25A663D771E7}"/>
              </a:ext>
            </a:extLst>
          </p:cNvPr>
          <p:cNvCxnSpPr>
            <a:cxnSpLocks/>
          </p:cNvCxnSpPr>
          <p:nvPr/>
        </p:nvCxnSpPr>
        <p:spPr>
          <a:xfrm>
            <a:off x="718402" y="4617771"/>
            <a:ext cx="522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01900F-8D3F-AF08-A2BE-78A845570FA9}"/>
              </a:ext>
            </a:extLst>
          </p:cNvPr>
          <p:cNvCxnSpPr>
            <a:cxnSpLocks/>
          </p:cNvCxnSpPr>
          <p:nvPr/>
        </p:nvCxnSpPr>
        <p:spPr>
          <a:xfrm>
            <a:off x="709242" y="4609834"/>
            <a:ext cx="0" cy="4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C0D346-87DF-88F7-35C9-5F3CCCBD2E66}"/>
              </a:ext>
            </a:extLst>
          </p:cNvPr>
          <p:cNvSpPr txBox="1"/>
          <p:nvPr/>
        </p:nvSpPr>
        <p:spPr>
          <a:xfrm>
            <a:off x="632039" y="4268432"/>
            <a:ext cx="73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F171F-1F6C-1BD6-2542-BA4EF6830085}"/>
              </a:ext>
            </a:extLst>
          </p:cNvPr>
          <p:cNvSpPr txBox="1"/>
          <p:nvPr/>
        </p:nvSpPr>
        <p:spPr>
          <a:xfrm>
            <a:off x="4666688" y="4292518"/>
            <a:ext cx="8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B9B70CA1-6080-E320-B30C-75D94774A81B}"/>
              </a:ext>
            </a:extLst>
          </p:cNvPr>
          <p:cNvSpPr/>
          <p:nvPr/>
        </p:nvSpPr>
        <p:spPr>
          <a:xfrm>
            <a:off x="4208882" y="5095025"/>
            <a:ext cx="2125540" cy="652025"/>
          </a:xfrm>
          <a:prstGeom prst="parallelogram">
            <a:avLst>
              <a:gd name="adj" fmla="val 62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INVALID OPTION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44CAD1-333E-3569-05FD-4F0DE838C3E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131619" y="5421038"/>
            <a:ext cx="1263415" cy="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9050AF-51A5-7B0E-1F0D-B1A5CE036E9D}"/>
              </a:ext>
            </a:extLst>
          </p:cNvPr>
          <p:cNvCxnSpPr>
            <a:cxnSpLocks/>
          </p:cNvCxnSpPr>
          <p:nvPr/>
        </p:nvCxnSpPr>
        <p:spPr>
          <a:xfrm>
            <a:off x="7377775" y="3944092"/>
            <a:ext cx="6904" cy="148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C090AEE-F18F-71ED-D37F-D554FE7171F8}"/>
              </a:ext>
            </a:extLst>
          </p:cNvPr>
          <p:cNvSpPr/>
          <p:nvPr/>
        </p:nvSpPr>
        <p:spPr>
          <a:xfrm>
            <a:off x="90878" y="5124646"/>
            <a:ext cx="2285375" cy="433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 OPERATION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72070-D6AE-9407-F9DC-E3663D911F58}"/>
              </a:ext>
            </a:extLst>
          </p:cNvPr>
          <p:cNvCxnSpPr>
            <a:cxnSpLocks/>
          </p:cNvCxnSpPr>
          <p:nvPr/>
        </p:nvCxnSpPr>
        <p:spPr>
          <a:xfrm>
            <a:off x="718402" y="5558378"/>
            <a:ext cx="0" cy="2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036EA0C-5A5B-68A2-D343-9CCA37130412}"/>
              </a:ext>
            </a:extLst>
          </p:cNvPr>
          <p:cNvSpPr/>
          <p:nvPr/>
        </p:nvSpPr>
        <p:spPr>
          <a:xfrm>
            <a:off x="90878" y="5835552"/>
            <a:ext cx="1222310" cy="4292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E56B42-A6CA-335F-BCE0-A8185DA6D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4218" y="-17433"/>
            <a:ext cx="3650481" cy="849086"/>
          </a:xfrm>
          <a:prstGeom prst="rect">
            <a:avLst/>
          </a:prstGeom>
        </p:spPr>
      </p:pic>
      <p:sp>
        <p:nvSpPr>
          <p:cNvPr id="23" name="Parallelogram 22">
            <a:extLst>
              <a:ext uri="{FF2B5EF4-FFF2-40B4-BE49-F238E27FC236}">
                <a16:creationId xmlns:a16="http://schemas.microsoft.com/office/drawing/2014/main" id="{53212C1A-0EBE-B34C-364B-689C5408D980}"/>
              </a:ext>
            </a:extLst>
          </p:cNvPr>
          <p:cNvSpPr/>
          <p:nvPr/>
        </p:nvSpPr>
        <p:spPr>
          <a:xfrm>
            <a:off x="1555136" y="2979091"/>
            <a:ext cx="2613931" cy="737865"/>
          </a:xfrm>
          <a:prstGeom prst="parallelogram">
            <a:avLst>
              <a:gd name="adj" fmla="val 755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CHOOSE OPTIONS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713D1F-EE94-F42C-38BC-4DAA5388A059}"/>
              </a:ext>
            </a:extLst>
          </p:cNvPr>
          <p:cNvCxnSpPr/>
          <p:nvPr/>
        </p:nvCxnSpPr>
        <p:spPr>
          <a:xfrm flipH="1" flipV="1">
            <a:off x="3004457" y="3848885"/>
            <a:ext cx="4373318" cy="9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28A546-951B-9EBB-E1F7-9350490373FF}"/>
              </a:ext>
            </a:extLst>
          </p:cNvPr>
          <p:cNvCxnSpPr>
            <a:cxnSpLocks/>
          </p:cNvCxnSpPr>
          <p:nvPr/>
        </p:nvCxnSpPr>
        <p:spPr>
          <a:xfrm flipH="1">
            <a:off x="8873411" y="2526870"/>
            <a:ext cx="1424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AC86C8-45EF-B11B-6716-5740A4B35B65}"/>
              </a:ext>
            </a:extLst>
          </p:cNvPr>
          <p:cNvCxnSpPr>
            <a:cxnSpLocks/>
          </p:cNvCxnSpPr>
          <p:nvPr/>
        </p:nvCxnSpPr>
        <p:spPr>
          <a:xfrm>
            <a:off x="10297546" y="2541665"/>
            <a:ext cx="0" cy="4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ED0CDD-8887-6FEB-5A13-3BBB012CC3A5}"/>
              </a:ext>
            </a:extLst>
          </p:cNvPr>
          <p:cNvCxnSpPr>
            <a:cxnSpLocks/>
          </p:cNvCxnSpPr>
          <p:nvPr/>
        </p:nvCxnSpPr>
        <p:spPr>
          <a:xfrm>
            <a:off x="10297546" y="3749926"/>
            <a:ext cx="0" cy="4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6C3B212-B38E-2DA3-4B3B-26022F07A319}"/>
              </a:ext>
            </a:extLst>
          </p:cNvPr>
          <p:cNvSpPr/>
          <p:nvPr/>
        </p:nvSpPr>
        <p:spPr>
          <a:xfrm>
            <a:off x="6396388" y="-808"/>
            <a:ext cx="529539" cy="356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1A227E-DB9D-0B4C-75C2-EE9542F25EAC}"/>
              </a:ext>
            </a:extLst>
          </p:cNvPr>
          <p:cNvCxnSpPr>
            <a:stCxn id="56" idx="4"/>
            <a:endCxn id="9" idx="0"/>
          </p:cNvCxnSpPr>
          <p:nvPr/>
        </p:nvCxnSpPr>
        <p:spPr>
          <a:xfrm>
            <a:off x="6661158" y="355295"/>
            <a:ext cx="1" cy="17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3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102638"/>
            <a:ext cx="5893215" cy="94239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Functionality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8F0EF-E147-1FF4-22DE-C3E39E57CBC6}"/>
              </a:ext>
            </a:extLst>
          </p:cNvPr>
          <p:cNvSpPr txBox="1"/>
          <p:nvPr/>
        </p:nvSpPr>
        <p:spPr>
          <a:xfrm>
            <a:off x="0" y="1632857"/>
            <a:ext cx="961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1">
                    <a:lumMod val="50000"/>
                  </a:schemeClr>
                </a:solidFill>
              </a:rPr>
              <a:t>Registration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>
                    <a:lumMod val="50000"/>
                  </a:schemeClr>
                </a:solidFill>
              </a:rPr>
              <a:t>Personal Information : users provide details such as name , address and identification proof.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tx1">
                    <a:lumMod val="50000"/>
                  </a:schemeClr>
                </a:solidFill>
              </a:rPr>
              <a:t>User Authentication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>
                    <a:lumMod val="50000"/>
                  </a:schemeClr>
                </a:solidFill>
              </a:rPr>
              <a:t>Verification Code : users may receive a one-time code via SMS for additional Authentication.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>
                    <a:lumMod val="50000"/>
                  </a:schemeClr>
                </a:solidFill>
              </a:rPr>
              <a:t>Secure Access : Ensures that only authorized users can activate and use the SIM card.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38AA-9900-764E-EE78-2D27B977A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541519" y="0"/>
            <a:ext cx="3650481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22" y="2836506"/>
            <a:ext cx="10814179" cy="11849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454F1-D49E-8D70-28A5-A5994C586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541519" y="0"/>
            <a:ext cx="3650481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{BD7DAB88-6899-43DA-9F50-DD47B8CFC29D}tf11964407_win32</Template>
  <TotalTime>469</TotalTime>
  <Words>188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Office Theme</vt:lpstr>
      <vt:lpstr>SIM-CARD REGISTRATION</vt:lpstr>
      <vt:lpstr>Prepared By :-</vt:lpstr>
      <vt:lpstr>What Is SIM Card?</vt:lpstr>
      <vt:lpstr>FLOW CHART</vt:lpstr>
      <vt:lpstr>   </vt:lpstr>
      <vt:lpstr>Functionality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SIM-CARD REGISTRATION</dc:title>
  <dc:creator>GOYANI YASH</dc:creator>
  <cp:lastModifiedBy>GOYANI YASH</cp:lastModifiedBy>
  <cp:revision>1</cp:revision>
  <dcterms:created xsi:type="dcterms:W3CDTF">2024-01-23T12:57:36Z</dcterms:created>
  <dcterms:modified xsi:type="dcterms:W3CDTF">2024-02-14T10:42:33Z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