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0" r:id="rId5"/>
    <p:sldId id="331" r:id="rId6"/>
    <p:sldId id="332" r:id="rId7"/>
    <p:sldId id="333" r:id="rId8"/>
    <p:sldId id="334" r:id="rId9"/>
    <p:sldId id="335" r:id="rId10"/>
    <p:sldId id="336" r:id="rId11"/>
    <p:sldId id="343" r:id="rId12"/>
    <p:sldId id="344" r:id="rId13"/>
    <p:sldId id="3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4" autoAdjust="0"/>
    <p:restoredTop sz="96409" autoAdjust="0"/>
  </p:normalViewPr>
  <p:slideViewPr>
    <p:cSldViewPr snapToGrid="0">
      <p:cViewPr varScale="1">
        <p:scale>
          <a:sx n="107" d="100"/>
          <a:sy n="107" d="100"/>
        </p:scale>
        <p:origin x="468" y="96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3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41" y="4549768"/>
            <a:ext cx="9442175" cy="1639767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Работу выполнил </a:t>
            </a:r>
            <a:r>
              <a:rPr lang="ru-RU" sz="2800" dirty="0" err="1"/>
              <a:t>бодров</a:t>
            </a:r>
            <a:r>
              <a:rPr lang="ru-RU" sz="2800" dirty="0"/>
              <a:t> </a:t>
            </a:r>
            <a:r>
              <a:rPr lang="ru-RU" sz="2800" dirty="0" err="1"/>
              <a:t>даниил</a:t>
            </a:r>
            <a:endParaRPr lang="en-US" sz="2800" noProof="0" dirty="0"/>
          </a:p>
        </p:txBody>
      </p:sp>
      <p:pic>
        <p:nvPicPr>
          <p:cNvPr id="14" name="Picture Placeholder 13" descr="Logo">
            <a:extLst>
              <a:ext uri="{FF2B5EF4-FFF2-40B4-BE49-F238E27FC236}">
                <a16:creationId xmlns:a16="http://schemas.microsoft.com/office/drawing/2014/main" id="{A183DF06-7611-3C42-97AA-AC3FC72B8E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751091"/>
            <a:ext cx="1060704" cy="12252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89F583-737D-4D96-8FD8-FACD92A4C748}"/>
              </a:ext>
            </a:extLst>
          </p:cNvPr>
          <p:cNvSpPr txBox="1"/>
          <p:nvPr/>
        </p:nvSpPr>
        <p:spPr>
          <a:xfrm>
            <a:off x="1595718" y="1603468"/>
            <a:ext cx="103990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Приложение-рекомендатель</a:t>
            </a:r>
            <a:r>
              <a:rPr lang="ru-RU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56FF25-D9B2-4752-9C54-7754B5E0C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68" y="4573435"/>
            <a:ext cx="1674919" cy="158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r>
              <a:rPr lang="ru-RU" noProof="0" dirty="0"/>
              <a:t>Спасибо за внимание</a:t>
            </a:r>
            <a:endParaRPr lang="en-US" dirty="0"/>
          </a:p>
        </p:txBody>
      </p:sp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133963"/>
            <a:ext cx="1060704" cy="1225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07F7-8B1A-304E-3648-68809B473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>
            <a:normAutofit/>
          </a:bodyPr>
          <a:lstStyle/>
          <a:p>
            <a:r>
              <a:rPr lang="ru-RU" dirty="0"/>
              <a:t>Цель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764" y="1865154"/>
            <a:ext cx="7755923" cy="1935881"/>
          </a:xfrm>
        </p:spPr>
        <p:txBody>
          <a:bodyPr/>
          <a:lstStyle/>
          <a:p>
            <a:r>
              <a:rPr lang="ru-RU" dirty="0"/>
              <a:t>Создать приложение, которое будет рекомендовать пользователю книги на основе его предпочтений с использованием алгоритмов машинного обучения.</a:t>
            </a:r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ru-RU" dirty="0"/>
              <a:t>Задачи проекта</a:t>
            </a:r>
            <a:endParaRPr lang="en-US" dirty="0"/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Создание простого и удобного веб-приложения для рекомендаций книг</a:t>
            </a:r>
          </a:p>
          <a:p>
            <a:r>
              <a:rPr lang="ru-RU" dirty="0"/>
              <a:t>Предоставление персонализированных рекомендаций на основе предпочтений пользователя</a:t>
            </a:r>
          </a:p>
          <a:p>
            <a:r>
              <a:rPr lang="ru-RU" dirty="0"/>
              <a:t>Повышение интереса к чтению за счёт более релевантного подбора литературы</a:t>
            </a:r>
            <a:endParaRPr lang="en-US" dirty="0"/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ru-RU" noProof="0" dirty="0"/>
              <a:t>Зачем нужен проект?</a:t>
            </a:r>
            <a:endParaRPr lang="en-US" noProof="0" dirty="0"/>
          </a:p>
        </p:txBody>
      </p:sp>
      <p:pic>
        <p:nvPicPr>
          <p:cNvPr id="24" name="Picture Placeholder 23" descr="Logo&#10;">
            <a:extLst>
              <a:ext uri="{FF2B5EF4-FFF2-40B4-BE49-F238E27FC236}">
                <a16:creationId xmlns:a16="http://schemas.microsoft.com/office/drawing/2014/main" id="{F2690A47-67BD-A546-2B32-DEE0774181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C3C9CB-209B-4A4B-B0A4-EF50915E5199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309001" y="1720841"/>
            <a:ext cx="115739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Стандартные рекомендации не всегда соответствуют интересам читателей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Много устаревших или нерелевантных книг в популярных подборках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Пользователю важно тратить меньше времени на поиск и больше — на чтение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cap="none" dirty="0">
                <a:latin typeface="Arial" panose="020B0604020202020204" pitchFamily="34" charset="0"/>
              </a:rPr>
              <a:t> П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роект помогает быстро находить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подходящие книги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улучшая пользовательский опыт</a:t>
            </a:r>
          </a:p>
        </p:txBody>
      </p:sp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ru-RU" dirty="0"/>
              <a:t>Как работает проект?</a:t>
            </a:r>
            <a:endParaRPr lang="en-US" noProof="0" dirty="0"/>
          </a:p>
        </p:txBody>
      </p:sp>
      <p:pic>
        <p:nvPicPr>
          <p:cNvPr id="6" name="Picture Placeholder 5" descr="A white and black logo">
            <a:extLst>
              <a:ext uri="{FF2B5EF4-FFF2-40B4-BE49-F238E27FC236}">
                <a16:creationId xmlns:a16="http://schemas.microsoft.com/office/drawing/2014/main" id="{829CA16C-261C-CAB4-3829-C6AC90AF06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7" r="7"/>
          <a:stretch/>
        </p:blipFill>
        <p:spPr>
          <a:xfrm>
            <a:off x="685241" y="1770746"/>
            <a:ext cx="4206240" cy="363931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3107B8-D5B9-707A-E090-6F772B82DE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8609" y="1652717"/>
            <a:ext cx="5689537" cy="3875371"/>
          </a:xfrm>
        </p:spPr>
        <p:txBody>
          <a:bodyPr>
            <a:normAutofit/>
          </a:bodyPr>
          <a:lstStyle/>
          <a:p>
            <a:r>
              <a:rPr lang="ru-RU" dirty="0"/>
              <a:t>Пользователь заходит на сайт и видит подборку книг</a:t>
            </a:r>
          </a:p>
          <a:p>
            <a:r>
              <a:rPr lang="ru-RU" dirty="0"/>
              <a:t>Может поставить «нравится» или «не нравится» каждой книге</a:t>
            </a:r>
          </a:p>
          <a:p>
            <a:r>
              <a:rPr lang="ru-RU" dirty="0"/>
              <a:t>Приложение запоминает предпочтения и обновляет рекомендации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F89F9471-67AD-4C17-AF6F-D264CAB81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91481" y="1620068"/>
            <a:ext cx="6894170" cy="3448201"/>
            <a:chOff x="5921514" y="2674741"/>
            <a:chExt cx="5874951" cy="1924216"/>
          </a:xfrm>
        </p:grpSpPr>
        <p:cxnSp>
          <p:nvCxnSpPr>
            <p:cNvPr id="12" name="Straight Connector 15">
              <a:extLst>
                <a:ext uri="{FF2B5EF4-FFF2-40B4-BE49-F238E27FC236}">
                  <a16:creationId xmlns:a16="http://schemas.microsoft.com/office/drawing/2014/main" id="{090B896F-0C2A-4878-8263-A84B04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F4C47C13-A47E-4E4A-9E18-3B24AC2FE5B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5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7">
              <a:extLst>
                <a:ext uri="{FF2B5EF4-FFF2-40B4-BE49-F238E27FC236}">
                  <a16:creationId xmlns:a16="http://schemas.microsoft.com/office/drawing/2014/main" id="{0D979F50-D311-4A7F-BB2B-0E426172C575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8">
              <a:extLst>
                <a:ext uri="{FF2B5EF4-FFF2-40B4-BE49-F238E27FC236}">
                  <a16:creationId xmlns:a16="http://schemas.microsoft.com/office/drawing/2014/main" id="{7D119856-7BA4-47C7-B1AA-CD0C0640DD92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90" y="3092823"/>
            <a:ext cx="4769716" cy="672353"/>
          </a:xfrm>
        </p:spPr>
        <p:txBody>
          <a:bodyPr>
            <a:normAutofit fontScale="90000"/>
          </a:bodyPr>
          <a:lstStyle/>
          <a:p>
            <a:pPr lvl="0"/>
            <a:r>
              <a:rPr lang="ru-RU" noProof="0" dirty="0"/>
              <a:t>РАБОТА</a:t>
            </a:r>
            <a:r>
              <a:rPr lang="ru-RU" dirty="0"/>
              <a:t>  </a:t>
            </a:r>
            <a:r>
              <a:rPr lang="ru-RU" noProof="0" dirty="0"/>
              <a:t>ПРОЕКТА</a:t>
            </a:r>
            <a:br>
              <a:rPr lang="ru-RU" noProof="0" dirty="0"/>
            </a:br>
            <a:endParaRPr lang="en-US" noProof="0" dirty="0"/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639916" y="56907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F7EE8911-6AD1-4AF3-B7B9-820DEA4DC60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6987FF6-F608-4BCC-ABD0-45A810783A6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982AD-BDE0-4F6E-B877-34397A598B56}"/>
              </a:ext>
            </a:extLst>
          </p:cNvPr>
          <p:cNvSpPr txBox="1"/>
          <p:nvPr/>
        </p:nvSpPr>
        <p:spPr>
          <a:xfrm>
            <a:off x="806824" y="4891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каталог книг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0D04FC-7E0D-4DAF-AA86-A711BA7E2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296638"/>
            <a:ext cx="8157882" cy="48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76987FF6-F608-4BCC-ABD0-45A810783A6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982AD-BDE0-4F6E-B877-34397A598B56}"/>
              </a:ext>
            </a:extLst>
          </p:cNvPr>
          <p:cNvSpPr txBox="1"/>
          <p:nvPr/>
        </p:nvSpPr>
        <p:spPr>
          <a:xfrm>
            <a:off x="806824" y="4891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Фильтрация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981DAF-6F79-4F59-B082-8D7060E1CD9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CE1B26-0BA5-4B73-94C6-FB787C5C8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157" y="1894835"/>
            <a:ext cx="6849035" cy="37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76987FF6-F608-4BCC-ABD0-45A810783A6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982AD-BDE0-4F6E-B877-34397A598B56}"/>
              </a:ext>
            </a:extLst>
          </p:cNvPr>
          <p:cNvSpPr txBox="1"/>
          <p:nvPr/>
        </p:nvSpPr>
        <p:spPr>
          <a:xfrm>
            <a:off x="806824" y="489152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Рекомендация</a:t>
            </a:r>
          </a:p>
          <a:p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2F3EF-E922-4A8A-92BF-F9037AD9539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BBE5A8-053C-43AB-B4E6-26E965334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365" y="1566371"/>
            <a:ext cx="7064188" cy="43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3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1A70D1-886A-4E64-908E-5D19892987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BB9ACB-773B-4835-AD8E-5FF0A49AE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BB1DE1-A213-4972-9BBA-B814DE80B09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148</Words>
  <Application>Microsoft Office PowerPoint</Application>
  <PresentationFormat>Широкоэкранный</PresentationFormat>
  <Paragraphs>35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Corbel</vt:lpstr>
      <vt:lpstr>Gill Sans MT</vt:lpstr>
      <vt:lpstr>Impact</vt:lpstr>
      <vt:lpstr>Times New Roman</vt:lpstr>
      <vt:lpstr>Badge</vt:lpstr>
      <vt:lpstr>Работу выполнил бодров даниил</vt:lpstr>
      <vt:lpstr>Цель проекта</vt:lpstr>
      <vt:lpstr>Задачи проекта</vt:lpstr>
      <vt:lpstr>Зачем нужен проект?</vt:lpstr>
      <vt:lpstr>Как работает проект?</vt:lpstr>
      <vt:lpstr>РАБОТА  ПРОЕКТА 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</dc:title>
  <dc:creator>studentcoll</dc:creator>
  <cp:lastModifiedBy>studentcoll</cp:lastModifiedBy>
  <cp:revision>4</cp:revision>
  <dcterms:created xsi:type="dcterms:W3CDTF">2024-01-21T15:23:29Z</dcterms:created>
  <dcterms:modified xsi:type="dcterms:W3CDTF">2025-06-09T11:33:19Z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