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9215-3F1D-45AF-A46C-B7446FE2D7C9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1D4D-542F-47FD-8522-42D92F6E4F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9215-3F1D-45AF-A46C-B7446FE2D7C9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1D4D-542F-47FD-8522-42D92F6E4F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9215-3F1D-45AF-A46C-B7446FE2D7C9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1D4D-542F-47FD-8522-42D92F6E4F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9215-3F1D-45AF-A46C-B7446FE2D7C9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1D4D-542F-47FD-8522-42D92F6E4F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9215-3F1D-45AF-A46C-B7446FE2D7C9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1D4D-542F-47FD-8522-42D92F6E4F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9215-3F1D-45AF-A46C-B7446FE2D7C9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1D4D-542F-47FD-8522-42D92F6E4F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9215-3F1D-45AF-A46C-B7446FE2D7C9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1D4D-542F-47FD-8522-42D92F6E4F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9215-3F1D-45AF-A46C-B7446FE2D7C9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1D4D-542F-47FD-8522-42D92F6E4F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9215-3F1D-45AF-A46C-B7446FE2D7C9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1D4D-542F-47FD-8522-42D92F6E4F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9215-3F1D-45AF-A46C-B7446FE2D7C9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1D4D-542F-47FD-8522-42D92F6E4F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9215-3F1D-45AF-A46C-B7446FE2D7C9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11D4D-542F-47FD-8522-42D92F6E4F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09215-3F1D-45AF-A46C-B7446FE2D7C9}" type="datetimeFigureOut">
              <a:rPr lang="ko-KR" altLang="en-US" smtClean="0"/>
              <a:pPr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11D4D-542F-47FD-8522-42D92F6E4F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553768" y="785794"/>
            <a:ext cx="3732480" cy="518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4857752" y="785794"/>
            <a:ext cx="3732480" cy="518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472" y="1785926"/>
            <a:ext cx="92869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5x3</a:t>
            </a:r>
          </a:p>
          <a:p>
            <a:pPr algn="ctr"/>
            <a:r>
              <a:rPr lang="en-US" altLang="ko-KR" dirty="0" smtClean="0"/>
              <a:t>(1/7)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00166" y="1785926"/>
            <a:ext cx="92869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5x4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28860" y="1785926"/>
            <a:ext cx="92869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5x5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57554" y="1785926"/>
            <a:ext cx="92869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6x5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71472" y="2714620"/>
            <a:ext cx="92869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7x5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500166" y="2714620"/>
            <a:ext cx="92869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8x5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28860" y="2714620"/>
            <a:ext cx="92869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9x5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7554" y="2714620"/>
            <a:ext cx="92869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10x3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71472" y="3643314"/>
            <a:ext cx="92869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10x4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00166" y="3643314"/>
            <a:ext cx="92869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10x5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28860" y="3643314"/>
            <a:ext cx="92869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10x6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357554" y="3643314"/>
            <a:ext cx="92869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11x5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71472" y="4572008"/>
            <a:ext cx="92869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12x5</a:t>
            </a:r>
          </a:p>
          <a:p>
            <a:pPr algn="ctr"/>
            <a:r>
              <a:rPr lang="en-US" altLang="ko-KR" dirty="0" smtClean="0"/>
              <a:t>(4000/4000)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500166" y="4572008"/>
            <a:ext cx="92869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15x3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428860" y="4572008"/>
            <a:ext cx="92869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15x4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357554" y="4572008"/>
            <a:ext cx="92869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20x3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2910" y="135729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5553 / 15115 (36.7%)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7929586" y="785794"/>
            <a:ext cx="642942" cy="500066"/>
            <a:chOff x="3643306" y="785794"/>
            <a:chExt cx="642942" cy="500066"/>
          </a:xfrm>
        </p:grpSpPr>
        <p:sp>
          <p:nvSpPr>
            <p:cNvPr id="28" name="직사각형 27"/>
            <p:cNvSpPr/>
            <p:nvPr/>
          </p:nvSpPr>
          <p:spPr>
            <a:xfrm>
              <a:off x="3643306" y="785794"/>
              <a:ext cx="64294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화살표 28"/>
            <p:cNvSpPr/>
            <p:nvPr/>
          </p:nvSpPr>
          <p:spPr>
            <a:xfrm>
              <a:off x="3714744" y="857232"/>
              <a:ext cx="428628" cy="35719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000628" y="2714620"/>
            <a:ext cx="342902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 OFFICIAL GAME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000628" y="3643314"/>
            <a:ext cx="342902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 CLEARED GAME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429256" y="1571612"/>
            <a:ext cx="264320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5x3</a:t>
            </a:r>
          </a:p>
          <a:p>
            <a:pPr algn="ctr"/>
            <a:r>
              <a:rPr lang="en-US" altLang="ko-KR" dirty="0" smtClean="0"/>
              <a:t>OFFICIAL : 1/7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000628" y="4572008"/>
            <a:ext cx="342902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 HARD MODE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Jake</dc:creator>
  <cp:lastModifiedBy>Jake</cp:lastModifiedBy>
  <cp:revision>7</cp:revision>
  <dcterms:created xsi:type="dcterms:W3CDTF">2017-01-25T12:23:26Z</dcterms:created>
  <dcterms:modified xsi:type="dcterms:W3CDTF">2017-01-30T04:26:25Z</dcterms:modified>
</cp:coreProperties>
</file>