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5" r:id="rId2"/>
    <p:sldId id="282" r:id="rId3"/>
    <p:sldId id="288" r:id="rId4"/>
    <p:sldId id="290" r:id="rId5"/>
    <p:sldId id="291" r:id="rId6"/>
    <p:sldId id="289" r:id="rId7"/>
    <p:sldId id="287" r:id="rId8"/>
  </p:sldIdLst>
  <p:sldSz cx="9144000" cy="6858000" type="screen4x3"/>
  <p:notesSz cx="6781800" cy="99187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HY중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66"/>
    <a:srgbClr val="FF9900"/>
    <a:srgbClr val="FFFF00"/>
    <a:srgbClr val="000099"/>
    <a:srgbClr val="000066"/>
    <a:srgbClr val="33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52" d="100"/>
          <a:sy n="52" d="100"/>
        </p:scale>
        <p:origin x="67" y="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202" y="-11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fld id="{DAB3F19E-DE68-4F97-B344-99B90FEB8D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88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fld id="{3418207B-9A4A-4CD9-A211-E567BBD99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78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 smtClean="0"/>
              <a:t>저희는 이번 경진대회에 생활체육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시스템을 제작 하였습니다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발표 순서는 상기 기입한 대로 말씀 드리겠습니다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90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 smtClean="0"/>
              <a:t>저희는 이번 경진대회에 생활체육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시스템을 제작 하였습니다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발표 순서는 상기 기입한 대로 말씀 드리겠습니다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777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 smtClean="0"/>
              <a:t>저희는 이번 경진대회에 생활체육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시스템을 제작 하였습니다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발표 순서는 상기 기입한 대로 말씀 드리겠습니다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307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 smtClean="0"/>
              <a:t>저희는 이번 경진대회에 생활체육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시스템을 제작 하였습니다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발표 순서는 상기 기입한 대로 말씀 드리겠습니다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897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D46BB-B6FD-4D94-88A3-ED0A25D9245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 smtClean="0"/>
              <a:t>저희는 이번 경진대회에 생활체육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시스템을 제작 하였습니다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발표 순서는 상기 기입한 대로 말씀 드리겠습니다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329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500C5-CFB2-40B5-B23D-64E064ADD74F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56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advClick="0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advClick="0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advClick="0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advClick="0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95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61925" y="6524625"/>
            <a:ext cx="4029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ko-KR" altLang="en-US" sz="1400" dirty="0" smtClean="0">
                <a:solidFill>
                  <a:schemeClr val="accent2"/>
                </a:solidFill>
                <a:ea typeface="HY헤드라인M" pitchFamily="18" charset="-127"/>
              </a:rPr>
              <a:t>제</a:t>
            </a:r>
            <a:r>
              <a:rPr lang="en-US" altLang="ko-KR" sz="1400" dirty="0" smtClean="0">
                <a:solidFill>
                  <a:schemeClr val="accent2"/>
                </a:solidFill>
                <a:ea typeface="HY헤드라인M" pitchFamily="18" charset="-127"/>
              </a:rPr>
              <a:t>7</a:t>
            </a:r>
            <a:r>
              <a:rPr lang="ko-KR" altLang="en-US" sz="1400" dirty="0" smtClean="0">
                <a:solidFill>
                  <a:schemeClr val="accent2"/>
                </a:solidFill>
                <a:ea typeface="HY헤드라인M" pitchFamily="18" charset="-127"/>
              </a:rPr>
              <a:t>회 </a:t>
            </a:r>
            <a:r>
              <a:rPr lang="ko-KR" altLang="en-US" sz="1400" dirty="0">
                <a:solidFill>
                  <a:schemeClr val="accent2"/>
                </a:solidFill>
                <a:ea typeface="HY헤드라인M" pitchFamily="18" charset="-127"/>
              </a:rPr>
              <a:t>소프트웨어 경진대회</a:t>
            </a:r>
          </a:p>
        </p:txBody>
      </p:sp>
      <p:pic>
        <p:nvPicPr>
          <p:cNvPr id="1040" name="Picture 16" descr="국영문_좌우조합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64288" y="6537325"/>
            <a:ext cx="1520825" cy="333375"/>
          </a:xfrm>
          <a:prstGeom prst="rect">
            <a:avLst/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</p:spPr>
      </p:pic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124700" y="6499225"/>
            <a:ext cx="20129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ko-KR" altLang="en-US" sz="1400">
                <a:solidFill>
                  <a:schemeClr val="accent2"/>
                </a:solidFill>
                <a:ea typeface="HY헤드라인M" pitchFamily="18" charset="-127"/>
              </a:rPr>
              <a:t>정보통신학부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400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D아트체" pitchFamily="18" charset="-127"/>
          <a:ea typeface="MD아트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0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2016 Smart IT World </a:t>
            </a:r>
            <a:br>
              <a:rPr lang="en-US" altLang="ko-KR" sz="40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ko-KR" altLang="en-US" sz="40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경진대회 출품작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5096"/>
            <a:ext cx="6400800" cy="838200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0033CC"/>
                </a:solidFill>
              </a:rPr>
              <a:t>정보보호학과 고윤호</a:t>
            </a:r>
            <a:endParaRPr lang="en-US" altLang="ko-KR" b="1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ko-KR" altLang="en-US" b="1" dirty="0" smtClean="0">
                <a:solidFill>
                  <a:srgbClr val="0033CC"/>
                </a:solidFill>
              </a:rPr>
              <a:t>정보보호학과 </a:t>
            </a:r>
            <a:r>
              <a:rPr lang="ko-KR" altLang="en-US" b="1" dirty="0" err="1" smtClean="0">
                <a:solidFill>
                  <a:srgbClr val="0033CC"/>
                </a:solidFill>
              </a:rPr>
              <a:t>성연복</a:t>
            </a:r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2667000"/>
            <a:ext cx="9134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7200" dirty="0" err="1" smtClean="0">
                <a:solidFill>
                  <a:srgbClr val="0033CC"/>
                </a:solidFill>
                <a:ea typeface="HY헤드라인M" pitchFamily="18" charset="-127"/>
              </a:rPr>
              <a:t>파이썬을</a:t>
            </a:r>
            <a:r>
              <a:rPr lang="ko-KR" altLang="en-US" sz="7200" dirty="0" smtClean="0">
                <a:solidFill>
                  <a:srgbClr val="0033CC"/>
                </a:solidFill>
                <a:ea typeface="HY헤드라인M" pitchFamily="18" charset="-127"/>
              </a:rPr>
              <a:t> 이용한 </a:t>
            </a:r>
            <a:endParaRPr lang="en-US" altLang="ko-KR" sz="7200" dirty="0" smtClean="0">
              <a:solidFill>
                <a:srgbClr val="0033CC"/>
              </a:solidFill>
              <a:ea typeface="HY헤드라인M" pitchFamily="18" charset="-127"/>
            </a:endParaRPr>
          </a:p>
          <a:p>
            <a:pPr>
              <a:defRPr/>
            </a:pPr>
            <a:r>
              <a:rPr lang="en-US" altLang="ko-KR" sz="7200" dirty="0" err="1" smtClean="0">
                <a:solidFill>
                  <a:srgbClr val="0033C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Cflat</a:t>
            </a:r>
            <a:r>
              <a:rPr lang="en-US" altLang="ko-KR" sz="7200" dirty="0" smtClean="0">
                <a:solidFill>
                  <a:srgbClr val="0033CC"/>
                </a:solidFill>
                <a:ea typeface="HY헤드라인M" pitchFamily="18" charset="-127"/>
              </a:rPr>
              <a:t> </a:t>
            </a:r>
            <a:r>
              <a:rPr lang="ko-KR" altLang="en-US" sz="7200" dirty="0" smtClean="0">
                <a:solidFill>
                  <a:srgbClr val="0033CC"/>
                </a:solidFill>
                <a:ea typeface="HY헤드라인M" pitchFamily="18" charset="-127"/>
              </a:rPr>
              <a:t>컴파일러</a:t>
            </a:r>
            <a:endParaRPr lang="en-US" altLang="ko-KR" sz="7200" dirty="0" smtClean="0">
              <a:solidFill>
                <a:srgbClr val="0033CC"/>
              </a:solidFill>
              <a:ea typeface="HY헤드라인M" pitchFamily="18" charset="-127"/>
            </a:endParaRPr>
          </a:p>
          <a:p>
            <a:pPr>
              <a:defRPr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출품분야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응용소프트웨어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0" y="1981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0" y="2066925"/>
            <a:ext cx="9144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0" y="5084763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0" y="5170488"/>
            <a:ext cx="9144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2016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발 표 순 서</a:t>
            </a: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753633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구성도</a:t>
            </a: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구현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환경</a:t>
            </a:r>
          </a:p>
          <a:p>
            <a:pPr lvl="1" algn="l">
              <a:buClr>
                <a:srgbClr val="FF6600"/>
              </a:buClr>
              <a:buFont typeface="Wingdings" pitchFamily="2" charset="2"/>
              <a:buNone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수준성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평가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내용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기능 및 성능</a:t>
            </a:r>
          </a:p>
          <a:p>
            <a:pPr lvl="1" algn="l">
              <a:buClr>
                <a:srgbClr val="FF6600"/>
              </a:buClr>
              <a:buFont typeface="Wingdings" pitchFamily="2" charset="2"/>
              <a:buNone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기술성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창의성 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평가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대상 </a:t>
            </a:r>
            <a:r>
              <a:rPr lang="ko-KR" altLang="en-US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작품의 적용분야 </a:t>
            </a:r>
            <a:r>
              <a:rPr lang="en-US" altLang="ko-KR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기대효과</a:t>
            </a:r>
          </a:p>
          <a:p>
            <a:pPr lvl="1" algn="l">
              <a:buClr>
                <a:srgbClr val="FF6600"/>
              </a:buClr>
              <a:buFont typeface="Wingdings" pitchFamily="2" charset="2"/>
              <a:buNone/>
            </a:pPr>
            <a:r>
              <a:rPr lang="en-US" altLang="ko-KR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사업성 평가</a:t>
            </a:r>
            <a:r>
              <a:rPr lang="en-US" altLang="ko-KR" sz="26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l">
              <a:buClr>
                <a:srgbClr val="FF6600"/>
              </a:buClr>
              <a:buFont typeface="Wingdings" pitchFamily="2" charset="2"/>
              <a:buChar char="v"/>
            </a:pP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작품 시연</a:t>
            </a:r>
            <a:endParaRPr lang="en-US" altLang="ko-KR" sz="3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>
              <a:buClr>
                <a:srgbClr val="FF6600"/>
              </a:buClr>
            </a:pP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사진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실제시연준비</a:t>
            </a:r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논문실적</a:t>
            </a:r>
            <a:endParaRPr lang="ko-KR" altLang="en-US" sz="3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2014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작품 개요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9553" y="1412776"/>
            <a:ext cx="825641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>
              <a:buClr>
                <a:srgbClr val="FF6600"/>
              </a:buClr>
              <a:buAutoNum type="arabicPeriod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배경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 기초 교육과정에 신설 된 프로그래밍 수업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많은 프로그래밍 언어들 중 정말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배울 수 있는 프로그래밍 언어가 있을까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514350" indent="-514350" algn="l">
              <a:buClr>
                <a:srgbClr val="FF6600"/>
              </a:buClr>
              <a:buAutoNum type="arabicPeriod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l">
              <a:buClr>
                <a:srgbClr val="FF6600"/>
              </a:buClr>
              <a:buAutoNum type="arabicPeriod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개발의 필요성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대학생도 어려워 하는 프로그래밍 언어를 좀더 쉽게 접근하고 정작 중요한 알고리즘 위주의 학습을 위한 프로그래밍 언어의 필요성이 대두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2014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911428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작품 개요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753633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>
              <a:buClr>
                <a:srgbClr val="FF6600"/>
              </a:buClr>
              <a:buFont typeface="+mj-lt"/>
              <a:buAutoNum type="arabicPeriod" startAt="3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목표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+mj-lt"/>
              <a:buAutoNum type="arabicParenR"/>
            </a:pP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Antlr4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타겟을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문법을 제작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971550" lvl="1" indent="-514350" algn="l">
              <a:buClr>
                <a:srgbClr val="FF6600"/>
              </a:buClr>
              <a:buFont typeface="+mj-lt"/>
              <a:buAutoNum type="arabicParenR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제작한 문법을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+mj-lt"/>
              <a:buAutoNum type="arabicParenR"/>
            </a:pP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상속 받아서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Visitor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토큰을 컴파일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인터프린팅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1550" lvl="1" indent="-514350" algn="l">
              <a:buClr>
                <a:srgbClr val="FF6600"/>
              </a:buClr>
              <a:buFont typeface="+mj-lt"/>
              <a:buAutoNum type="arabicParenR"/>
            </a:pP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접근성을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위해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2014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617735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작품 개요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32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99592" y="1412776"/>
            <a:ext cx="753633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>
              <a:buClr>
                <a:srgbClr val="FF6600"/>
              </a:buClr>
              <a:buFont typeface="+mj-lt"/>
              <a:buAutoNum type="arabicPeriod" startAt="4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직관적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대중적 구조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가볍고 빠른 실행속도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즉각적인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응답성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514350" algn="l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문법의 유연성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2014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509391"/>
      </p:ext>
    </p:extLst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 w="3175">
            <a:solidFill>
              <a:srgbClr val="FFCC6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400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작품 구성도</a:t>
            </a:r>
            <a:endParaRPr lang="ko-KR" altLang="en-US" sz="40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2014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23528" y="1988840"/>
            <a:ext cx="2088232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CFlat.g4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중고딕" pitchFamily="18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2702785" y="1788586"/>
            <a:ext cx="1368152" cy="13681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Antlr4.jar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중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361962" y="1428546"/>
            <a:ext cx="2232248" cy="20882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CFlatLexer.py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CFlatParser.py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CFlatVisitor.py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Cflat.tokens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중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3717032"/>
            <a:ext cx="2088232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CFlat.py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5229200"/>
            <a:ext cx="208823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IDE.pyw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HY중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60417" y="3717032"/>
            <a:ext cx="2520280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중고딕" pitchFamily="18" charset="-127"/>
              </a:rPr>
              <a:t>MyVisitor.py</a:t>
            </a:r>
          </a:p>
        </p:txBody>
      </p:sp>
    </p:spTree>
    <p:extLst>
      <p:ext uri="{BB962C8B-B14F-4D97-AF65-F5344CB8AC3E}">
        <p14:creationId xmlns:p14="http://schemas.microsoft.com/office/powerpoint/2010/main" val="3169743895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81100" y="3027363"/>
            <a:ext cx="67818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9263" indent="-449263"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altLang="ko-KR" sz="4400" b="1" dirty="0">
                <a:latin typeface="MD아트체" pitchFamily="18" charset="-127"/>
                <a:ea typeface="MD아트체" pitchFamily="18" charset="-127"/>
                <a:sym typeface="Webdings" pitchFamily="18" charset="2"/>
              </a:rPr>
              <a:t> </a:t>
            </a:r>
            <a:r>
              <a:rPr lang="ko-KR" altLang="en-US" sz="4400" b="1" dirty="0">
                <a:latin typeface="MD아트체" pitchFamily="18" charset="-127"/>
                <a:ea typeface="MD아트체" pitchFamily="18" charset="-127"/>
                <a:sym typeface="Webdings" pitchFamily="18" charset="2"/>
              </a:rPr>
              <a:t>감사합니다</a:t>
            </a:r>
            <a:r>
              <a:rPr lang="en-US" altLang="ko-KR" sz="4400" b="1" dirty="0">
                <a:latin typeface="MD아트체" pitchFamily="18" charset="-127"/>
                <a:ea typeface="MD아트체" pitchFamily="18" charset="-127"/>
                <a:sym typeface="Webdings" pitchFamily="18" charset="2"/>
              </a:rPr>
              <a:t>.</a:t>
            </a:r>
            <a:endParaRPr lang="en-US" altLang="ko-KR" sz="4400" b="1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14" y="6453336"/>
            <a:ext cx="261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2014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Smart IT World </a:t>
            </a:r>
            <a:r>
              <a:rPr lang="ko-KR" altLang="en-US" sz="1400" b="1" dirty="0" smtClean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경진대회</a:t>
            </a:r>
            <a:endParaRPr lang="ko-KR" altLang="en-US" sz="1400" b="1" dirty="0">
              <a:solidFill>
                <a:schemeClr val="accent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MD아트체"/>
        <a:ea typeface="MD아트체"/>
        <a:cs typeface=""/>
      </a:majorFont>
      <a:minorFont>
        <a:latin typeface="MD아트체"/>
        <a:ea typeface="MD아트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HY중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HY중고딕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262</Words>
  <Application>Microsoft Office PowerPoint</Application>
  <PresentationFormat>화면 슬라이드 쇼(4:3)</PresentationFormat>
  <Paragraphs>67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HY중고딕</vt:lpstr>
      <vt:lpstr>HY헤드라인M</vt:lpstr>
      <vt:lpstr>MD아트체</vt:lpstr>
      <vt:lpstr>굴림</vt:lpstr>
      <vt:lpstr>나눔바른고딕</vt:lpstr>
      <vt:lpstr>나눔스퀘어 ExtraBold</vt:lpstr>
      <vt:lpstr>돋움</vt:lpstr>
      <vt:lpstr>휴먼모음T</vt:lpstr>
      <vt:lpstr>Arial</vt:lpstr>
      <vt:lpstr>Times New Roman</vt:lpstr>
      <vt:lpstr>Webdings</vt:lpstr>
      <vt:lpstr>Wingdings</vt:lpstr>
      <vt:lpstr>기본 디자인</vt:lpstr>
      <vt:lpstr>2016 Smart IT World  경진대회 출품작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국가보안기술연구소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백창현</dc:creator>
  <cp:lastModifiedBy>고윤호</cp:lastModifiedBy>
  <cp:revision>172</cp:revision>
  <cp:lastPrinted>2001-09-01T01:30:57Z</cp:lastPrinted>
  <dcterms:created xsi:type="dcterms:W3CDTF">2001-08-29T04:43:18Z</dcterms:created>
  <dcterms:modified xsi:type="dcterms:W3CDTF">2016-11-20T12:42:26Z</dcterms:modified>
</cp:coreProperties>
</file>