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heme/theme2.xml" ContentType="application/vnd.openxmlformats-officedocument.them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heme/theme3.xml" ContentType="application/vnd.openxmlformats-officedocument.them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5"/>
  </p:sldMasterIdLst>
  <p:notesMasterIdLst>
    <p:notesMasterId r:id="rId27"/>
  </p:notesMasterIdLst>
  <p:handoutMasterIdLst>
    <p:handoutMasterId r:id="rId28"/>
  </p:handoutMasterIdLst>
  <p:sldIdLst>
    <p:sldId id="267" r:id="rId6"/>
    <p:sldId id="274" r:id="rId7"/>
    <p:sldId id="280" r:id="rId8"/>
    <p:sldId id="272" r:id="rId9"/>
    <p:sldId id="273" r:id="rId10"/>
    <p:sldId id="275" r:id="rId11"/>
    <p:sldId id="269" r:id="rId12"/>
    <p:sldId id="270" r:id="rId13"/>
    <p:sldId id="276" r:id="rId14"/>
    <p:sldId id="277" r:id="rId15"/>
    <p:sldId id="278" r:id="rId16"/>
    <p:sldId id="279" r:id="rId17"/>
    <p:sldId id="281" r:id="rId18"/>
    <p:sldId id="282" r:id="rId19"/>
    <p:sldId id="285" r:id="rId20"/>
    <p:sldId id="284" r:id="rId21"/>
    <p:sldId id="259" r:id="rId22"/>
    <p:sldId id="257" r:id="rId23"/>
    <p:sldId id="271" r:id="rId24"/>
    <p:sldId id="258" r:id="rId25"/>
    <p:sldId id="268" r:id="rId26"/>
  </p:sldIdLst>
  <p:sldSz cx="12192000" cy="6858000"/>
  <p:notesSz cx="7099300" cy="10234613"/>
  <p:custDataLst>
    <p:tags r:id="rId29"/>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AE"/>
    <a:srgbClr val="E200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21E4AEA4-8DFA-4A89-87EB-49C32662AFE0}" styleName="Medium Style 2 - Accent 2">
    <a:wholeTbl>
      <a:tcTxStyle>
        <a:fontRef idx="minor">
          <a:prstClr val="black"/>
        </a:fontRef>
        <a:schemeClr val="dk1"/>
      </a:tcTxStyle>
      <a:tcStyle>
        <a:tcBdr>
          <a:left>
            <a:ln w="9525" cmpd="sng">
              <a:solidFill>
                <a:schemeClr val="lt1"/>
              </a:solidFill>
            </a:ln>
          </a:left>
          <a:right>
            <a:ln w="9525" cmpd="sng">
              <a:solidFill>
                <a:srgbClr val="FFFFFF"/>
              </a:solidFill>
            </a:ln>
          </a:right>
          <a:top>
            <a:ln w="9525" cmpd="sng">
              <a:solidFill>
                <a:srgbClr val="FFFFFF"/>
              </a:solidFill>
            </a:ln>
          </a:top>
          <a:bottom>
            <a:ln w="9525" cmpd="sng">
              <a:solidFill>
                <a:srgbClr val="FFFFFF"/>
              </a:solidFill>
            </a:ln>
          </a:bottom>
          <a:insideH>
            <a:ln w="9525" cmpd="sng">
              <a:solidFill>
                <a:srgbClr val="FFFFFF"/>
              </a:solidFill>
            </a:ln>
          </a:insideH>
          <a:insideV>
            <a:ln w="9525" cmpd="sng">
              <a:solidFill>
                <a:srgbClr val="FFFFFF"/>
              </a:solidFill>
            </a:ln>
          </a:insideV>
        </a:tcBdr>
        <a:fill>
          <a:solidFill>
            <a:schemeClr val="lt2"/>
          </a:solidFill>
        </a:fill>
      </a:tcStyle>
    </a:wholeTbl>
    <a:band1H>
      <a:tcStyle>
        <a:tcBdr/>
      </a:tcStyle>
    </a:band1H>
    <a:band2H>
      <a:tcTxStyle>
        <a:fontRef idx="minor">
          <a:prstClr val="white"/>
        </a:fontRef>
        <a:schemeClr val="lt1"/>
      </a:tcTxStyle>
      <a:tcStyle>
        <a:tcBdr/>
        <a:fill>
          <a:solidFill>
            <a:schemeClr val="accent2"/>
          </a:solidFill>
        </a:fill>
      </a:tcStyle>
    </a:band2H>
    <a:band1V>
      <a:tcStyle>
        <a:tcBdr/>
      </a:tcStyle>
    </a:band1V>
    <a:band2V>
      <a:tcTxStyle>
        <a:fontRef idx="minor">
          <a:prstClr val="white"/>
        </a:fontRef>
        <a:schemeClr val="lt1"/>
      </a:tcTxStyle>
      <a:tcStyle>
        <a:tcBdr/>
        <a:fill>
          <a:solidFill>
            <a:schemeClr val="accent2"/>
          </a:solidFill>
        </a:fill>
      </a:tcStyle>
    </a:band2V>
    <a:lastCol>
      <a:tcTxStyle b="on">
        <a:fontRef idx="minor">
          <a:prstClr val="white"/>
        </a:fontRef>
        <a:schemeClr val="lt1"/>
      </a:tcTxStyle>
      <a:tcStyle>
        <a:tcBdr/>
        <a:fill>
          <a:solidFill>
            <a:schemeClr val="accent2"/>
          </a:solidFill>
        </a:fill>
      </a:tcStyle>
    </a:lastCol>
    <a:firstCol>
      <a:tcTxStyle b="on">
        <a:fontRef idx="minor">
          <a:prstClr val="white"/>
        </a:fontRef>
        <a:schemeClr val="lt1"/>
      </a:tcTxStyle>
      <a:tcStyle>
        <a:tcBdr/>
        <a:fill>
          <a:solidFill>
            <a:schemeClr val="accent2"/>
          </a:solidFill>
        </a:fill>
      </a:tcStyle>
    </a:firstCol>
    <a:lastRow>
      <a:tcTxStyle b="on">
        <a:fontRef idx="minor">
          <a:prstClr val="white"/>
        </a:fontRef>
        <a:schemeClr val="lt1"/>
      </a:tcTxStyle>
      <a:tcStyle>
        <a:tcBdr/>
        <a:fill>
          <a:solidFill>
            <a:schemeClr val="accent2"/>
          </a:solidFill>
        </a:fill>
      </a:tcStyle>
    </a:lastRow>
    <a:firstRow>
      <a:tcTxStyle b="on">
        <a:fontRef idx="minor">
          <a:prstClr val="white"/>
        </a:fontRef>
        <a:schemeClr val="lt1"/>
      </a:tcTxStyle>
      <a:tcStyle>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96" autoAdjust="0"/>
  </p:normalViewPr>
  <p:slideViewPr>
    <p:cSldViewPr snapToObjects="1" showGuides="1">
      <p:cViewPr varScale="1">
        <p:scale>
          <a:sx n="67" d="100"/>
          <a:sy n="67" d="100"/>
        </p:scale>
        <p:origin x="644" y="40"/>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70" d="100"/>
          <a:sy n="70" d="100"/>
        </p:scale>
        <p:origin x="2268" y="42"/>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5.png"/><Relationship Id="rId2" Type="http://schemas.openxmlformats.org/officeDocument/2006/relationships/tags" Target="../tags/tag204.xml"/><Relationship Id="rId1" Type="http://schemas.openxmlformats.org/officeDocument/2006/relationships/theme" Target="../theme/theme3.x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sz="100" dirty="0">
              <a:noFill/>
              <a:latin typeface="Arial" panose="020B0604020202020204" pitchFamily="34" charset="0"/>
              <a:cs typeface="Arial" panose="020B0604020202020204" pitchFamily="34" charset="0"/>
            </a:endParaRPr>
          </a:p>
        </p:txBody>
      </p:sp>
      <p:sp>
        <p:nvSpPr>
          <p:cNvPr id="7" name="Footer Placeholder" hidden="1"/>
          <p:cNvSpPr>
            <a:spLocks noGrp="1"/>
          </p:cNvSpPr>
          <p:nvPr>
            <p:ph type="ftr" sz="quarter" idx="2"/>
            <p:custDataLst>
              <p:tags r:id="rId3"/>
            </p:custDataLst>
          </p:nvPr>
        </p:nvSpPr>
        <p:spPr>
          <a:xfrm>
            <a:off x="7099300" y="10234613"/>
            <a:ext cx="0" cy="0"/>
          </a:xfrm>
          <a:prstGeom prst="rect">
            <a:avLst/>
          </a:prstGeom>
        </p:spPr>
        <p:txBody>
          <a:bodyPr vert="horz" lIns="91440" tIns="45720" rIns="91440" bIns="45720" rtlCol="0" anchor="ctr"/>
          <a:lstStyle>
            <a:lvl1pPr algn="l">
              <a:defRPr sz="1200"/>
            </a:lvl1pPr>
          </a:lstStyle>
          <a:p>
            <a:pPr algn="ctr"/>
            <a:r>
              <a:rPr lang="en-US" sz="100" dirty="0">
                <a:noFill/>
                <a:latin typeface="Arial" panose="020B0604020202020204" pitchFamily="34" charset="0"/>
                <a:ea typeface="Verdana" pitchFamily="34" charset="0"/>
                <a:cs typeface="Arial" panose="020B0604020202020204" pitchFamily="34" charset="0"/>
              </a:rPr>
              <a:t>Copyright © Infineon Technologies AG 2020. All rights reserved.</a:t>
            </a:r>
          </a:p>
          <a:p>
            <a:pPr algn="ctr"/>
            <a:r>
              <a:rPr lang="en-US" sz="100" b="1" dirty="0">
                <a:noFill/>
                <a:latin typeface="Arial" panose="020B0604020202020204" pitchFamily="34" charset="0"/>
                <a:ea typeface="Verdana" pitchFamily="34" charset="0"/>
                <a:cs typeface="Arial" panose="020B0604020202020204" pitchFamily="34" charset="0"/>
              </a:rPr>
              <a:t>restricted</a:t>
            </a:r>
          </a:p>
        </p:txBody>
      </p:sp>
      <p:sp>
        <p:nvSpPr>
          <p:cNvPr id="9" name="Date Placeholder" hidden="1"/>
          <p:cNvSpPr>
            <a:spLocks noGrp="1"/>
          </p:cNvSpPr>
          <p:nvPr>
            <p:ph type="dt" sz="quarter" idx="1"/>
            <p:custDataLst>
              <p:tags r:id="rId4"/>
            </p:custDataLst>
          </p:nvPr>
        </p:nvSpPr>
        <p:spPr>
          <a:xfrm>
            <a:off x="7099300" y="10234613"/>
            <a:ext cx="0" cy="0"/>
          </a:xfrm>
          <a:prstGeom prst="rect">
            <a:avLst/>
          </a:prstGeom>
        </p:spPr>
        <p:txBody>
          <a:bodyPr vert="horz" lIns="91440" tIns="45720" rIns="91440" bIns="45720" rtlCol="0" anchor="ctr"/>
          <a:lstStyle>
            <a:lvl1pPr algn="r">
              <a:defRPr sz="1200"/>
            </a:lvl1pPr>
          </a:lstStyle>
          <a:p>
            <a:pPr algn="l"/>
            <a:r>
              <a:rPr lang="en-US" sz="100" dirty="0">
                <a:noFill/>
                <a:latin typeface="Arial" panose="020B0604020202020204" pitchFamily="34" charset="0"/>
                <a:ea typeface="Verdana" pitchFamily="34" charset="0"/>
                <a:cs typeface="Arial" panose="020B0604020202020204" pitchFamily="34" charset="0"/>
              </a:rPr>
              <a:t>2020-09-28</a:t>
            </a:r>
          </a:p>
          <a:p>
            <a:pPr algn="l"/>
            <a:endParaRPr lang="en-US" sz="100" dirty="0">
              <a:noFill/>
              <a:latin typeface="Arial" panose="020B0604020202020204" pitchFamily="34" charset="0"/>
              <a:ea typeface="Verdana" pitchFamily="34" charset="0"/>
              <a:cs typeface="Arial" panose="020B0604020202020204" pitchFamily="34" charset="0"/>
            </a:endParaRPr>
          </a:p>
        </p:txBody>
      </p:sp>
      <p:sp>
        <p:nvSpPr>
          <p:cNvPr id="10" name="Slide Number Placeholder"/>
          <p:cNvSpPr>
            <a:spLocks noGrp="1"/>
          </p:cNvSpPr>
          <p:nvPr>
            <p:ph type="sldNum" sz="quarter" idx="3"/>
          </p:nvPr>
        </p:nvSpPr>
        <p:spPr>
          <a:xfrm>
            <a:off x="5997922" y="9833798"/>
            <a:ext cx="612000" cy="288000"/>
          </a:xfrm>
          <a:prstGeom prst="rect">
            <a:avLst/>
          </a:prstGeom>
        </p:spPr>
        <p:txBody>
          <a:bodyPr vert="horz" lIns="0" tIns="0" rIns="0" bIns="0" rtlCol="0" anchor="ctr"/>
          <a:lstStyle>
            <a:lvl1pPr algn="r">
              <a:defRPr sz="1200"/>
            </a:lvl1pPr>
          </a:lstStyle>
          <a:p>
            <a:fld id="{4F5EA4BF-E9AE-43AF-B3B0-E8B2B4D213BF}" type="slidenum">
              <a:rPr lang="en-US" sz="800">
                <a:solidFill>
                  <a:srgbClr val="928285"/>
                </a:solidFill>
                <a:latin typeface="Arial" panose="020B0604020202020204" pitchFamily="34" charset="0"/>
                <a:ea typeface="Verdana" pitchFamily="34" charset="0"/>
                <a:cs typeface="Arial" panose="020B0604020202020204" pitchFamily="34" charset="0"/>
              </a:rPr>
              <a:pPr/>
              <a:t>‹#›</a:t>
            </a:fld>
            <a:endParaRPr lang="en-US" sz="80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AB77BC53-8E05-4977-B193-6A6AD69A870A}"/>
              </a:ext>
            </a:extLst>
          </p:cNvPr>
          <p:cNvSpPr txBox="1"/>
          <p:nvPr userDrawn="1">
            <p:custDataLst>
              <p:tags r:id="rId5"/>
            </p:custDataLst>
          </p:nvPr>
        </p:nvSpPr>
        <p:spPr bwMode="auto">
          <a:xfrm>
            <a:off x="489310"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8A3F532B-9233-4B6C-A1AE-20F78C1A46B8}"/>
              </a:ext>
            </a:extLst>
          </p:cNvPr>
          <p:cNvSpPr txBox="1"/>
          <p:nvPr userDrawn="1">
            <p:custDataLst>
              <p:tags r:id="rId6"/>
            </p:custDataLst>
          </p:nvPr>
        </p:nvSpPr>
        <p:spPr bwMode="auto">
          <a:xfrm>
            <a:off x="5637922"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707F235E-2AB2-45AA-AAE4-3CA5D9E6B283}"/>
              </a:ext>
            </a:extLst>
          </p:cNvPr>
          <p:cNvSpPr txBox="1"/>
          <p:nvPr userDrawn="1">
            <p:custDataLst>
              <p:tags r:id="rId7"/>
            </p:custDataLst>
          </p:nvPr>
        </p:nvSpPr>
        <p:spPr bwMode="auto">
          <a:xfrm>
            <a:off x="489310"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5B6337D7-EF4A-437B-98C9-7A76CBDDE797}"/>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6" name="empower_classification_attention_placeholder" hidden="1">
            <a:extLst>
              <a:ext uri="{FF2B5EF4-FFF2-40B4-BE49-F238E27FC236}">
                <a16:creationId xmlns:a16="http://schemas.microsoft.com/office/drawing/2014/main" id="{07AA87B6-2D72-4228-A7D0-DDCA437050BF}"/>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6" name="empower_classification_placeholder">
            <a:extLst>
              <a:ext uri="{FF2B5EF4-FFF2-40B4-BE49-F238E27FC236}">
                <a16:creationId xmlns:a16="http://schemas.microsoft.com/office/drawing/2014/main" id="{162FD7ED-CC36-4F26-ADD4-95B9EFF2AE3D}"/>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4" name="empower_date_placeholder">
            <a:extLst>
              <a:ext uri="{FF2B5EF4-FFF2-40B4-BE49-F238E27FC236}">
                <a16:creationId xmlns:a16="http://schemas.microsoft.com/office/drawing/2014/main" id="{17C46F5C-5E8F-4CC2-80E6-B88261E13B5B}"/>
              </a:ext>
            </a:extLst>
          </p:cNvPr>
          <p:cNvSpPr txBox="1"/>
          <p:nvPr userDrawn="1">
            <p:custDataLst>
              <p:tags r:id="rId11"/>
            </p:custDataLst>
          </p:nvPr>
        </p:nvSpPr>
        <p:spPr bwMode="auto">
          <a:xfrm>
            <a:off x="489309"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26"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image" Target="../media/image5.png"/><Relationship Id="rId2" Type="http://schemas.openxmlformats.org/officeDocument/2006/relationships/tags" Target="../tags/tag194.xml"/><Relationship Id="rId1" Type="http://schemas.openxmlformats.org/officeDocument/2006/relationships/theme" Target="../theme/theme2.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Slide"/>
          <p:cNvSpPr>
            <a:spLocks noGrp="1" noRot="1" noChangeAspect="1" noChangeArrowheads="1" noTextEdit="1"/>
          </p:cNvSpPr>
          <p:nvPr>
            <p:ph type="sldImg" idx="2"/>
          </p:nvPr>
        </p:nvSpPr>
        <p:spPr bwMode="auto">
          <a:xfrm>
            <a:off x="454025" y="1012825"/>
            <a:ext cx="6191250" cy="3482975"/>
          </a:xfrm>
          <a:prstGeom prst="rect">
            <a:avLst/>
          </a:prstGeom>
          <a:noFill/>
          <a:ln w="9525">
            <a:solidFill>
              <a:srgbClr val="000000"/>
            </a:solidFill>
            <a:miter lim="800000"/>
            <a:headEnd/>
            <a:tailEnd/>
          </a:ln>
          <a:effectLst/>
        </p:spPr>
      </p:sp>
      <p:sp>
        <p:nvSpPr>
          <p:cNvPr id="84997" name="Notes"/>
          <p:cNvSpPr>
            <a:spLocks noGrp="1" noChangeArrowheads="1"/>
          </p:cNvSpPr>
          <p:nvPr>
            <p:ph type="body" sz="quarter" idx="3"/>
          </p:nvPr>
        </p:nvSpPr>
        <p:spPr bwMode="auto">
          <a:xfrm>
            <a:off x="453306" y="4757266"/>
            <a:ext cx="6191968" cy="47832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Enter Notes</a:t>
            </a:r>
          </a:p>
        </p:txBody>
      </p:sp>
      <p:sp>
        <p:nvSpPr>
          <p:cNvPr id="28"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00">
                <a:noFill/>
                <a:latin typeface="Arial" panose="020B0604020202020204" pitchFamily="34" charset="0"/>
                <a:cs typeface="Arial" panose="020B0604020202020204" pitchFamily="34" charset="0"/>
              </a:defRPr>
            </a:lvl1pPr>
          </a:lstStyle>
          <a:p>
            <a:endParaRPr lang="en-US" sz="100" dirty="0"/>
          </a:p>
        </p:txBody>
      </p:sp>
      <p:sp>
        <p:nvSpPr>
          <p:cNvPr id="10" name="Footer Placeholder" hidden="1"/>
          <p:cNvSpPr>
            <a:spLocks noGrp="1"/>
          </p:cNvSpPr>
          <p:nvPr>
            <p:ph type="ftr" sz="quarter" idx="4"/>
            <p:custDataLst>
              <p:tags r:id="rId3"/>
            </p:custDataLst>
          </p:nvPr>
        </p:nvSpPr>
        <p:spPr>
          <a:xfrm>
            <a:off x="7099300" y="10234613"/>
            <a:ext cx="0" cy="0"/>
          </a:xfrm>
          <a:prstGeom prst="rect">
            <a:avLst/>
          </a:prstGeom>
        </p:spPr>
        <p:txBody>
          <a:bodyPr vert="horz" lIns="91440" tIns="45720" rIns="91440" bIns="45720" rtlCol="0" anchor="ctr"/>
          <a:lstStyle>
            <a:lvl1pPr algn="ctr">
              <a:defRPr sz="100">
                <a:noFill/>
                <a:latin typeface="Verdana" pitchFamily="34" charset="0"/>
                <a:ea typeface="Verdana" pitchFamily="34" charset="0"/>
                <a:cs typeface="Verdana" pitchFamily="34" charset="0"/>
              </a:defRPr>
            </a:lvl1pPr>
          </a:lstStyle>
          <a:p>
            <a:r>
              <a:rPr lang="en-US" dirty="0">
                <a:latin typeface="Arial" panose="020B0604020202020204" pitchFamily="34" charset="0"/>
                <a:cs typeface="Arial" panose="020B0604020202020204" pitchFamily="34" charset="0"/>
              </a:rPr>
              <a:t>Copyright © Infineon Technologies AG 2020. All rights reserved.</a:t>
            </a:r>
          </a:p>
          <a:p>
            <a:r>
              <a:rPr lang="en-US" b="1" dirty="0">
                <a:latin typeface="Arial" panose="020B0604020202020204" pitchFamily="34" charset="0"/>
                <a:cs typeface="Arial" panose="020B0604020202020204" pitchFamily="34" charset="0"/>
              </a:rPr>
              <a:t>restricted</a:t>
            </a:r>
          </a:p>
        </p:txBody>
      </p:sp>
      <p:sp>
        <p:nvSpPr>
          <p:cNvPr id="11" name="Date Placeholder" hidden="1"/>
          <p:cNvSpPr>
            <a:spLocks noGrp="1"/>
          </p:cNvSpPr>
          <p:nvPr>
            <p:ph type="dt" idx="1"/>
            <p:custDataLst>
              <p:tags r:id="rId4"/>
            </p:custDataLst>
          </p:nvPr>
        </p:nvSpPr>
        <p:spPr>
          <a:xfrm>
            <a:off x="7099300" y="10234613"/>
            <a:ext cx="0" cy="0"/>
          </a:xfrm>
          <a:prstGeom prst="rect">
            <a:avLst/>
          </a:prstGeom>
        </p:spPr>
        <p:txBody>
          <a:bodyPr vert="horz" lIns="91440" tIns="45720" rIns="91440" bIns="45720" rtlCol="0" anchor="ctr"/>
          <a:lstStyle>
            <a:lvl1pPr algn="l">
              <a:defRPr sz="100">
                <a:noFill/>
                <a:latin typeface="Arial" panose="020B0604020202020204" pitchFamily="34" charset="0"/>
                <a:ea typeface="Verdana" pitchFamily="34" charset="0"/>
                <a:cs typeface="Arial" panose="020B0604020202020204" pitchFamily="34" charset="0"/>
              </a:defRPr>
            </a:lvl1pPr>
          </a:lstStyle>
          <a:p>
            <a:r>
              <a:rPr lang="en-US" dirty="0"/>
              <a:t>2020-09-28</a:t>
            </a:r>
          </a:p>
          <a:p>
            <a:endParaRPr lang="en-US" dirty="0"/>
          </a:p>
        </p:txBody>
      </p:sp>
      <p:sp>
        <p:nvSpPr>
          <p:cNvPr id="12" name="Slide Number Placeholder"/>
          <p:cNvSpPr>
            <a:spLocks noGrp="1"/>
          </p:cNvSpPr>
          <p:nvPr>
            <p:ph type="sldNum" sz="quarter" idx="5"/>
          </p:nvPr>
        </p:nvSpPr>
        <p:spPr>
          <a:xfrm>
            <a:off x="6033274" y="9833798"/>
            <a:ext cx="612000" cy="288000"/>
          </a:xfrm>
          <a:prstGeom prst="rect">
            <a:avLst/>
          </a:prstGeom>
        </p:spPr>
        <p:txBody>
          <a:bodyPr vert="horz" lIns="0" tIns="0" rIns="0" bIns="0" rtlCol="0" anchor="ctr"/>
          <a:lstStyle>
            <a:lvl1pPr algn="r">
              <a:defRPr sz="800">
                <a:solidFill>
                  <a:srgbClr val="928285"/>
                </a:solidFill>
                <a:latin typeface="Verdana" pitchFamily="34" charset="0"/>
                <a:ea typeface="Verdana" pitchFamily="34" charset="0"/>
                <a:cs typeface="Verdana" pitchFamily="34" charset="0"/>
              </a:defRPr>
            </a:lvl1pPr>
          </a:lstStyle>
          <a:p>
            <a:fld id="{4165D906-55BD-49C5-997D-27A40DB53D15}" type="slidenum">
              <a:rPr lang="en-US">
                <a:latin typeface="Arial" panose="020B0604020202020204" pitchFamily="34" charset="0"/>
                <a:cs typeface="Arial" panose="020B0604020202020204" pitchFamily="34" charset="0"/>
              </a:rPr>
              <a:pPr/>
              <a:t>‹#›</a:t>
            </a:fld>
            <a:endParaRPr lang="en-US" dirty="0">
              <a:latin typeface="Arial" panose="020B0604020202020204"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E8AE2277-2635-47CE-8461-F921E010AD66}"/>
              </a:ext>
            </a:extLst>
          </p:cNvPr>
          <p:cNvSpPr txBox="1"/>
          <p:nvPr userDrawn="1">
            <p:custDataLst>
              <p:tags r:id="rId5"/>
            </p:custDataLst>
          </p:nvPr>
        </p:nvSpPr>
        <p:spPr bwMode="auto">
          <a:xfrm>
            <a:off x="453306"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1ED6373F-3656-4DFD-9B9C-BC0ABABA2CBF}"/>
              </a:ext>
            </a:extLst>
          </p:cNvPr>
          <p:cNvSpPr txBox="1"/>
          <p:nvPr userDrawn="1">
            <p:custDataLst>
              <p:tags r:id="rId6"/>
            </p:custDataLst>
          </p:nvPr>
        </p:nvSpPr>
        <p:spPr bwMode="auto">
          <a:xfrm>
            <a:off x="5673274"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3D3123B4-E08C-4CCD-9703-AD1F689F1FB7}"/>
              </a:ext>
            </a:extLst>
          </p:cNvPr>
          <p:cNvSpPr txBox="1"/>
          <p:nvPr userDrawn="1">
            <p:custDataLst>
              <p:tags r:id="rId7"/>
            </p:custDataLst>
          </p:nvPr>
        </p:nvSpPr>
        <p:spPr bwMode="auto">
          <a:xfrm>
            <a:off x="453306"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7E51E007-F5B3-45C7-900F-9B0FFE9F37F6}"/>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6" name="empower_classification_attention_placeholder" hidden="1">
            <a:extLst>
              <a:ext uri="{FF2B5EF4-FFF2-40B4-BE49-F238E27FC236}">
                <a16:creationId xmlns:a16="http://schemas.microsoft.com/office/drawing/2014/main" id="{CD1E0C77-9862-4B96-A3C1-8F3320EB5330}"/>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7" name="empower_classification_placeholder">
            <a:extLst>
              <a:ext uri="{FF2B5EF4-FFF2-40B4-BE49-F238E27FC236}">
                <a16:creationId xmlns:a16="http://schemas.microsoft.com/office/drawing/2014/main" id="{9F464BB7-63C3-4B8A-A50E-5FC32FA6A18F}"/>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dirty="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8" name="empower_date_placeholder">
            <a:extLst>
              <a:ext uri="{FF2B5EF4-FFF2-40B4-BE49-F238E27FC236}">
                <a16:creationId xmlns:a16="http://schemas.microsoft.com/office/drawing/2014/main" id="{7E930412-6BBA-43BF-B0D5-11DDE46E471E}"/>
              </a:ext>
            </a:extLst>
          </p:cNvPr>
          <p:cNvSpPr txBox="1"/>
          <p:nvPr userDrawn="1">
            <p:custDataLst>
              <p:tags r:id="rId11"/>
            </p:custDataLst>
          </p:nvPr>
        </p:nvSpPr>
        <p:spPr bwMode="auto">
          <a:xfrm>
            <a:off x="453306"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32"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609585" algn="l" rtl="0" fontAlgn="base">
      <a:spcBef>
        <a:spcPct val="30000"/>
      </a:spcBef>
      <a:spcAft>
        <a:spcPct val="0"/>
      </a:spcAft>
      <a:defRPr sz="1600" kern="1200">
        <a:solidFill>
          <a:srgbClr val="00214A"/>
        </a:solidFill>
        <a:latin typeface="Verdana" pitchFamily="34" charset="0"/>
        <a:ea typeface="+mn-ea"/>
        <a:cs typeface="+mn-cs"/>
      </a:defRPr>
    </a:lvl2pPr>
    <a:lvl3pPr marL="1219170" algn="l" rtl="0" fontAlgn="base">
      <a:spcBef>
        <a:spcPct val="30000"/>
      </a:spcBef>
      <a:spcAft>
        <a:spcPct val="0"/>
      </a:spcAft>
      <a:defRPr sz="1600" kern="1200">
        <a:solidFill>
          <a:srgbClr val="00214A"/>
        </a:solidFill>
        <a:latin typeface="Verdana" pitchFamily="34" charset="0"/>
        <a:ea typeface="+mn-ea"/>
        <a:cs typeface="+mn-cs"/>
      </a:defRPr>
    </a:lvl3pPr>
    <a:lvl4pPr marL="1828754" algn="l" rtl="0" fontAlgn="base">
      <a:spcBef>
        <a:spcPct val="30000"/>
      </a:spcBef>
      <a:spcAft>
        <a:spcPct val="0"/>
      </a:spcAft>
      <a:defRPr sz="1600" kern="1200">
        <a:solidFill>
          <a:srgbClr val="00214A"/>
        </a:solidFill>
        <a:latin typeface="Verdana" pitchFamily="34" charset="0"/>
        <a:ea typeface="+mn-ea"/>
        <a:cs typeface="+mn-cs"/>
      </a:defRPr>
    </a:lvl4pPr>
    <a:lvl5pPr marL="2438339" algn="l" rtl="0" fontAlgn="base">
      <a:spcBef>
        <a:spcPct val="30000"/>
      </a:spcBef>
      <a:spcAft>
        <a:spcPct val="0"/>
      </a:spcAft>
      <a:defRPr sz="1600" kern="1200">
        <a:solidFill>
          <a:srgbClr val="00214A"/>
        </a:solidFill>
        <a:latin typeface="Verdana"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1.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Master" Target="../slideMasters/slideMaster1.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slideMaster" Target="../slideMasters/slideMaster1.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Master" Target="../slideMasters/slideMaster1.xml"/><Relationship Id="rId4" Type="http://schemas.openxmlformats.org/officeDocument/2006/relationships/tags" Target="../tags/tag18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Master" Target="../slideMasters/slideMaster1.xml"/><Relationship Id="rId5" Type="http://schemas.openxmlformats.org/officeDocument/2006/relationships/tags" Target="../tags/tag193.xml"/><Relationship Id="rId4" Type="http://schemas.openxmlformats.org/officeDocument/2006/relationships/tags" Target="../tags/tag19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g"/><Relationship Id="rId5" Type="http://schemas.openxmlformats.org/officeDocument/2006/relationships/tags" Target="../tags/tag20.xml"/><Relationship Id="rId10" Type="http://schemas.openxmlformats.org/officeDocument/2006/relationships/slideMaster" Target="../slideMasters/slideMaster1.xml"/><Relationship Id="rId4" Type="http://schemas.openxmlformats.org/officeDocument/2006/relationships/tags" Target="../tags/tag19.xml"/><Relationship Id="rId9"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Master" Target="../slideMasters/slideMaster1.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Master" Target="../slideMasters/slideMaster1.xml"/><Relationship Id="rId5" Type="http://schemas.openxmlformats.org/officeDocument/2006/relationships/tags" Target="../tags/tag78.xml"/><Relationship Id="rId4" Type="http://schemas.openxmlformats.org/officeDocument/2006/relationships/tags" Target="../tags/tag7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1">
    <p:bg>
      <p:bgPr>
        <a:solidFill>
          <a:schemeClr val="bg1"/>
        </a:solidFill>
        <a:effectLst/>
      </p:bgPr>
    </p:bg>
    <p:spTree>
      <p:nvGrpSpPr>
        <p:cNvPr id="1" name=""/>
        <p:cNvGrpSpPr/>
        <p:nvPr/>
      </p:nvGrpSpPr>
      <p:grpSpPr>
        <a:xfrm>
          <a:off x="0" y="0"/>
          <a:ext cx="0" cy="0"/>
          <a:chOff x="0" y="0"/>
          <a:chExt cx="0" cy="0"/>
        </a:xfrm>
      </p:grpSpPr>
      <p:sp>
        <p:nvSpPr>
          <p:cNvPr id="6" name="LOGO PROTECTION" hidden="1">
            <a:extLst>
              <a:ext uri="{FF2B5EF4-FFF2-40B4-BE49-F238E27FC236}">
                <a16:creationId xmlns:a16="http://schemas.microsoft.com/office/drawing/2014/main" id="{193C101A-31DD-4FCB-8E69-ED3C115F16E0}"/>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8" name="Background White">
            <a:extLst>
              <a:ext uri="{FF2B5EF4-FFF2-40B4-BE49-F238E27FC236}">
                <a16:creationId xmlns:a16="http://schemas.microsoft.com/office/drawing/2014/main" id="{9FD1694A-5725-40E5-AC10-2A7A68B981E5}"/>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dirty="0">
              <a:latin typeface="+mn-lt"/>
              <a:ea typeface="+mn-ea"/>
              <a:cs typeface="+mn-cs"/>
            </a:endParaRPr>
          </a:p>
        </p:txBody>
      </p:sp>
      <p:sp>
        <p:nvSpPr>
          <p:cNvPr id="23" name="Crystal Picture Placeholder">
            <a:extLst>
              <a:ext uri="{FF2B5EF4-FFF2-40B4-BE49-F238E27FC236}">
                <a16:creationId xmlns:a16="http://schemas.microsoft.com/office/drawing/2014/main" id="{5805FCC4-D045-0733-8C95-81CAFF95804B}"/>
              </a:ext>
            </a:extLst>
          </p:cNvPr>
          <p:cNvSpPr>
            <a:spLocks noGrp="1"/>
          </p:cNvSpPr>
          <p:nvPr>
            <p:ph type="pic" sz="quarter" idx="15"/>
          </p:nvPr>
        </p:nvSpPr>
        <p:spPr>
          <a:xfrm>
            <a:off x="3" y="2"/>
            <a:ext cx="12191999" cy="3743997"/>
          </a:xfrm>
          <a:custGeom>
            <a:avLst/>
            <a:gdLst>
              <a:gd name="connsiteX0" fmla="*/ 0 w 12191999"/>
              <a:gd name="connsiteY0" fmla="*/ 0 h 3743997"/>
              <a:gd name="connsiteX1" fmla="*/ 12191999 w 12191999"/>
              <a:gd name="connsiteY1" fmla="*/ 0 h 3743997"/>
              <a:gd name="connsiteX2" fmla="*/ 12191999 w 12191999"/>
              <a:gd name="connsiteY2" fmla="*/ 3726156 h 3743997"/>
              <a:gd name="connsiteX3" fmla="*/ 3063660 w 12191999"/>
              <a:gd name="connsiteY3" fmla="*/ 2179105 h 3743997"/>
              <a:gd name="connsiteX4" fmla="*/ 387 w 12191999"/>
              <a:gd name="connsiteY4" fmla="*/ 3726157 h 3743997"/>
              <a:gd name="connsiteX5" fmla="*/ 387 w 12191999"/>
              <a:gd name="connsiteY5" fmla="*/ 3743997 h 3743997"/>
              <a:gd name="connsiteX6" fmla="*/ 0 w 12191999"/>
              <a:gd name="connsiteY6" fmla="*/ 3743997 h 374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743997">
                <a:moveTo>
                  <a:pt x="0" y="0"/>
                </a:moveTo>
                <a:lnTo>
                  <a:pt x="12191999" y="0"/>
                </a:lnTo>
                <a:lnTo>
                  <a:pt x="12191999" y="3726156"/>
                </a:lnTo>
                <a:lnTo>
                  <a:pt x="3063660" y="2179105"/>
                </a:lnTo>
                <a:lnTo>
                  <a:pt x="387" y="3726157"/>
                </a:lnTo>
                <a:lnTo>
                  <a:pt x="387" y="3743997"/>
                </a:lnTo>
                <a:lnTo>
                  <a:pt x="0" y="3743997"/>
                </a:lnTo>
                <a:close/>
              </a:path>
            </a:pathLst>
          </a:custGeom>
          <a:blipFill>
            <a:blip r:embed="rId12"/>
            <a:stretch>
              <a:fillRect/>
            </a:stretch>
          </a:blipFill>
        </p:spPr>
        <p:txBody>
          <a:bodyPr wrap="square" tIns="1296000">
            <a:noAutofit/>
          </a:bodyPr>
          <a:lstStyle>
            <a:lvl1pPr marL="0" indent="0" algn="ctr">
              <a:buNone/>
              <a:defRPr/>
            </a:lvl1pPr>
          </a:lstStyle>
          <a:p>
            <a:r>
              <a:rPr lang="en-US"/>
              <a:t>Click icon to add picture</a:t>
            </a:r>
            <a:endParaRPr lang="de-DE"/>
          </a:p>
        </p:txBody>
      </p:sp>
      <p:sp>
        <p:nvSpPr>
          <p:cNvPr id="30" name="Subtitle"/>
          <p:cNvSpPr>
            <a:spLocks noGrp="1"/>
          </p:cNvSpPr>
          <p:nvPr>
            <p:ph type="subTitle" idx="1" hasCustomPrompt="1"/>
          </p:nvPr>
        </p:nvSpPr>
        <p:spPr>
          <a:xfrm>
            <a:off x="624000" y="5641951"/>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26638A09-FAF0-40AC-917E-C2B12C875E5A}"/>
              </a:ext>
            </a:extLst>
          </p:cNvPr>
          <p:cNvSpPr>
            <a:spLocks noGrp="1"/>
          </p:cNvSpPr>
          <p:nvPr>
            <p:ph type="ctrTitle" hasCustomPrompt="1"/>
            <p:custDataLst>
              <p:tags r:id="rId2"/>
            </p:custDataLst>
          </p:nvPr>
        </p:nvSpPr>
        <p:spPr>
          <a:xfrm>
            <a:off x="624000" y="4163051"/>
            <a:ext cx="8280000" cy="1118901"/>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9" name="empower_classification_attention_placeholder" hidden="1">
            <a:extLst>
              <a:ext uri="{FF2B5EF4-FFF2-40B4-BE49-F238E27FC236}">
                <a16:creationId xmlns:a16="http://schemas.microsoft.com/office/drawing/2014/main" id="{542ADA73-329E-4D35-A040-712B75800F88}"/>
              </a:ext>
            </a:extLst>
          </p:cNvPr>
          <p:cNvSpPr txBox="1"/>
          <p:nvPr>
            <p:custDataLst>
              <p:tags r:id="rId3"/>
            </p:custDataLst>
          </p:nvPr>
        </p:nvSpPr>
        <p:spPr bwMode="auto">
          <a:xfrm>
            <a:off x="5411800" y="6500314"/>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endParaRPr lang="en-US" sz="800" b="1" kern="0" baseline="0" noProof="0" dirty="0">
              <a:solidFill>
                <a:schemeClr val="tx2"/>
              </a:solidFill>
              <a:latin typeface="+mn-lt"/>
              <a:ea typeface="+mn-ea"/>
              <a:cs typeface="+mn-cs"/>
            </a:endParaRPr>
          </a:p>
        </p:txBody>
      </p:sp>
      <p:sp>
        <p:nvSpPr>
          <p:cNvPr id="10" name="empower_classification_placeholder">
            <a:extLst>
              <a:ext uri="{FF2B5EF4-FFF2-40B4-BE49-F238E27FC236}">
                <a16:creationId xmlns:a16="http://schemas.microsoft.com/office/drawing/2014/main" id="{2D16A7B9-CA23-4C66-B2AF-3682EAAE8159}"/>
              </a:ext>
            </a:extLst>
          </p:cNvPr>
          <p:cNvSpPr txBox="1"/>
          <p:nvPr>
            <p:custDataLst>
              <p:tags r:id="rId4"/>
            </p:custDataLst>
          </p:nvPr>
        </p:nvSpPr>
        <p:spPr bwMode="auto">
          <a:xfrm>
            <a:off x="5412000" y="6500314"/>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dirty="0">
                <a:solidFill>
                  <a:schemeClr val="tx1"/>
                </a:solidFill>
                <a:latin typeface="+mn-lt"/>
                <a:ea typeface="+mn-ea"/>
                <a:cs typeface="+mn-cs"/>
              </a:rPr>
              <a:t>restricted</a:t>
            </a:r>
          </a:p>
        </p:txBody>
      </p:sp>
      <p:sp>
        <p:nvSpPr>
          <p:cNvPr id="11" name="empower_document_placeholder" hidden="1">
            <a:extLst>
              <a:ext uri="{FF2B5EF4-FFF2-40B4-BE49-F238E27FC236}">
                <a16:creationId xmlns:a16="http://schemas.microsoft.com/office/drawing/2014/main" id="{7FE25D73-2664-463A-AF80-DF3E4E2CB8B6}"/>
              </a:ext>
            </a:extLst>
          </p:cNvPr>
          <p:cNvSpPr txBox="1"/>
          <p:nvPr>
            <p:custDataLst>
              <p:tags r:id="rId5"/>
            </p:custDataLst>
          </p:nvPr>
        </p:nvSpPr>
        <p:spPr bwMode="auto">
          <a:xfrm>
            <a:off x="624000" y="6500314"/>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2" name="empower_draft_placeholder" hidden="1">
            <a:extLst>
              <a:ext uri="{FF2B5EF4-FFF2-40B4-BE49-F238E27FC236}">
                <a16:creationId xmlns:a16="http://schemas.microsoft.com/office/drawing/2014/main" id="{9769B1E2-E46B-4957-AEBB-2CD1EAF09328}"/>
              </a:ext>
            </a:extLst>
          </p:cNvPr>
          <p:cNvSpPr txBox="1"/>
          <p:nvPr>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2" name="MIO_AGENDA_IGNORE_NAVIGATION" hidden="1">
            <a:extLst>
              <a:ext uri="{FF2B5EF4-FFF2-40B4-BE49-F238E27FC236}">
                <a16:creationId xmlns:a16="http://schemas.microsoft.com/office/drawing/2014/main" id="{03AF05FD-8ED3-440D-B616-18664CA13DD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6" name="MIO_AGENDA_IGNORE_CHAPTER_REFERENCE" hidden="1">
            <a:extLst>
              <a:ext uri="{FF2B5EF4-FFF2-40B4-BE49-F238E27FC236}">
                <a16:creationId xmlns:a16="http://schemas.microsoft.com/office/drawing/2014/main" id="{E0053FF2-2ADB-4CE0-850C-04ADE25DFF5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7" name="Date Placeholder 16" hidden="1">
            <a:extLst>
              <a:ext uri="{FF2B5EF4-FFF2-40B4-BE49-F238E27FC236}">
                <a16:creationId xmlns:a16="http://schemas.microsoft.com/office/drawing/2014/main" id="{B19EA23C-BCB4-4E72-A8B3-AFF05FD396BC}"/>
              </a:ext>
            </a:extLst>
          </p:cNvPr>
          <p:cNvSpPr>
            <a:spLocks noGrp="1"/>
          </p:cNvSpPr>
          <p:nvPr>
            <p:ph type="dt" sz="half" idx="10"/>
            <p:custDataLst>
              <p:tags r:id="rId7"/>
            </p:custDataLst>
          </p:nvPr>
        </p:nvSpPr>
        <p:spPr/>
        <p:txBody>
          <a:bodyPr/>
          <a:lstStyle/>
          <a:p>
            <a:endParaRPr lang="en-US" b="1" dirty="0"/>
          </a:p>
        </p:txBody>
      </p:sp>
      <p:sp>
        <p:nvSpPr>
          <p:cNvPr id="18" name="Footer Placeholder 17" hidden="1">
            <a:extLst>
              <a:ext uri="{FF2B5EF4-FFF2-40B4-BE49-F238E27FC236}">
                <a16:creationId xmlns:a16="http://schemas.microsoft.com/office/drawing/2014/main" id="{271BB539-26D3-4B9C-9F13-4E382668BE89}"/>
              </a:ext>
            </a:extLst>
          </p:cNvPr>
          <p:cNvSpPr>
            <a:spLocks noGrp="1"/>
          </p:cNvSpPr>
          <p:nvPr>
            <p:ph type="ftr" sz="quarter" idx="11"/>
            <p:custDataLst>
              <p:tags r:id="rId8"/>
            </p:custDataLst>
          </p:nvPr>
        </p:nvSpPr>
        <p:spPr/>
        <p:txBody>
          <a:bodyPr/>
          <a:lstStyle/>
          <a:p>
            <a:endParaRPr lang="en-US" dirty="0"/>
          </a:p>
        </p:txBody>
      </p:sp>
      <p:sp>
        <p:nvSpPr>
          <p:cNvPr id="19" name="Slide Number Placeholder 18" hidden="1">
            <a:extLst>
              <a:ext uri="{FF2B5EF4-FFF2-40B4-BE49-F238E27FC236}">
                <a16:creationId xmlns:a16="http://schemas.microsoft.com/office/drawing/2014/main" id="{970E7400-5A78-4596-8A13-DC8308CA511D}"/>
              </a:ext>
            </a:extLst>
          </p:cNvPr>
          <p:cNvSpPr>
            <a:spLocks noGrp="1"/>
          </p:cNvSpPr>
          <p:nvPr>
            <p:ph type="sldNum" sz="quarter" idx="12"/>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370ED20-2DD7-4652-95B4-6C73AD11EB7F}"/>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92DC6926-96FF-4BB1-823E-5F2FFE796E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455361232"/>
      </p:ext>
    </p:extLst>
  </p:cSld>
  <p:clrMapOvr>
    <a:masterClrMapping/>
  </p:clrMapOvr>
  <p:hf hdr="0" dt="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Row | 2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ECAA0892-68E2-4E2E-9B18-4A8DC40F0E11}"/>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D16A0514-897C-427C-A5CD-34FCB4F6BF1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A6FCF5E5-2935-4FDA-903C-EA43A699BD8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115A00C6-A501-466D-A34B-23C1071DA39E}"/>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0C8DD3BC-73D2-4101-B037-359F1B42B434}"/>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1" name="empower_classification_attention_placeholder" hidden="1">
            <a:extLst>
              <a:ext uri="{FF2B5EF4-FFF2-40B4-BE49-F238E27FC236}">
                <a16:creationId xmlns:a16="http://schemas.microsoft.com/office/drawing/2014/main" id="{D39CEC28-75A6-43F3-9DE9-2436F3F4D9C6}"/>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FC21F178-EFAA-49DE-A35E-72E2C0CA3B0B}"/>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43B2B732-8EC3-4F44-986D-B5DAC6EA77C1}"/>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endParaRPr lang="en-US" sz="800" kern="0" noProof="0" dirty="0">
              <a:solidFill>
                <a:schemeClr val="tx1"/>
              </a:solidFill>
              <a:latin typeface="+mn-lt"/>
              <a:ea typeface="+mn-ea"/>
              <a:cs typeface="+mn-cs"/>
            </a:endParaRPr>
          </a:p>
        </p:txBody>
      </p:sp>
      <p:sp>
        <p:nvSpPr>
          <p:cNvPr id="7" name="Content Top"/>
          <p:cNvSpPr>
            <a:spLocks noGrp="1"/>
          </p:cNvSpPr>
          <p:nvPr>
            <p:ph sz="quarter" idx="13" hasCustomPrompt="1"/>
          </p:nvPr>
        </p:nvSpPr>
        <p:spPr>
          <a:xfrm>
            <a:off x="334800" y="1268412"/>
            <a:ext cx="11520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Bottom Left"/>
          <p:cNvSpPr>
            <a:spLocks noGrp="1"/>
          </p:cNvSpPr>
          <p:nvPr>
            <p:ph sz="quarter" idx="14"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Right"/>
          <p:cNvSpPr>
            <a:spLocks noGrp="1"/>
          </p:cNvSpPr>
          <p:nvPr>
            <p:ph sz="quarter" idx="15" hasCustomPrompt="1"/>
          </p:nvPr>
        </p:nvSpPr>
        <p:spPr>
          <a:xfrm>
            <a:off x="6166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ADACDEE-D42E-4EEF-8504-614B0FC9EF75}"/>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F595BB6-F050-434C-AF4B-533D75C5E5D3}"/>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3ABBB783-BFC3-406F-9AE2-14E6D55F43A3}"/>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7DAA9CDC-CAD4-4554-97D9-7059E95FE638}"/>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07C82FBB-C728-405A-8E31-DE02DA8D9177}"/>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03708507-303A-4696-8A49-D64DA70EAF1B}"/>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2273">
          <p15:clr>
            <a:srgbClr val="FBAE40"/>
          </p15:clr>
        </p15:guide>
        <p15:guide id="2" orient="horz" pos="799">
          <p15:clr>
            <a:srgbClr val="FBAE40"/>
          </p15:clr>
        </p15:guide>
        <p15:guide id="3" orient="horz" pos="4020">
          <p15:clr>
            <a:srgbClr val="FBAE40"/>
          </p15:clr>
        </p15:guide>
        <p15:guide id="4" pos="7469">
          <p15:clr>
            <a:srgbClr val="FBAE40"/>
          </p15:clr>
        </p15:guide>
        <p15:guide id="5" pos="3885">
          <p15:clr>
            <a:srgbClr val="FBAE40"/>
          </p15:clr>
        </p15:guide>
        <p15:guide id="6" pos="3795">
          <p15:clr>
            <a:srgbClr val="FBAE40"/>
          </p15:clr>
        </p15:guide>
        <p15:guide id="7" pos="211">
          <p15:clr>
            <a:srgbClr val="FBAE40"/>
          </p15:clr>
        </p15:guide>
        <p15:guide id="8" orient="horz" pos="2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Row | 2 columns | row">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C812AE9A-81D7-4AE8-BC9F-85686450823C}"/>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A8D3527-E357-41F9-99D1-BCEAEC88D7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3A1A2EC5-F603-4F90-ADD8-B8933F3B810B}"/>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FA03A6F0-5545-409D-93A9-5E09698484A1}"/>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97E57A33-CDFD-4C72-B657-882682DACB1E}"/>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5A896D99-24DF-4F81-9EC3-37F5EF05FFED}"/>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F09BE8EF-EBD2-4B7A-9878-8440DC26C91A}"/>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99207B66-AFA5-4510-BF1D-29423C34CEF2}"/>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p:cNvSpPr>
            <a:spLocks noGrp="1"/>
          </p:cNvSpPr>
          <p:nvPr>
            <p:ph sz="quarter" idx="13" hasCustomPrompt="1"/>
          </p:nvPr>
        </p:nvSpPr>
        <p:spPr>
          <a:xfrm>
            <a:off x="334433" y="1268412"/>
            <a:ext cx="11521280" cy="126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Center Left"/>
          <p:cNvSpPr>
            <a:spLocks noGrp="1"/>
          </p:cNvSpPr>
          <p:nvPr>
            <p:ph sz="quarter" idx="14" hasCustomPrompt="1"/>
          </p:nvPr>
        </p:nvSpPr>
        <p:spPr>
          <a:xfrm>
            <a:off x="334800"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Right"/>
          <p:cNvSpPr>
            <a:spLocks noGrp="1"/>
          </p:cNvSpPr>
          <p:nvPr>
            <p:ph sz="quarter" idx="15" hasCustomPrompt="1"/>
          </p:nvPr>
        </p:nvSpPr>
        <p:spPr>
          <a:xfrm>
            <a:off x="6167437"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p:cNvSpPr>
            <a:spLocks noGrp="1"/>
          </p:cNvSpPr>
          <p:nvPr>
            <p:ph sz="quarter" idx="16" hasCustomPrompt="1"/>
          </p:nvPr>
        </p:nvSpPr>
        <p:spPr>
          <a:xfrm>
            <a:off x="334433" y="5085186"/>
            <a:ext cx="11521280" cy="1296567"/>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6" name="Title">
            <a:extLst>
              <a:ext uri="{FF2B5EF4-FFF2-40B4-BE49-F238E27FC236}">
                <a16:creationId xmlns:a16="http://schemas.microsoft.com/office/drawing/2014/main" id="{42CB6C61-472A-4F78-8808-601D74D8D1A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878DF235-2AD8-4C82-A0BD-D1BDFC87370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A9104FB9-0912-4A0F-BBB7-DF055F82945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E424A36D-7777-4A82-B12F-96CE1F877678}"/>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E1CCD2B2-40D2-43D5-80C4-5322AD4033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1235F132-B0A2-4CF3-A146-5DF950DFB464}"/>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3795">
          <p15:clr>
            <a:srgbClr val="FBAE40"/>
          </p15:clr>
        </p15:guide>
        <p15:guide id="3" pos="211">
          <p15:clr>
            <a:srgbClr val="FBAE40"/>
          </p15:clr>
        </p15:guide>
        <p15:guide id="4" pos="7469">
          <p15:clr>
            <a:srgbClr val="FBAE40"/>
          </p15:clr>
        </p15:guide>
        <p15:guide id="5" orient="horz" pos="799">
          <p15:clr>
            <a:srgbClr val="FBAE40"/>
          </p15:clr>
        </p15:guide>
        <p15:guide id="6" orient="horz" pos="1593">
          <p15:clr>
            <a:srgbClr val="FBAE40"/>
          </p15:clr>
        </p15:guide>
        <p15:guide id="7" orient="horz" pos="1752">
          <p15:clr>
            <a:srgbClr val="FBAE40"/>
          </p15:clr>
        </p15:guide>
        <p15:guide id="8" orient="horz" pos="2999">
          <p15:clr>
            <a:srgbClr val="FBAE40"/>
          </p15:clr>
        </p15:guide>
        <p15:guide id="9" orient="horz" pos="3203">
          <p15:clr>
            <a:srgbClr val="FBAE40"/>
          </p15:clr>
        </p15:guide>
        <p15:guide id="10" orient="horz" pos="4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3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7FB993A8-52D6-439E-9FD7-796FB1371096}"/>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112013B0-A00B-4A1F-90FB-E2E8B2F86D5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FC3769D5-91E6-43B0-BC4B-C0040A71CFD6}"/>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B0E0CB85-0435-4FEC-B2B6-D19200B62923}"/>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557CA6BF-F2F9-417F-A2FD-035F1FC8569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1" name="empower_classification_attention_placeholder" hidden="1">
            <a:extLst>
              <a:ext uri="{FF2B5EF4-FFF2-40B4-BE49-F238E27FC236}">
                <a16:creationId xmlns:a16="http://schemas.microsoft.com/office/drawing/2014/main" id="{8C605CA2-9EAD-450F-BC1B-8D9AF92E5875}"/>
              </a:ext>
            </a:extLst>
          </p:cNvPr>
          <p:cNvSpPr txBox="1">
            <a:spLocks/>
          </p:cNvSpPr>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4E82CE8C-8E20-4C1A-B65C-F8A30CF5A153}"/>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D96F0A90-37BC-4B0D-A29D-8711C51DD447}"/>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Left"/>
          <p:cNvSpPr>
            <a:spLocks noGrp="1"/>
          </p:cNvSpPr>
          <p:nvPr>
            <p:ph sz="quarter" idx="13" hasCustomPrompt="1"/>
          </p:nvPr>
        </p:nvSpPr>
        <p:spPr>
          <a:xfrm>
            <a:off x="334800" y="1268414"/>
            <a:ext cx="3744384"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Center"/>
          <p:cNvSpPr>
            <a:spLocks noGrp="1"/>
          </p:cNvSpPr>
          <p:nvPr>
            <p:ph sz="quarter" idx="14" hasCustomPrompt="1"/>
          </p:nvPr>
        </p:nvSpPr>
        <p:spPr>
          <a:xfrm>
            <a:off x="4262399" y="1268414"/>
            <a:ext cx="3672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Right"/>
          <p:cNvSpPr>
            <a:spLocks noGrp="1"/>
          </p:cNvSpPr>
          <p:nvPr>
            <p:ph sz="quarter" idx="15" hasCustomPrompt="1"/>
          </p:nvPr>
        </p:nvSpPr>
        <p:spPr>
          <a:xfrm>
            <a:off x="8113184" y="1268414"/>
            <a:ext cx="3744416"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A635AE4-FE20-4282-BFFD-96EBDCED60D9}"/>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6E14A5B-9E91-4287-8D3D-9F9C469D8ECA}"/>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210BD89C-2BAC-459E-A79D-05B6C0B33362}"/>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13A018B2-30A4-435D-A599-2BE57EAB5CBC}"/>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B6CA23A5-CFDD-4B39-B853-6A18A878BFBF}"/>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226441E8-60EA-42A3-B978-BA612ACACF4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4020">
          <p15:clr>
            <a:srgbClr val="FBAE40"/>
          </p15:clr>
        </p15:guide>
        <p15:guide id="2" orient="horz" pos="799">
          <p15:clr>
            <a:srgbClr val="FBAE40"/>
          </p15:clr>
        </p15:guide>
        <p15:guide id="3" pos="4997">
          <p15:clr>
            <a:srgbClr val="FBAE40"/>
          </p15:clr>
        </p15:guide>
        <p15:guide id="4" pos="2683">
          <p15:clr>
            <a:srgbClr val="FBAE40"/>
          </p15:clr>
        </p15:guide>
        <p15:guide id="5" pos="2570">
          <p15:clr>
            <a:srgbClr val="FBAE40"/>
          </p15:clr>
        </p15:guide>
        <p15:guide id="6" pos="5110">
          <p15:clr>
            <a:srgbClr val="FBAE40"/>
          </p15:clr>
        </p15:guide>
        <p15:guide id="7" pos="211">
          <p15:clr>
            <a:srgbClr val="FBAE40"/>
          </p15:clr>
        </p15:guide>
        <p15:guide id="8" pos="74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Row | 3 column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488416C1-009C-4276-862C-859A39D89869}"/>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192327F-A51B-41E2-B3F1-79934B2829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EE529511-279F-4E8D-B98F-7745CB480D7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7712C297-5B52-4E05-AEC3-8C81F2A74EE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492E0D9-97C5-4A27-B585-4460769C4D6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EB4DD739-504C-48CA-BA98-DEE0B3A91EAB}"/>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D547197E-1EC3-47AA-B644-4B7771421A2B}"/>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5B4084F1-8114-4C22-84F5-3D14817A7904}"/>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p:cNvSpPr>
            <a:spLocks noGrp="1"/>
          </p:cNvSpPr>
          <p:nvPr>
            <p:ph sz="quarter" idx="13" hasCustomPrompt="1"/>
          </p:nvPr>
        </p:nvSpPr>
        <p:spPr>
          <a:xfrm>
            <a:off x="334800" y="1268414"/>
            <a:ext cx="11521280" cy="1368425"/>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Left"/>
          <p:cNvSpPr>
            <a:spLocks noGrp="1"/>
          </p:cNvSpPr>
          <p:nvPr>
            <p:ph sz="quarter" idx="14" hasCustomPrompt="1"/>
          </p:nvPr>
        </p:nvSpPr>
        <p:spPr>
          <a:xfrm>
            <a:off x="334800" y="2781300"/>
            <a:ext cx="3744000"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p:cNvSpPr>
            <a:spLocks noGrp="1"/>
          </p:cNvSpPr>
          <p:nvPr>
            <p:ph sz="quarter" idx="15" hasCustomPrompt="1"/>
          </p:nvPr>
        </p:nvSpPr>
        <p:spPr>
          <a:xfrm>
            <a:off x="4259262" y="2781300"/>
            <a:ext cx="3673475"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Right"/>
          <p:cNvSpPr>
            <a:spLocks noGrp="1"/>
          </p:cNvSpPr>
          <p:nvPr>
            <p:ph sz="quarter" idx="16" hasCustomPrompt="1"/>
          </p:nvPr>
        </p:nvSpPr>
        <p:spPr>
          <a:xfrm>
            <a:off x="8113186" y="2781300"/>
            <a:ext cx="3744383"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6C581746-1B2C-4D98-9755-6221A3ED9E38}"/>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AAAECD1-71D2-46B6-BF2D-6007823BA888}"/>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EA8AF054-4363-4E54-A605-8A5E7CD05422}"/>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C839DAF8-6F4C-441B-B45B-348B7EA8B4B3}"/>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CBA086A-526B-43F0-BEDE-EC3219CC78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F76E7CBE-7230-4110-85FB-3718D4B81343}"/>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4997">
          <p15:clr>
            <a:srgbClr val="FBAE40"/>
          </p15:clr>
        </p15:guide>
        <p15:guide id="2" pos="5110">
          <p15:clr>
            <a:srgbClr val="FBAE40"/>
          </p15:clr>
        </p15:guide>
        <p15:guide id="3" pos="7469">
          <p15:clr>
            <a:srgbClr val="FBAE40"/>
          </p15:clr>
        </p15:guide>
        <p15:guide id="4" pos="2683">
          <p15:clr>
            <a:srgbClr val="FBAE40"/>
          </p15:clr>
        </p15:guide>
        <p15:guide id="5" pos="2570">
          <p15:clr>
            <a:srgbClr val="FBAE40"/>
          </p15:clr>
        </p15:guide>
        <p15:guide id="6" pos="211">
          <p15:clr>
            <a:srgbClr val="FBAE40"/>
          </p15:clr>
        </p15:guide>
        <p15:guide id="7" orient="horz" pos="799">
          <p15:clr>
            <a:srgbClr val="FBAE40"/>
          </p15:clr>
        </p15:guide>
        <p15:guide id="8" orient="horz" pos="4020">
          <p15:clr>
            <a:srgbClr val="FBAE40"/>
          </p15:clr>
        </p15:guide>
        <p15:guide id="9" orient="horz" pos="1661">
          <p15:clr>
            <a:srgbClr val="FBAE40"/>
          </p15:clr>
        </p15:guide>
        <p15:guide id="10" orient="horz" pos="17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4 columns">
    <p:spTree>
      <p:nvGrpSpPr>
        <p:cNvPr id="1" name=""/>
        <p:cNvGrpSpPr/>
        <p:nvPr/>
      </p:nvGrpSpPr>
      <p:grpSpPr>
        <a:xfrm>
          <a:off x="0" y="0"/>
          <a:ext cx="0" cy="0"/>
          <a:chOff x="0" y="0"/>
          <a:chExt cx="0" cy="0"/>
        </a:xfrm>
      </p:grpSpPr>
      <p:sp>
        <p:nvSpPr>
          <p:cNvPr id="11" name="empower_additionalText_placeholder" hidden="1">
            <a:extLst>
              <a:ext uri="{FF2B5EF4-FFF2-40B4-BE49-F238E27FC236}">
                <a16:creationId xmlns:a16="http://schemas.microsoft.com/office/drawing/2014/main" id="{5BFFD0DD-DDFD-422B-86D9-F164E68C0538}"/>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DF070F93-7F88-456A-894C-885F8AC591A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9A5FF993-F527-4569-A066-E8D346767DE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09C3987-21ED-4B60-B90F-837FB1F2A7A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C33D0117-4C9D-47FC-BBAF-7D90814DB7C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0" name="empower_classification_attention_placeholder" hidden="1">
            <a:extLst>
              <a:ext uri="{FF2B5EF4-FFF2-40B4-BE49-F238E27FC236}">
                <a16:creationId xmlns:a16="http://schemas.microsoft.com/office/drawing/2014/main" id="{40F47B66-9156-4480-85AF-99EB0563F553}"/>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4" name="empower_classification_placeholder">
            <a:extLst>
              <a:ext uri="{FF2B5EF4-FFF2-40B4-BE49-F238E27FC236}">
                <a16:creationId xmlns:a16="http://schemas.microsoft.com/office/drawing/2014/main" id="{B1D76006-023D-437E-80D1-B8FC83CA1329}"/>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71DC81B7-1CCA-48F9-8AB9-34BBC16340CF}"/>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8" name="Content Left">
            <a:extLst>
              <a:ext uri="{FF2B5EF4-FFF2-40B4-BE49-F238E27FC236}">
                <a16:creationId xmlns:a16="http://schemas.microsoft.com/office/drawing/2014/main" id="{371B7856-37AA-4EBD-9A28-1045DC90A92A}"/>
              </a:ext>
            </a:extLst>
          </p:cNvPr>
          <p:cNvSpPr>
            <a:spLocks noGrp="1"/>
          </p:cNvSpPr>
          <p:nvPr>
            <p:ph sz="quarter" idx="20" hasCustomPrompt="1"/>
          </p:nvPr>
        </p:nvSpPr>
        <p:spPr>
          <a:xfrm>
            <a:off x="334799" y="1268414"/>
            <a:ext cx="2808000"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Center Left">
            <a:extLst>
              <a:ext uri="{FF2B5EF4-FFF2-40B4-BE49-F238E27FC236}">
                <a16:creationId xmlns:a16="http://schemas.microsoft.com/office/drawing/2014/main" id="{AB4408A9-DF90-4D32-8AE8-9278539718C0}"/>
              </a:ext>
            </a:extLst>
          </p:cNvPr>
          <p:cNvSpPr>
            <a:spLocks noGrp="1"/>
          </p:cNvSpPr>
          <p:nvPr>
            <p:ph sz="quarter" idx="21" hasCustomPrompt="1"/>
          </p:nvPr>
        </p:nvSpPr>
        <p:spPr>
          <a:xfrm>
            <a:off x="3324225"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Center Right">
            <a:extLst>
              <a:ext uri="{FF2B5EF4-FFF2-40B4-BE49-F238E27FC236}">
                <a16:creationId xmlns:a16="http://schemas.microsoft.com/office/drawing/2014/main" id="{FFF96914-9970-46DB-82A4-AB1B80110378}"/>
              </a:ext>
            </a:extLst>
          </p:cNvPr>
          <p:cNvSpPr>
            <a:spLocks noGrp="1"/>
          </p:cNvSpPr>
          <p:nvPr>
            <p:ph sz="quarter" idx="22" hasCustomPrompt="1"/>
          </p:nvPr>
        </p:nvSpPr>
        <p:spPr>
          <a:xfrm>
            <a:off x="6203950"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Right">
            <a:extLst>
              <a:ext uri="{FF2B5EF4-FFF2-40B4-BE49-F238E27FC236}">
                <a16:creationId xmlns:a16="http://schemas.microsoft.com/office/drawing/2014/main" id="{6803C6B1-D864-4BE6-AE1F-CA280F4DABD8}"/>
              </a:ext>
            </a:extLst>
          </p:cNvPr>
          <p:cNvSpPr>
            <a:spLocks noGrp="1"/>
          </p:cNvSpPr>
          <p:nvPr>
            <p:ph sz="quarter" idx="23" hasCustomPrompt="1"/>
          </p:nvPr>
        </p:nvSpPr>
        <p:spPr>
          <a:xfrm>
            <a:off x="9048750" y="1268414"/>
            <a:ext cx="2807593"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CDD773CC-FCEC-46C8-A75B-E70A26A7BF5B}"/>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FC67C23C-8514-4FAA-ABF5-040B63DA67C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735BE885-8732-4220-942B-E6D8F286274D}"/>
              </a:ext>
            </a:extLst>
          </p:cNvPr>
          <p:cNvSpPr>
            <a:spLocks noGrp="1"/>
          </p:cNvSpPr>
          <p:nvPr>
            <p:ph type="dt" sz="half" idx="24"/>
            <p:custDataLst>
              <p:tags r:id="rId10"/>
            </p:custDataLst>
          </p:nvPr>
        </p:nvSpPr>
        <p:spPr/>
        <p:txBody>
          <a:bodyPr/>
          <a:lstStyle/>
          <a:p>
            <a:endParaRPr lang="en-US" b="1" dirty="0"/>
          </a:p>
        </p:txBody>
      </p:sp>
      <p:sp>
        <p:nvSpPr>
          <p:cNvPr id="13" name="Footer Placeholder 12" hidden="1">
            <a:extLst>
              <a:ext uri="{FF2B5EF4-FFF2-40B4-BE49-F238E27FC236}">
                <a16:creationId xmlns:a16="http://schemas.microsoft.com/office/drawing/2014/main" id="{30570D12-AEFF-4406-B206-CB0D80D8FF49}"/>
              </a:ext>
            </a:extLst>
          </p:cNvPr>
          <p:cNvSpPr>
            <a:spLocks noGrp="1"/>
          </p:cNvSpPr>
          <p:nvPr>
            <p:ph type="ftr" sz="quarter" idx="25"/>
            <p:custDataLst>
              <p:tags r:id="rId11"/>
            </p:custDataLst>
          </p:nvPr>
        </p:nvSpPr>
        <p:spPr/>
        <p:txBody>
          <a:bodyPr/>
          <a:lstStyle/>
          <a:p>
            <a:endParaRPr lang="en-US" dirty="0"/>
          </a:p>
        </p:txBody>
      </p:sp>
      <p:sp>
        <p:nvSpPr>
          <p:cNvPr id="16" name="Slide Number Placeholder 15" hidden="1">
            <a:extLst>
              <a:ext uri="{FF2B5EF4-FFF2-40B4-BE49-F238E27FC236}">
                <a16:creationId xmlns:a16="http://schemas.microsoft.com/office/drawing/2014/main" id="{C49E2653-C8D1-4594-B3A4-0606A88CBB62}"/>
              </a:ext>
            </a:extLst>
          </p:cNvPr>
          <p:cNvSpPr>
            <a:spLocks noGrp="1"/>
          </p:cNvSpPr>
          <p:nvPr>
            <p:ph type="sldNum" sz="quarter" idx="26"/>
            <p:custDataLst>
              <p:tags r:id="rId12"/>
            </p:custDataLst>
          </p:nvPr>
        </p:nvSpPr>
        <p:spPr/>
        <p:txBody>
          <a:bodyPr/>
          <a:lstStyle/>
          <a:p>
            <a:r>
              <a:rPr lang="en-US"/>
              <a:t> </a:t>
            </a:r>
            <a:endParaRPr lang="en-US" dirty="0"/>
          </a:p>
        </p:txBody>
      </p:sp>
      <p:sp>
        <p:nvSpPr>
          <p:cNvPr id="18" name="MIO_Placeholder_Mapping" hidden="1">
            <a:extLst>
              <a:ext uri="{FF2B5EF4-FFF2-40B4-BE49-F238E27FC236}">
                <a16:creationId xmlns:a16="http://schemas.microsoft.com/office/drawing/2014/main" id="{12ADA7AE-DD1C-409A-B0A5-6D14FF7BF27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4020">
          <p15:clr>
            <a:srgbClr val="FBAE40"/>
          </p15:clr>
        </p15:guide>
        <p15:guide id="3" pos="7469">
          <p15:clr>
            <a:srgbClr val="FBAE40"/>
          </p15:clr>
        </p15:guide>
        <p15:guide id="4" pos="211">
          <p15:clr>
            <a:srgbClr val="FBAE40"/>
          </p15:clr>
        </p15:guide>
        <p15:guide id="5" pos="3908">
          <p15:clr>
            <a:srgbClr val="FBAE40"/>
          </p15:clr>
        </p15:guide>
        <p15:guide id="6" pos="3772">
          <p15:clr>
            <a:srgbClr val="FBAE40"/>
          </p15:clr>
        </p15:guide>
        <p15:guide id="7" pos="5586">
          <p15:clr>
            <a:srgbClr val="FBAE40"/>
          </p15:clr>
        </p15:guide>
        <p15:guide id="8" pos="5700">
          <p15:clr>
            <a:srgbClr val="FBAE40"/>
          </p15:clr>
        </p15:guide>
        <p15:guide id="9" pos="1980">
          <p15:clr>
            <a:srgbClr val="FBAE40"/>
          </p15:clr>
        </p15:guide>
        <p15:guide id="10" pos="20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Row | 4 columns">
    <p:spTree>
      <p:nvGrpSpPr>
        <p:cNvPr id="1" name=""/>
        <p:cNvGrpSpPr/>
        <p:nvPr/>
      </p:nvGrpSpPr>
      <p:grpSpPr>
        <a:xfrm>
          <a:off x="0" y="0"/>
          <a:ext cx="0" cy="0"/>
          <a:chOff x="0" y="0"/>
          <a:chExt cx="0" cy="0"/>
        </a:xfrm>
      </p:grpSpPr>
      <p:sp>
        <p:nvSpPr>
          <p:cNvPr id="13" name="empower_additionalText_placeholder" hidden="1">
            <a:extLst>
              <a:ext uri="{FF2B5EF4-FFF2-40B4-BE49-F238E27FC236}">
                <a16:creationId xmlns:a16="http://schemas.microsoft.com/office/drawing/2014/main" id="{598DE9EE-A198-41B5-9814-41C66F96D3B0}"/>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0AFB1D71-5FD7-446C-90B5-1DE68C513BD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57168C6C-B95E-4260-9301-8D1D5988F67B}"/>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29E2230-F28C-4139-A2F7-536C0BDB8E99}"/>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2A98BB16-D9CD-4785-A71C-21C57A55488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0" name="empower_classification_attention_placeholder" hidden="1">
            <a:extLst>
              <a:ext uri="{FF2B5EF4-FFF2-40B4-BE49-F238E27FC236}">
                <a16:creationId xmlns:a16="http://schemas.microsoft.com/office/drawing/2014/main" id="{333A1F8F-A990-434A-92C1-D59A014E7AFF}"/>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1" name="empower_classification_placeholder">
            <a:extLst>
              <a:ext uri="{FF2B5EF4-FFF2-40B4-BE49-F238E27FC236}">
                <a16:creationId xmlns:a16="http://schemas.microsoft.com/office/drawing/2014/main" id="{DBAA7875-DC7B-4CB1-AFAA-A99AEDD01BF7}"/>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15" name="empower_date_placeholder">
            <a:extLst>
              <a:ext uri="{FF2B5EF4-FFF2-40B4-BE49-F238E27FC236}">
                <a16:creationId xmlns:a16="http://schemas.microsoft.com/office/drawing/2014/main" id="{5743D8EF-9336-4669-BBD9-501D062A3DB4}"/>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endParaRPr lang="en-US" sz="800" kern="0" noProof="0" dirty="0">
              <a:solidFill>
                <a:schemeClr val="tx1"/>
              </a:solidFill>
              <a:latin typeface="+mn-lt"/>
              <a:ea typeface="+mn-ea"/>
              <a:cs typeface="+mn-cs"/>
            </a:endParaRPr>
          </a:p>
        </p:txBody>
      </p:sp>
      <p:sp>
        <p:nvSpPr>
          <p:cNvPr id="8" name="Content Top">
            <a:extLst>
              <a:ext uri="{FF2B5EF4-FFF2-40B4-BE49-F238E27FC236}">
                <a16:creationId xmlns:a16="http://schemas.microsoft.com/office/drawing/2014/main" id="{B528FDA5-64C4-4079-B7B7-97722BA30039}"/>
              </a:ext>
            </a:extLst>
          </p:cNvPr>
          <p:cNvSpPr>
            <a:spLocks noGrp="1"/>
          </p:cNvSpPr>
          <p:nvPr>
            <p:ph sz="quarter" idx="21" hasCustomPrompt="1"/>
          </p:nvPr>
        </p:nvSpPr>
        <p:spPr>
          <a:xfrm>
            <a:off x="334800" y="1268414"/>
            <a:ext cx="11521280" cy="1368425"/>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12" name="Content Left">
            <a:extLst>
              <a:ext uri="{FF2B5EF4-FFF2-40B4-BE49-F238E27FC236}">
                <a16:creationId xmlns:a16="http://schemas.microsoft.com/office/drawing/2014/main" id="{11455573-DB68-4634-9EB0-10FDA72EB09C}"/>
              </a:ext>
            </a:extLst>
          </p:cNvPr>
          <p:cNvSpPr>
            <a:spLocks noGrp="1"/>
          </p:cNvSpPr>
          <p:nvPr>
            <p:ph sz="quarter" idx="22" hasCustomPrompt="1"/>
          </p:nvPr>
        </p:nvSpPr>
        <p:spPr>
          <a:xfrm>
            <a:off x="334800" y="2781300"/>
            <a:ext cx="2808000"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Center Left">
            <a:extLst>
              <a:ext uri="{FF2B5EF4-FFF2-40B4-BE49-F238E27FC236}">
                <a16:creationId xmlns:a16="http://schemas.microsoft.com/office/drawing/2014/main" id="{DF6A34C2-8D0D-4C18-BD01-86B1344A92DF}"/>
              </a:ext>
            </a:extLst>
          </p:cNvPr>
          <p:cNvSpPr>
            <a:spLocks noGrp="1"/>
          </p:cNvSpPr>
          <p:nvPr>
            <p:ph sz="quarter" idx="23" hasCustomPrompt="1"/>
          </p:nvPr>
        </p:nvSpPr>
        <p:spPr>
          <a:xfrm>
            <a:off x="3324225"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Center Right">
            <a:extLst>
              <a:ext uri="{FF2B5EF4-FFF2-40B4-BE49-F238E27FC236}">
                <a16:creationId xmlns:a16="http://schemas.microsoft.com/office/drawing/2014/main" id="{A331F240-D4BB-4096-BFB7-002D583A4FC9}"/>
              </a:ext>
            </a:extLst>
          </p:cNvPr>
          <p:cNvSpPr>
            <a:spLocks noGrp="1"/>
          </p:cNvSpPr>
          <p:nvPr>
            <p:ph sz="quarter" idx="24" hasCustomPrompt="1"/>
          </p:nvPr>
        </p:nvSpPr>
        <p:spPr>
          <a:xfrm>
            <a:off x="6203950"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Right">
            <a:extLst>
              <a:ext uri="{FF2B5EF4-FFF2-40B4-BE49-F238E27FC236}">
                <a16:creationId xmlns:a16="http://schemas.microsoft.com/office/drawing/2014/main" id="{2BEB3BE2-22F6-4B6B-AB28-F38AB449DED5}"/>
              </a:ext>
            </a:extLst>
          </p:cNvPr>
          <p:cNvSpPr>
            <a:spLocks noGrp="1"/>
          </p:cNvSpPr>
          <p:nvPr>
            <p:ph sz="quarter" idx="25" hasCustomPrompt="1"/>
          </p:nvPr>
        </p:nvSpPr>
        <p:spPr>
          <a:xfrm>
            <a:off x="9048750" y="2781300"/>
            <a:ext cx="2807593"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B9A27F18-A46A-4C29-AB62-7BEB5215CA6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DDE018F7-7CB9-4F69-872D-4609CBE453C0}"/>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580E7AAC-C545-4F05-8939-1B218CC948D8}"/>
              </a:ext>
            </a:extLst>
          </p:cNvPr>
          <p:cNvSpPr>
            <a:spLocks noGrp="1"/>
          </p:cNvSpPr>
          <p:nvPr>
            <p:ph type="dt" sz="half" idx="26"/>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6E86CFC-21FB-497B-BD25-729619D70F13}"/>
              </a:ext>
            </a:extLst>
          </p:cNvPr>
          <p:cNvSpPr>
            <a:spLocks noGrp="1"/>
          </p:cNvSpPr>
          <p:nvPr>
            <p:ph type="ftr" sz="quarter" idx="27"/>
            <p:custDataLst>
              <p:tags r:id="rId11"/>
            </p:custDataLst>
          </p:nvPr>
        </p:nvSpPr>
        <p:spPr/>
        <p:txBody>
          <a:bodyPr/>
          <a:lstStyle/>
          <a:p>
            <a:endParaRPr lang="en-US" dirty="0"/>
          </a:p>
        </p:txBody>
      </p:sp>
      <p:sp>
        <p:nvSpPr>
          <p:cNvPr id="17" name="Slide Number Placeholder 16" hidden="1">
            <a:extLst>
              <a:ext uri="{FF2B5EF4-FFF2-40B4-BE49-F238E27FC236}">
                <a16:creationId xmlns:a16="http://schemas.microsoft.com/office/drawing/2014/main" id="{C7A23CE7-AF5A-4245-A417-6A94DA58E485}"/>
              </a:ext>
            </a:extLst>
          </p:cNvPr>
          <p:cNvSpPr>
            <a:spLocks noGrp="1"/>
          </p:cNvSpPr>
          <p:nvPr>
            <p:ph type="sldNum" sz="quarter" idx="28"/>
            <p:custDataLst>
              <p:tags r:id="rId12"/>
            </p:custDataLst>
          </p:nvPr>
        </p:nvSpPr>
        <p:spPr/>
        <p:txBody>
          <a:bodyPr/>
          <a:lstStyle/>
          <a:p>
            <a:r>
              <a:rPr lang="en-US"/>
              <a:t> </a:t>
            </a:r>
            <a:endParaRPr lang="en-US" dirty="0"/>
          </a:p>
        </p:txBody>
      </p:sp>
      <p:sp>
        <p:nvSpPr>
          <p:cNvPr id="19" name="MIO_Placeholder_Mapping" hidden="1">
            <a:extLst>
              <a:ext uri="{FF2B5EF4-FFF2-40B4-BE49-F238E27FC236}">
                <a16:creationId xmlns:a16="http://schemas.microsoft.com/office/drawing/2014/main" id="{E3241B79-27A8-4873-89EC-D6F0564709E7}"/>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1661">
          <p15:clr>
            <a:srgbClr val="FBAE40"/>
          </p15:clr>
        </p15:guide>
        <p15:guide id="3" orient="horz" pos="1752">
          <p15:clr>
            <a:srgbClr val="FBAE40"/>
          </p15:clr>
        </p15:guide>
        <p15:guide id="4" orient="horz" pos="4020">
          <p15:clr>
            <a:srgbClr val="FBAE40"/>
          </p15:clr>
        </p15:guide>
        <p15:guide id="5" pos="1980">
          <p15:clr>
            <a:srgbClr val="FBAE40"/>
          </p15:clr>
        </p15:guide>
        <p15:guide id="6" pos="211">
          <p15:clr>
            <a:srgbClr val="FBAE40"/>
          </p15:clr>
        </p15:guide>
        <p15:guide id="7" pos="2094">
          <p15:clr>
            <a:srgbClr val="FBAE40"/>
          </p15:clr>
        </p15:guide>
        <p15:guide id="8" pos="3772">
          <p15:clr>
            <a:srgbClr val="FBAE40"/>
          </p15:clr>
        </p15:guide>
        <p15:guide id="9" pos="3908">
          <p15:clr>
            <a:srgbClr val="FBAE40"/>
          </p15:clr>
        </p15:guide>
        <p15:guide id="10" pos="5586">
          <p15:clr>
            <a:srgbClr val="FBAE40"/>
          </p15:clr>
        </p15:guide>
        <p15:guide id="11" pos="5700">
          <p15:clr>
            <a:srgbClr val="FBAE40"/>
          </p15:clr>
        </p15:guide>
        <p15:guide id="12" pos="74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empower_additionalText_placeholder" hidden="1">
            <a:extLst>
              <a:ext uri="{FF2B5EF4-FFF2-40B4-BE49-F238E27FC236}">
                <a16:creationId xmlns:a16="http://schemas.microsoft.com/office/drawing/2014/main" id="{8B492BE2-D2A2-481A-B24A-CDE1C12A85F8}"/>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C269EC22-FB11-4D33-A5AD-970FF7AE0E7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B1BF6CA-DC2D-48CD-962D-066217BE39A2}"/>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884DECEF-9719-4244-AEE1-2AEA4754457D}"/>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4E03D739-7852-4964-A407-6FD3B0FC1EEE}"/>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2023. All rights reserved.</a:t>
            </a:r>
          </a:p>
        </p:txBody>
      </p:sp>
      <p:sp>
        <p:nvSpPr>
          <p:cNvPr id="18" name="empower_classification_attention_placeholder" hidden="1">
            <a:extLst>
              <a:ext uri="{FF2B5EF4-FFF2-40B4-BE49-F238E27FC236}">
                <a16:creationId xmlns:a16="http://schemas.microsoft.com/office/drawing/2014/main" id="{8BB80B65-0382-459F-AC7F-F3D707F65045}"/>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5CA1B3C-86AD-43CD-94E9-5A2E81B7D24E}"/>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8E11CE1F-6424-469C-8957-85A359561FBF}"/>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18 Mrz 2023</a:t>
            </a:r>
          </a:p>
        </p:txBody>
      </p:sp>
      <p:sp>
        <p:nvSpPr>
          <p:cNvPr id="7" name="Date Placeholder 6" hidden="1">
            <a:extLst>
              <a:ext uri="{FF2B5EF4-FFF2-40B4-BE49-F238E27FC236}">
                <a16:creationId xmlns:a16="http://schemas.microsoft.com/office/drawing/2014/main" id="{106A8C73-A6AF-4DF0-8894-BF2EC7AA230E}"/>
              </a:ext>
            </a:extLst>
          </p:cNvPr>
          <p:cNvSpPr>
            <a:spLocks noGrp="1"/>
          </p:cNvSpPr>
          <p:nvPr>
            <p:ph type="dt" sz="half" idx="10"/>
            <p:custDataLst>
              <p:tags r:id="rId9"/>
            </p:custDataLst>
          </p:nvPr>
        </p:nvSpPr>
        <p:spPr/>
        <p:txBody>
          <a:bodyPr/>
          <a:lstStyle/>
          <a:p>
            <a:endParaRPr lang="en-US" b="1" dirty="0"/>
          </a:p>
        </p:txBody>
      </p:sp>
      <p:sp>
        <p:nvSpPr>
          <p:cNvPr id="8" name="Footer Placeholder 7" hidden="1">
            <a:extLst>
              <a:ext uri="{FF2B5EF4-FFF2-40B4-BE49-F238E27FC236}">
                <a16:creationId xmlns:a16="http://schemas.microsoft.com/office/drawing/2014/main" id="{AB7F0ADB-6E9B-485D-93FC-12BF83F0A674}"/>
              </a:ext>
            </a:extLst>
          </p:cNvPr>
          <p:cNvSpPr>
            <a:spLocks noGrp="1"/>
          </p:cNvSpPr>
          <p:nvPr>
            <p:ph type="ftr" sz="quarter" idx="11"/>
            <p:custDataLst>
              <p:tags r:id="rId10"/>
            </p:custDataLst>
          </p:nvPr>
        </p:nvSpPr>
        <p:spPr/>
        <p:txBody>
          <a:bodyPr/>
          <a:lstStyle/>
          <a:p>
            <a:endParaRPr lang="en-US" dirty="0"/>
          </a:p>
        </p:txBody>
      </p:sp>
      <p:sp>
        <p:nvSpPr>
          <p:cNvPr id="9" name="Slide Number Placeholder 8" hidden="1">
            <a:extLst>
              <a:ext uri="{FF2B5EF4-FFF2-40B4-BE49-F238E27FC236}">
                <a16:creationId xmlns:a16="http://schemas.microsoft.com/office/drawing/2014/main" id="{688F703F-EAD1-4063-8445-95277BEEE9A3}"/>
              </a:ext>
            </a:extLst>
          </p:cNvPr>
          <p:cNvSpPr>
            <a:spLocks noGrp="1"/>
          </p:cNvSpPr>
          <p:nvPr>
            <p:ph type="sldNum" sz="quarter" idx="12"/>
            <p:custDataLst>
              <p:tags r:id="rId11"/>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1AE06898-E172-4A77-BE61-DAD235E107B9}"/>
              </a:ext>
            </a:extLst>
          </p:cNvPr>
          <p:cNvSpPr/>
          <p:nvPr userDrawn="1">
            <p:custDataLst>
              <p:tags r:id="rId12"/>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7469" userDrawn="1">
          <p15:clr>
            <a:srgbClr val="FBAE40"/>
          </p15:clr>
        </p15:guide>
        <p15:guide id="2" pos="211" userDrawn="1">
          <p15:clr>
            <a:srgbClr val="FBAE40"/>
          </p15:clr>
        </p15:guide>
        <p15:guide id="3" orient="horz" pos="4020" userDrawn="1">
          <p15:clr>
            <a:srgbClr val="FBAE40"/>
          </p15:clr>
        </p15:guide>
        <p15:guide id="4" orient="horz" pos="79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Fullpic">
    <p:bg>
      <p:bgPr>
        <a:solidFill>
          <a:schemeClr val="accent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9A3C9F-7C21-45B3-9124-006DC5D0E647}"/>
              </a:ext>
            </a:extLst>
          </p:cNvPr>
          <p:cNvSpPr>
            <a:spLocks noGrp="1"/>
          </p:cNvSpPr>
          <p:nvPr>
            <p:ph type="pic" sz="quarter" idx="12"/>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12281 h 6858000"/>
              <a:gd name="connsiteX3" fmla="*/ 12192000 w 12192000"/>
              <a:gd name="connsiteY3" fmla="*/ 6823094 h 6858000"/>
              <a:gd name="connsiteX4" fmla="*/ 12192000 w 12192000"/>
              <a:gd name="connsiteY4" fmla="*/ 6858000 h 6858000"/>
              <a:gd name="connsiteX5" fmla="*/ 0 w 12192000"/>
              <a:gd name="connsiteY5" fmla="*/ 6858000 h 6858000"/>
              <a:gd name="connsiteX6" fmla="*/ 0 w 12192000"/>
              <a:gd name="connsiteY6" fmla="*/ 6823094 h 6858000"/>
              <a:gd name="connsiteX7" fmla="*/ 0 w 12192000"/>
              <a:gd name="connsiteY7" fmla="*/ 68122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12281"/>
                </a:lnTo>
                <a:lnTo>
                  <a:pt x="12192000" y="6823094"/>
                </a:lnTo>
                <a:lnTo>
                  <a:pt x="12192000" y="6858000"/>
                </a:lnTo>
                <a:lnTo>
                  <a:pt x="0" y="6858000"/>
                </a:lnTo>
                <a:lnTo>
                  <a:pt x="0" y="6823094"/>
                </a:lnTo>
                <a:lnTo>
                  <a:pt x="0" y="6812281"/>
                </a:lnTo>
                <a:close/>
              </a:path>
            </a:pathLst>
          </a:custGeom>
          <a:solidFill>
            <a:srgbClr val="DCD5D7"/>
          </a:solidFill>
        </p:spPr>
        <p:txBody>
          <a:bodyPr wrap="square" tIns="2880000">
            <a:noAutofit/>
          </a:bodyPr>
          <a:lstStyle>
            <a:lvl1pPr algn="ctr">
              <a:buNone/>
              <a:defRPr baseline="0">
                <a:solidFill>
                  <a:schemeClr val="tx1"/>
                </a:solidFill>
                <a:latin typeface="+mn-lt"/>
                <a:ea typeface="+mn-ea"/>
                <a:cs typeface="+mn-cs"/>
              </a:defRPr>
            </a:lvl1pPr>
          </a:lstStyle>
          <a:p>
            <a:r>
              <a:rPr lang="en-US" noProof="0"/>
              <a:t>Click icon to add picture</a:t>
            </a:r>
            <a:endParaRPr lang="en-US" noProof="0" dirty="0"/>
          </a:p>
        </p:txBody>
      </p:sp>
      <p:sp>
        <p:nvSpPr>
          <p:cNvPr id="3" name="MIO_AGENDA_IGNORE_NAVIGATION" hidden="1">
            <a:extLst>
              <a:ext uri="{FF2B5EF4-FFF2-40B4-BE49-F238E27FC236}">
                <a16:creationId xmlns:a16="http://schemas.microsoft.com/office/drawing/2014/main" id="{298E6853-722D-4D8C-A4A5-A6FCEB4A06C0}"/>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MIO_AGENDA_IGNORE_CHAPTER_REFERENCE" hidden="1">
            <a:extLst>
              <a:ext uri="{FF2B5EF4-FFF2-40B4-BE49-F238E27FC236}">
                <a16:creationId xmlns:a16="http://schemas.microsoft.com/office/drawing/2014/main" id="{4C952A04-6CCB-455C-887C-1B9A3B0ACD0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2" name="Date Placeholder 1" hidden="1">
            <a:extLst>
              <a:ext uri="{FF2B5EF4-FFF2-40B4-BE49-F238E27FC236}">
                <a16:creationId xmlns:a16="http://schemas.microsoft.com/office/drawing/2014/main" id="{E7D6FAC8-11F4-4964-9B25-EE9D1E189D30}"/>
              </a:ext>
            </a:extLst>
          </p:cNvPr>
          <p:cNvSpPr>
            <a:spLocks noGrp="1"/>
          </p:cNvSpPr>
          <p:nvPr>
            <p:ph type="dt" sz="half" idx="13"/>
            <p:custDataLst>
              <p:tags r:id="rId1"/>
            </p:custDataLst>
          </p:nvPr>
        </p:nvSpPr>
        <p:spPr/>
        <p:txBody>
          <a:bodyPr/>
          <a:lstStyle/>
          <a:p>
            <a:endParaRPr lang="en-US" b="1" dirty="0"/>
          </a:p>
        </p:txBody>
      </p:sp>
      <p:sp>
        <p:nvSpPr>
          <p:cNvPr id="5" name="Footer Placeholder 4" hidden="1">
            <a:extLst>
              <a:ext uri="{FF2B5EF4-FFF2-40B4-BE49-F238E27FC236}">
                <a16:creationId xmlns:a16="http://schemas.microsoft.com/office/drawing/2014/main" id="{B6B82CD2-EA5C-4D03-98C1-175706CF32FC}"/>
              </a:ext>
            </a:extLst>
          </p:cNvPr>
          <p:cNvSpPr>
            <a:spLocks noGrp="1"/>
          </p:cNvSpPr>
          <p:nvPr>
            <p:ph type="ftr" sz="quarter" idx="14"/>
            <p:custDataLst>
              <p:tags r:id="rId2"/>
            </p:custDataLst>
          </p:nvPr>
        </p:nvSpPr>
        <p:spPr/>
        <p:txBody>
          <a:bodyPr/>
          <a:lstStyle/>
          <a:p>
            <a:endParaRPr lang="en-US" dirty="0"/>
          </a:p>
        </p:txBody>
      </p:sp>
      <p:sp>
        <p:nvSpPr>
          <p:cNvPr id="6" name="Slide Number Placeholder 5" hidden="1">
            <a:extLst>
              <a:ext uri="{FF2B5EF4-FFF2-40B4-BE49-F238E27FC236}">
                <a16:creationId xmlns:a16="http://schemas.microsoft.com/office/drawing/2014/main" id="{6C4E2716-EC8F-40FC-B4F8-3418FB160B39}"/>
              </a:ext>
            </a:extLst>
          </p:cNvPr>
          <p:cNvSpPr>
            <a:spLocks noGrp="1"/>
          </p:cNvSpPr>
          <p:nvPr>
            <p:ph type="sldNum" sz="quarter" idx="15"/>
            <p:custDataLst>
              <p:tags r:id="rId3"/>
            </p:custDataLst>
          </p:nvPr>
        </p:nvSpPr>
        <p:spPr/>
        <p:txBody>
          <a:bodyPr/>
          <a:lstStyle/>
          <a:p>
            <a:r>
              <a:rPr lang="en-US"/>
              <a:t> </a:t>
            </a:r>
            <a:endParaRPr lang="en-US" dirty="0"/>
          </a:p>
        </p:txBody>
      </p:sp>
      <p:sp>
        <p:nvSpPr>
          <p:cNvPr id="7" name="MIO_Placeholder_Mapping" hidden="1">
            <a:extLst>
              <a:ext uri="{FF2B5EF4-FFF2-40B4-BE49-F238E27FC236}">
                <a16:creationId xmlns:a16="http://schemas.microsoft.com/office/drawing/2014/main" id="{162DC542-CA6E-49F2-AE52-133D584ED71B}"/>
              </a:ext>
            </a:extLst>
          </p:cNvPr>
          <p:cNvSpPr/>
          <p:nvPr userDrawn="1">
            <p:custDataLst>
              <p:tags r:id="rId4"/>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3943257007"/>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Final">
    <p:spTree>
      <p:nvGrpSpPr>
        <p:cNvPr id="1" name=""/>
        <p:cNvGrpSpPr/>
        <p:nvPr/>
      </p:nvGrpSpPr>
      <p:grpSpPr>
        <a:xfrm>
          <a:off x="0" y="0"/>
          <a:ext cx="0" cy="0"/>
          <a:chOff x="0" y="0"/>
          <a:chExt cx="0" cy="0"/>
        </a:xfrm>
      </p:grpSpPr>
      <p:sp>
        <p:nvSpPr>
          <p:cNvPr id="10" name="Background White">
            <a:extLst>
              <a:ext uri="{FF2B5EF4-FFF2-40B4-BE49-F238E27FC236}">
                <a16:creationId xmlns:a16="http://schemas.microsoft.com/office/drawing/2014/main" id="{8739B1C3-A1A6-48E1-B2C4-F4CE3C824436}"/>
              </a:ext>
            </a:extLst>
          </p:cNvPr>
          <p:cNvSpPr/>
          <p:nvPr/>
        </p:nvSpPr>
        <p:spPr bwMode="auto">
          <a:xfrm>
            <a:off x="0" y="0"/>
            <a:ext cx="12192000" cy="6858000"/>
          </a:xfrm>
          <a:prstGeom prst="rect">
            <a:avLst/>
          </a:prstGeom>
          <a:solidFill>
            <a:schemeClr val="bg1"/>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LOGO PROTECTION" hidden="1">
            <a:extLst>
              <a:ext uri="{FF2B5EF4-FFF2-40B4-BE49-F238E27FC236}">
                <a16:creationId xmlns:a16="http://schemas.microsoft.com/office/drawing/2014/main" id="{8182E335-5A52-4E3C-BCEC-9507D81BA511}"/>
              </a:ext>
            </a:extLst>
          </p:cNvPr>
          <p:cNvSpPr/>
          <p:nvPr>
            <p:custDataLst>
              <p:tags r:id="rId1"/>
            </p:custDataLst>
          </p:nvPr>
        </p:nvSpPr>
        <p:spPr bwMode="auto">
          <a:xfrm>
            <a:off x="2927650" y="1920766"/>
            <a:ext cx="6336702" cy="3088476"/>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6" name="MIO_AGENDA_LAST_SLIDE" hidden="1">
            <a:extLst>
              <a:ext uri="{FF2B5EF4-FFF2-40B4-BE49-F238E27FC236}">
                <a16:creationId xmlns:a16="http://schemas.microsoft.com/office/drawing/2014/main" id="{45591D6F-6D52-44E5-B3AA-2575CCD4520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2" name="MIO_AGENDA_IGNORE_NAVIGATION" hidden="1">
            <a:extLst>
              <a:ext uri="{FF2B5EF4-FFF2-40B4-BE49-F238E27FC236}">
                <a16:creationId xmlns:a16="http://schemas.microsoft.com/office/drawing/2014/main" id="{C7038F66-C11F-4566-ADAF-A099AF95755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3" name="MIO_AGENDA_IGNORE_CHAPTER_REFERENCE" hidden="1">
            <a:extLst>
              <a:ext uri="{FF2B5EF4-FFF2-40B4-BE49-F238E27FC236}">
                <a16:creationId xmlns:a16="http://schemas.microsoft.com/office/drawing/2014/main" id="{E0318986-8EA2-446A-AFF2-E8441C3AF8A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Date Placeholder 7" hidden="1">
            <a:extLst>
              <a:ext uri="{FF2B5EF4-FFF2-40B4-BE49-F238E27FC236}">
                <a16:creationId xmlns:a16="http://schemas.microsoft.com/office/drawing/2014/main" id="{087EFA22-3F6E-4210-A8FC-0864CD1DE4EF}"/>
              </a:ext>
            </a:extLst>
          </p:cNvPr>
          <p:cNvSpPr>
            <a:spLocks noGrp="1"/>
          </p:cNvSpPr>
          <p:nvPr>
            <p:ph type="dt" sz="half" idx="10"/>
            <p:custDataLst>
              <p:tags r:id="rId2"/>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BDF262C8-30D5-474A-BD81-CA14ACCE51B5}"/>
              </a:ext>
            </a:extLst>
          </p:cNvPr>
          <p:cNvSpPr>
            <a:spLocks noGrp="1"/>
          </p:cNvSpPr>
          <p:nvPr>
            <p:ph type="ftr" sz="quarter" idx="11"/>
            <p:custDataLst>
              <p:tags r:id="rId3"/>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3F1C5DF9-A781-4661-8C3B-816A398ADFDD}"/>
              </a:ext>
            </a:extLst>
          </p:cNvPr>
          <p:cNvSpPr>
            <a:spLocks noGrp="1"/>
          </p:cNvSpPr>
          <p:nvPr>
            <p:ph type="sldNum" sz="quarter" idx="12"/>
            <p:custDataLst>
              <p:tags r:id="rId4"/>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77B07280-C452-41A8-A8A7-B816EB9C3C9E}"/>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4" name="LOGO">
            <a:extLst>
              <a:ext uri="{FF2B5EF4-FFF2-40B4-BE49-F238E27FC236}">
                <a16:creationId xmlns:a16="http://schemas.microsoft.com/office/drawing/2014/main" id="{1D664F82-C381-42D9-B168-31F6D4282D2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66446" y="2755984"/>
            <a:ext cx="3077814" cy="1346031"/>
          </a:xfrm>
          <a:prstGeom prst="rect">
            <a:avLst/>
          </a:prstGeom>
        </p:spPr>
      </p:pic>
    </p:spTree>
    <p:extLst>
      <p:ext uri="{BB962C8B-B14F-4D97-AF65-F5344CB8AC3E}">
        <p14:creationId xmlns:p14="http://schemas.microsoft.com/office/powerpoint/2010/main" val="197727015"/>
      </p:ext>
    </p:extLst>
  </p:cSld>
  <p:clrMapOvr>
    <a:masterClrMapping/>
  </p:clrMapOvr>
  <p:hf hdr="0" dt="0"/>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2">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501C1CF0-6452-4D4E-9BC7-65EADBD5EEC4}"/>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Background White">
            <a:extLst>
              <a:ext uri="{FF2B5EF4-FFF2-40B4-BE49-F238E27FC236}">
                <a16:creationId xmlns:a16="http://schemas.microsoft.com/office/drawing/2014/main" id="{FBA286CB-2DB7-49EA-ABB9-E63BB6315EDB}"/>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7" name="Crystal Picture Placeholder">
            <a:extLst>
              <a:ext uri="{FF2B5EF4-FFF2-40B4-BE49-F238E27FC236}">
                <a16:creationId xmlns:a16="http://schemas.microsoft.com/office/drawing/2014/main" id="{2B034C47-A659-3457-E1A7-79A7F521356A}"/>
              </a:ext>
            </a:extLst>
          </p:cNvPr>
          <p:cNvSpPr>
            <a:spLocks noGrp="1"/>
          </p:cNvSpPr>
          <p:nvPr>
            <p:ph type="pic" sz="quarter" idx="22"/>
          </p:nvPr>
        </p:nvSpPr>
        <p:spPr>
          <a:xfrm>
            <a:off x="-1" y="0"/>
            <a:ext cx="5205158" cy="6858000"/>
          </a:xfrm>
          <a:custGeom>
            <a:avLst/>
            <a:gdLst>
              <a:gd name="connsiteX0" fmla="*/ 0 w 5205158"/>
              <a:gd name="connsiteY0" fmla="*/ 0 h 6858000"/>
              <a:gd name="connsiteX1" fmla="*/ 4377139 w 5205158"/>
              <a:gd name="connsiteY1" fmla="*/ 0 h 6858000"/>
              <a:gd name="connsiteX2" fmla="*/ 5205158 w 5205158"/>
              <a:gd name="connsiteY2" fmla="*/ 1713978 h 6858000"/>
              <a:gd name="connsiteX3" fmla="*/ 4370092 w 5205158"/>
              <a:gd name="connsiteY3" fmla="*/ 6858000 h 6858000"/>
              <a:gd name="connsiteX4" fmla="*/ 0 w 520515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158" h="6858000">
                <a:moveTo>
                  <a:pt x="0" y="0"/>
                </a:moveTo>
                <a:lnTo>
                  <a:pt x="4377139" y="0"/>
                </a:lnTo>
                <a:lnTo>
                  <a:pt x="5205158" y="1713978"/>
                </a:lnTo>
                <a:lnTo>
                  <a:pt x="4370092" y="6858000"/>
                </a:lnTo>
                <a:lnTo>
                  <a:pt x="0" y="6858000"/>
                </a:lnTo>
                <a:close/>
              </a:path>
            </a:pathLst>
          </a:custGeom>
          <a:blipFill>
            <a:blip r:embed="rId11"/>
            <a:stretch>
              <a:fillRect/>
            </a:stretch>
          </a:blipFill>
        </p:spPr>
        <p:txBody>
          <a:bodyPr wrap="square" tIns="2700000">
            <a:noAutofit/>
          </a:bodyPr>
          <a:lstStyle>
            <a:lvl1pPr marL="0" indent="0" algn="ctr" rtl="0">
              <a:buNone/>
              <a:defRPr/>
            </a:lvl1pPr>
          </a:lstStyle>
          <a:p>
            <a:r>
              <a:rPr lang="en-US"/>
              <a:t>Click icon to add picture</a:t>
            </a:r>
            <a:endParaRPr lang="de-DE"/>
          </a:p>
        </p:txBody>
      </p:sp>
      <p:sp>
        <p:nvSpPr>
          <p:cNvPr id="35" name="Subtitle"/>
          <p:cNvSpPr>
            <a:spLocks noGrp="1"/>
          </p:cNvSpPr>
          <p:nvPr>
            <p:ph type="subTitle" idx="1" hasCustomPrompt="1"/>
          </p:nvPr>
        </p:nvSpPr>
        <p:spPr>
          <a:xfrm>
            <a:off x="5808608" y="3790101"/>
            <a:ext cx="576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0926292C-4FD6-404F-8149-3EB0B4DF87BE}"/>
              </a:ext>
            </a:extLst>
          </p:cNvPr>
          <p:cNvSpPr>
            <a:spLocks noGrp="1"/>
          </p:cNvSpPr>
          <p:nvPr>
            <p:ph type="title" hasCustomPrompt="1"/>
            <p:custDataLst>
              <p:tags r:id="rId2"/>
            </p:custDataLst>
          </p:nvPr>
        </p:nvSpPr>
        <p:spPr>
          <a:xfrm>
            <a:off x="5808608" y="1757203"/>
            <a:ext cx="5760000" cy="1672899"/>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275E4ACD-2699-4EB4-B72E-2EBE63C205D6}"/>
              </a:ext>
            </a:extLst>
          </p:cNvPr>
          <p:cNvSpPr txBox="1"/>
          <p:nvPr>
            <p:custDataLst>
              <p:tags r:id="rId3"/>
            </p:custDataLst>
          </p:nvPr>
        </p:nvSpPr>
        <p:spPr bwMode="auto">
          <a:xfrm>
            <a:off x="5808608"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2E1A11AC-1395-4E21-827C-BF03F1350E73}"/>
              </a:ext>
            </a:extLst>
          </p:cNvPr>
          <p:cNvSpPr txBox="1"/>
          <p:nvPr>
            <p:custDataLst>
              <p:tags r:id="rId4"/>
            </p:custDataLst>
          </p:nvPr>
        </p:nvSpPr>
        <p:spPr bwMode="auto">
          <a:xfrm>
            <a:off x="5808608"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dirty="0">
                <a:solidFill>
                  <a:schemeClr val="tx1"/>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8A1DAB4F-0FA1-4116-AD11-2FAD7B4CA74A}"/>
              </a:ext>
            </a:extLst>
          </p:cNvPr>
          <p:cNvSpPr txBox="1"/>
          <p:nvPr>
            <p:custDataLst>
              <p:tags r:id="rId5"/>
            </p:custDataLst>
          </p:nvPr>
        </p:nvSpPr>
        <p:spPr bwMode="auto">
          <a:xfrm>
            <a:off x="8328521"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algn="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9" name="empower_draft_placeholder" hidden="1">
            <a:extLst>
              <a:ext uri="{FF2B5EF4-FFF2-40B4-BE49-F238E27FC236}">
                <a16:creationId xmlns:a16="http://schemas.microsoft.com/office/drawing/2014/main" id="{6199DA7C-0CA0-4D66-B211-C7E7EAED8246}"/>
              </a:ext>
            </a:extLst>
          </p:cNvPr>
          <p:cNvSpPr txBox="1"/>
          <p:nvPr userDrawn="1">
            <p:custDataLst>
              <p:tags r:id="rId6"/>
            </p:custDataLst>
          </p:nvPr>
        </p:nvSpPr>
        <p:spPr bwMode="auto">
          <a:xfrm>
            <a:off x="7464565"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77B7EDDE-B2BF-41DF-B12E-29C55B064D28}"/>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77CD087C-DFE1-43D5-AF8C-29BB0B90F67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8A2B950C-C584-4156-BAA9-284D4A5BB0F4}"/>
              </a:ext>
            </a:extLst>
          </p:cNvPr>
          <p:cNvSpPr>
            <a:spLocks noGrp="1"/>
          </p:cNvSpPr>
          <p:nvPr>
            <p:ph type="dt" sz="half" idx="19"/>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05BA39DF-1C65-465A-9ECA-C35A3F0705E9}"/>
              </a:ext>
            </a:extLst>
          </p:cNvPr>
          <p:cNvSpPr>
            <a:spLocks noGrp="1"/>
          </p:cNvSpPr>
          <p:nvPr>
            <p:ph type="ftr" sz="quarter" idx="20"/>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237973C6-0D90-4AEE-BB6E-AE4A8B5BA26B}"/>
              </a:ext>
            </a:extLst>
          </p:cNvPr>
          <p:cNvSpPr>
            <a:spLocks noGrp="1"/>
          </p:cNvSpPr>
          <p:nvPr>
            <p:ph type="sldNum" sz="quarter" idx="21"/>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D727B4D6-DF5E-49B7-A837-D207551F221D}"/>
              </a:ext>
            </a:extLst>
          </p:cNvPr>
          <p:cNvSpPr/>
          <p:nvPr userDrawn="1"/>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A2558C1A-A4CE-495C-941B-21CFE7DE6C2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4192423285"/>
      </p:ext>
    </p:extLst>
  </p:cSld>
  <p:clrMapOvr>
    <a:masterClrMapping/>
  </p:clrMapOvr>
  <p:hf hdr="0" dt="0"/>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3">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D04A951B-0B3C-4A20-86D2-B3C8F8FB9563}"/>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Background White">
            <a:extLst>
              <a:ext uri="{FF2B5EF4-FFF2-40B4-BE49-F238E27FC236}">
                <a16:creationId xmlns:a16="http://schemas.microsoft.com/office/drawing/2014/main" id="{1FBC75BD-957B-1EC7-B3A9-8C67FC480706}"/>
              </a:ext>
            </a:extLst>
          </p:cNvPr>
          <p:cNvSpPr/>
          <p:nvPr userDrawn="1"/>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rtl="0" eaLnBrk="0" hangingPunct="0"/>
            <a:endParaRPr lang="en-US" sz="2133" baseline="0" noProof="0">
              <a:latin typeface="+mn-lt"/>
              <a:ea typeface="+mn-ea"/>
              <a:cs typeface="+mn-cs"/>
            </a:endParaRPr>
          </a:p>
        </p:txBody>
      </p:sp>
      <p:sp>
        <p:nvSpPr>
          <p:cNvPr id="3" name="Crystal Shape">
            <a:extLst>
              <a:ext uri="{FF2B5EF4-FFF2-40B4-BE49-F238E27FC236}">
                <a16:creationId xmlns:a16="http://schemas.microsoft.com/office/drawing/2014/main" id="{2EA7ACC0-9174-0F6F-0B3E-9FE773D0A408}"/>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0A827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dirty="0">
              <a:solidFill>
                <a:schemeClr val="bg1"/>
              </a:solidFill>
              <a:latin typeface="+mn-lt"/>
              <a:ea typeface="+mn-ea"/>
              <a:cs typeface="+mn-cs"/>
            </a:endParaRPr>
          </a:p>
        </p:txBody>
      </p:sp>
      <p:sp>
        <p:nvSpPr>
          <p:cNvPr id="36" name="Subtitle"/>
          <p:cNvSpPr>
            <a:spLocks noGrp="1"/>
          </p:cNvSpPr>
          <p:nvPr>
            <p:ph type="subTitle" idx="1" hasCustomPrompt="1"/>
          </p:nvPr>
        </p:nvSpPr>
        <p:spPr>
          <a:xfrm>
            <a:off x="624000" y="5641200"/>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6" name="Title">
            <a:extLst>
              <a:ext uri="{FF2B5EF4-FFF2-40B4-BE49-F238E27FC236}">
                <a16:creationId xmlns:a16="http://schemas.microsoft.com/office/drawing/2014/main" id="{DDFB9099-E080-4657-A124-1583A7385081}"/>
              </a:ext>
            </a:extLst>
          </p:cNvPr>
          <p:cNvSpPr>
            <a:spLocks noGrp="1"/>
          </p:cNvSpPr>
          <p:nvPr>
            <p:ph type="title" hasCustomPrompt="1"/>
            <p:custDataLst>
              <p:tags r:id="rId2"/>
            </p:custDataLst>
          </p:nvPr>
        </p:nvSpPr>
        <p:spPr>
          <a:xfrm>
            <a:off x="624001" y="4161599"/>
            <a:ext cx="8280000" cy="1119600"/>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597455C0-1C86-4D66-BC01-C39FC0636301}"/>
              </a:ext>
            </a:extLst>
          </p:cNvPr>
          <p:cNvSpPr txBox="1"/>
          <p:nvPr>
            <p:custDataLst>
              <p:tags r:id="rId3"/>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F2A69E30-B66A-4640-A0FD-5D2C3EE160B0}"/>
              </a:ext>
            </a:extLst>
          </p:cNvPr>
          <p:cNvSpPr txBox="1"/>
          <p:nvPr>
            <p:custDataLst>
              <p:tags r:id="rId4"/>
            </p:custDataLst>
          </p:nvPr>
        </p:nvSpPr>
        <p:spPr bwMode="auto">
          <a:xfrm>
            <a:off x="5412000"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96E39437-30C8-4D2C-BDE0-D743E3FA80DD}"/>
              </a:ext>
            </a:extLst>
          </p:cNvPr>
          <p:cNvSpPr txBox="1"/>
          <p:nvPr>
            <p:custDataLst>
              <p:tags r:id="rId5"/>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4B8FCDCD-762A-43C6-901A-F85ED8B716CE}"/>
              </a:ext>
            </a:extLst>
          </p:cNvPr>
          <p:cNvSpPr txBox="1"/>
          <p:nvPr userDrawn="1">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E1EDD075-E4C7-4D42-B9EA-266CAA36278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69714F47-DD62-4063-BF75-AE10B75ACD2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C4801112-C226-4D1B-8109-89A1EA6E6950}"/>
              </a:ext>
            </a:extLst>
          </p:cNvPr>
          <p:cNvSpPr>
            <a:spLocks noGrp="1"/>
          </p:cNvSpPr>
          <p:nvPr>
            <p:ph type="dt" sz="half" idx="15"/>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4A132925-95FA-4753-A3A8-100A8B4A5840}"/>
              </a:ext>
            </a:extLst>
          </p:cNvPr>
          <p:cNvSpPr>
            <a:spLocks noGrp="1"/>
          </p:cNvSpPr>
          <p:nvPr>
            <p:ph type="ftr" sz="quarter" idx="16"/>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90BC69B8-D726-4EBC-AE1A-053251677C8B}"/>
              </a:ext>
            </a:extLst>
          </p:cNvPr>
          <p:cNvSpPr>
            <a:spLocks noGrp="1"/>
          </p:cNvSpPr>
          <p:nvPr>
            <p:ph type="sldNum" sz="quarter" idx="17"/>
            <p:custDataLst>
              <p:tags r:id="rId9"/>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3B046A58-B894-4C62-9312-C4EF9EDFF3F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0090C8BE-0F32-4CF4-BB5D-F435E6072DCB}"/>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2281391533"/>
      </p:ext>
    </p:extLst>
  </p:cSld>
  <p:clrMapOvr>
    <a:masterClrMapping/>
  </p:clrMapOvr>
  <p:hf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empower_additionalText_placeholder" hidden="1">
            <a:extLst>
              <a:ext uri="{FF2B5EF4-FFF2-40B4-BE49-F238E27FC236}">
                <a16:creationId xmlns:a16="http://schemas.microsoft.com/office/drawing/2014/main" id="{93F7048C-8316-453D-8883-8716B78B0306}"/>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19AD8A63-6441-49F3-BD90-8D4DF9E47EE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7EE7D08-6A4F-4583-B0FB-2642238529C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BBB3932D-D47B-4955-93EE-467AC52E4E27}"/>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BB857729-3B9C-45BF-8F44-236D56EED406}"/>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2023. All rights reserved.</a:t>
            </a:r>
          </a:p>
        </p:txBody>
      </p:sp>
      <p:sp>
        <p:nvSpPr>
          <p:cNvPr id="18" name="empower_classification_attention_placeholder" hidden="1">
            <a:extLst>
              <a:ext uri="{FF2B5EF4-FFF2-40B4-BE49-F238E27FC236}">
                <a16:creationId xmlns:a16="http://schemas.microsoft.com/office/drawing/2014/main" id="{ED12D396-6789-4220-B5FF-8F4E755A3C76}"/>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7C1E426-F34B-4FFB-A688-C9E251A8BC0B}"/>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6976A686-032A-4DD8-ACB2-F6323D2BEB1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18 Mrz 2023</a:t>
            </a:r>
          </a:p>
        </p:txBody>
      </p:sp>
      <p:sp>
        <p:nvSpPr>
          <p:cNvPr id="6" name="Title">
            <a:extLst>
              <a:ext uri="{FF2B5EF4-FFF2-40B4-BE49-F238E27FC236}">
                <a16:creationId xmlns:a16="http://schemas.microsoft.com/office/drawing/2014/main" id="{4807386D-5007-41B0-8720-8A575EEBAF4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F5FE3C92-21D9-4EC7-8208-A5BA097E9D7D}"/>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D1F9AA12-4C8C-4488-AF38-E06943B19AAF}"/>
              </a:ext>
            </a:extLst>
          </p:cNvPr>
          <p:cNvSpPr>
            <a:spLocks noGrp="1"/>
          </p:cNvSpPr>
          <p:nvPr>
            <p:ph type="dt" sz="half" idx="10"/>
            <p:custDataLst>
              <p:tags r:id="rId10"/>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971F8BAB-E178-4122-ADFD-FE4894CC864F}"/>
              </a:ext>
            </a:extLst>
          </p:cNvPr>
          <p:cNvSpPr>
            <a:spLocks noGrp="1"/>
          </p:cNvSpPr>
          <p:nvPr>
            <p:ph type="ftr" sz="quarter" idx="11"/>
            <p:custDataLst>
              <p:tags r:id="rId11"/>
            </p:custDataLst>
          </p:nvPr>
        </p:nvSpPr>
        <p:spPr/>
        <p:txBody>
          <a:bodyPr/>
          <a:lstStyle/>
          <a:p>
            <a:endParaRPr lang="en-US" dirty="0"/>
          </a:p>
        </p:txBody>
      </p:sp>
      <p:sp>
        <p:nvSpPr>
          <p:cNvPr id="11" name="Slide Number Placeholder 10" hidden="1">
            <a:extLst>
              <a:ext uri="{FF2B5EF4-FFF2-40B4-BE49-F238E27FC236}">
                <a16:creationId xmlns:a16="http://schemas.microsoft.com/office/drawing/2014/main" id="{F4BB077B-5178-4306-A596-17CDBFA21A56}"/>
              </a:ext>
            </a:extLst>
          </p:cNvPr>
          <p:cNvSpPr>
            <a:spLocks noGrp="1"/>
          </p:cNvSpPr>
          <p:nvPr>
            <p:ph type="sldNum" sz="quarter" idx="12"/>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D23B78-ED4D-4135-B16E-F5097554D30C}"/>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2" orient="horz" pos="4020">
          <p15:clr>
            <a:srgbClr val="FBAE40"/>
          </p15:clr>
        </p15:guide>
        <p15:guide id="3" pos="7469">
          <p15:clr>
            <a:srgbClr val="FBAE40"/>
          </p15:clr>
        </p15:guide>
        <p15:guide id="4" pos="211">
          <p15:clr>
            <a:srgbClr val="FBAE40"/>
          </p15:clr>
        </p15:guide>
        <p15:guide id="15" orient="horz" pos="79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7" name="empower_footer_placeholder">
            <a:extLst>
              <a:ext uri="{FF2B5EF4-FFF2-40B4-BE49-F238E27FC236}">
                <a16:creationId xmlns:a16="http://schemas.microsoft.com/office/drawing/2014/main" id="{FE09BAC5-F3BC-4C51-A794-098F4099C052}"/>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1" name="empower_classification_placeholder">
            <a:extLst>
              <a:ext uri="{FF2B5EF4-FFF2-40B4-BE49-F238E27FC236}">
                <a16:creationId xmlns:a16="http://schemas.microsoft.com/office/drawing/2014/main" id="{6F76DDB4-3F8E-4A82-B473-4784C9B20BC1}"/>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3" name="empower_date_placeholder">
            <a:extLst>
              <a:ext uri="{FF2B5EF4-FFF2-40B4-BE49-F238E27FC236}">
                <a16:creationId xmlns:a16="http://schemas.microsoft.com/office/drawing/2014/main" id="{2C326E6F-F54B-4E77-BCF5-73E6B02466B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B8A1C3-E607-4E28-91A1-A973183FE78F}"/>
              </a:ext>
            </a:extLst>
          </p:cNvPr>
          <p:cNvSpPr>
            <a:spLocks noGrp="1"/>
          </p:cNvSpPr>
          <p:nvPr>
            <p:ph type="dt" sz="half" idx="14"/>
            <p:custDataLst>
              <p:tags r:id="rId10"/>
            </p:custDataLst>
          </p:nvPr>
        </p:nvSpPr>
        <p:spPr/>
        <p:txBody>
          <a:bodyPr/>
          <a:lstStyle/>
          <a:p>
            <a:endParaRPr lang="en-US" b="1" dirty="0"/>
          </a:p>
        </p:txBody>
      </p:sp>
      <p:sp>
        <p:nvSpPr>
          <p:cNvPr id="10" name="Footer Placeholder 9" hidden="1">
            <a:extLst>
              <a:ext uri="{FF2B5EF4-FFF2-40B4-BE49-F238E27FC236}">
                <a16:creationId xmlns:a16="http://schemas.microsoft.com/office/drawing/2014/main" id="{6B901E0B-D453-4CEB-8C35-51C25A27F89D}"/>
              </a:ext>
            </a:extLst>
          </p:cNvPr>
          <p:cNvSpPr>
            <a:spLocks noGrp="1"/>
          </p:cNvSpPr>
          <p:nvPr>
            <p:ph type="ftr" sz="quarter" idx="15"/>
            <p:custDataLst>
              <p:tags r:id="rId11"/>
            </p:custDataLst>
          </p:nvPr>
        </p:nvSpPr>
        <p:spPr/>
        <p:txBody>
          <a:bodyPr/>
          <a:lstStyle/>
          <a:p>
            <a:endParaRPr lang="en-US" dirty="0"/>
          </a:p>
        </p:txBody>
      </p:sp>
      <p:sp>
        <p:nvSpPr>
          <p:cNvPr id="12" name="Slide Number Placeholder 11" hidden="1">
            <a:extLst>
              <a:ext uri="{FF2B5EF4-FFF2-40B4-BE49-F238E27FC236}">
                <a16:creationId xmlns:a16="http://schemas.microsoft.com/office/drawing/2014/main" id="{212E0C1A-F772-4C8C-B2E7-03887DA46ED9}"/>
              </a:ext>
            </a:extLst>
          </p:cNvPr>
          <p:cNvSpPr>
            <a:spLocks noGrp="1"/>
          </p:cNvSpPr>
          <p:nvPr>
            <p:ph type="sldNum" sz="quarter" idx="16"/>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0BE19B5-FA3E-481C-ACF3-046C2AA8A91D}"/>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FD35C554-56A1-4651-98F3-FC19B8770A8A}"/>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2" name="empower_document_placeholder" hidden="1">
            <a:extLst>
              <a:ext uri="{FF2B5EF4-FFF2-40B4-BE49-F238E27FC236}">
                <a16:creationId xmlns:a16="http://schemas.microsoft.com/office/drawing/2014/main" id="{4FA374A8-328C-4586-BEF8-CF0921FBF7D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4" name="empower_proprietary_placeholder" hidden="1">
            <a:extLst>
              <a:ext uri="{FF2B5EF4-FFF2-40B4-BE49-F238E27FC236}">
                <a16:creationId xmlns:a16="http://schemas.microsoft.com/office/drawing/2014/main" id="{AEB670C2-21D6-4210-BA37-DF3C9B9933BC}"/>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endParaRPr lang="en-US" sz="800" b="1" kern="0" noProof="0" dirty="0">
              <a:solidFill>
                <a:schemeClr val="tx1"/>
              </a:solidFill>
              <a:latin typeface="+mn-lt"/>
              <a:ea typeface="+mn-ea"/>
              <a:cs typeface="+mn-cs"/>
            </a:endParaRPr>
          </a:p>
        </p:txBody>
      </p:sp>
      <p:sp>
        <p:nvSpPr>
          <p:cNvPr id="16" name="empower_draft_placeholder" hidden="1">
            <a:extLst>
              <a:ext uri="{FF2B5EF4-FFF2-40B4-BE49-F238E27FC236}">
                <a16:creationId xmlns:a16="http://schemas.microsoft.com/office/drawing/2014/main" id="{21B71886-0324-4B36-AA82-C90CF46385B2}"/>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8" name="empower_footer_placeholder">
            <a:extLst>
              <a:ext uri="{FF2B5EF4-FFF2-40B4-BE49-F238E27FC236}">
                <a16:creationId xmlns:a16="http://schemas.microsoft.com/office/drawing/2014/main" id="{DC9834AE-8B30-477E-8C87-5F8E7D7B17A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0" name="empower_classification_attention_placeholder" hidden="1">
            <a:extLst>
              <a:ext uri="{FF2B5EF4-FFF2-40B4-BE49-F238E27FC236}">
                <a16:creationId xmlns:a16="http://schemas.microsoft.com/office/drawing/2014/main" id="{B5FD8F85-4CB3-489A-86B2-4ABCB308F30D}"/>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2" name="empower_classification_placeholder">
            <a:extLst>
              <a:ext uri="{FF2B5EF4-FFF2-40B4-BE49-F238E27FC236}">
                <a16:creationId xmlns:a16="http://schemas.microsoft.com/office/drawing/2014/main" id="{A254D557-505E-4B08-8C5B-DEA083728C5A}"/>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dirty="0">
                <a:solidFill>
                  <a:schemeClr val="tx1"/>
                </a:solidFill>
                <a:latin typeface="+mn-lt"/>
                <a:ea typeface="+mn-ea"/>
                <a:cs typeface="+mn-cs"/>
              </a:rPr>
              <a:t>restricted</a:t>
            </a:r>
          </a:p>
        </p:txBody>
      </p:sp>
      <p:sp>
        <p:nvSpPr>
          <p:cNvPr id="24" name="empower_date_placeholder">
            <a:extLst>
              <a:ext uri="{FF2B5EF4-FFF2-40B4-BE49-F238E27FC236}">
                <a16:creationId xmlns:a16="http://schemas.microsoft.com/office/drawing/2014/main" id="{6E3D16E2-B858-4F89-B7A0-119FBFC7081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Left"/>
          <p:cNvSpPr>
            <a:spLocks noGrp="1"/>
          </p:cNvSpPr>
          <p:nvPr>
            <p:ph sz="quarter" idx="13" hasCustomPrompt="1"/>
          </p:nvPr>
        </p:nvSpPr>
        <p:spPr>
          <a:xfrm>
            <a:off x="334800" y="1268414"/>
            <a:ext cx="5688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Right"/>
          <p:cNvSpPr>
            <a:spLocks noGrp="1"/>
          </p:cNvSpPr>
          <p:nvPr>
            <p:ph sz="quarter" idx="14" hasCustomPrompt="1"/>
          </p:nvPr>
        </p:nvSpPr>
        <p:spPr>
          <a:xfrm>
            <a:off x="6167439" y="1268414"/>
            <a:ext cx="5689202"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itle">
            <a:extLst>
              <a:ext uri="{FF2B5EF4-FFF2-40B4-BE49-F238E27FC236}">
                <a16:creationId xmlns:a16="http://schemas.microsoft.com/office/drawing/2014/main" id="{373E7DFD-EB78-498B-97A4-CE06BA4BEC4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D623209F-EEBF-4451-AF99-363F6EA35F67}"/>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9850AB63-C5F5-4BA2-A73E-BB668324B70F}"/>
              </a:ext>
            </a:extLst>
          </p:cNvPr>
          <p:cNvSpPr>
            <a:spLocks noGrp="1"/>
          </p:cNvSpPr>
          <p:nvPr>
            <p:ph type="dt" sz="half" idx="15"/>
            <p:custDataLst>
              <p:tags r:id="rId10"/>
            </p:custDataLst>
          </p:nvPr>
        </p:nvSpPr>
        <p:spPr/>
        <p:txBody>
          <a:bodyPr/>
          <a:lstStyle/>
          <a:p>
            <a:endParaRPr lang="en-US" b="1" dirty="0"/>
          </a:p>
        </p:txBody>
      </p:sp>
      <p:sp>
        <p:nvSpPr>
          <p:cNvPr id="11" name="Footer Placeholder 10" hidden="1">
            <a:extLst>
              <a:ext uri="{FF2B5EF4-FFF2-40B4-BE49-F238E27FC236}">
                <a16:creationId xmlns:a16="http://schemas.microsoft.com/office/drawing/2014/main" id="{ED18627F-EDFA-45CA-A572-C60F0E37473A}"/>
              </a:ext>
            </a:extLst>
          </p:cNvPr>
          <p:cNvSpPr>
            <a:spLocks noGrp="1"/>
          </p:cNvSpPr>
          <p:nvPr>
            <p:ph type="ftr" sz="quarter" idx="16"/>
            <p:custDataLst>
              <p:tags r:id="rId11"/>
            </p:custDataLst>
          </p:nvPr>
        </p:nvSpPr>
        <p:spPr/>
        <p:txBody>
          <a:bodyPr/>
          <a:lstStyle/>
          <a:p>
            <a:endParaRPr lang="en-US" dirty="0"/>
          </a:p>
        </p:txBody>
      </p:sp>
      <p:sp>
        <p:nvSpPr>
          <p:cNvPr id="13" name="Slide Number Placeholder 12" hidden="1">
            <a:extLst>
              <a:ext uri="{FF2B5EF4-FFF2-40B4-BE49-F238E27FC236}">
                <a16:creationId xmlns:a16="http://schemas.microsoft.com/office/drawing/2014/main" id="{E2FA0071-6D08-45B0-AF4E-22BFCF09E76B}"/>
              </a:ext>
            </a:extLst>
          </p:cNvPr>
          <p:cNvSpPr>
            <a:spLocks noGrp="1"/>
          </p:cNvSpPr>
          <p:nvPr>
            <p:ph type="sldNum" sz="quarter" idx="17"/>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673026AB-61DE-4BDA-8F8E-CCC68BAAE095}"/>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7469">
          <p15:clr>
            <a:srgbClr val="FBAE40"/>
          </p15:clr>
        </p15:guide>
        <p15:guide id="3" pos="3795">
          <p15:clr>
            <a:srgbClr val="FBAE40"/>
          </p15:clr>
        </p15:guide>
        <p15:guide id="4" pos="211">
          <p15:clr>
            <a:srgbClr val="FBAE40"/>
          </p15:clr>
        </p15:guide>
        <p15:guide id="5" orient="horz" pos="799">
          <p15:clr>
            <a:srgbClr val="FBAE40"/>
          </p15:clr>
        </p15:guide>
        <p15:guide id="6"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 name="Crystal Shape">
            <a:extLst>
              <a:ext uri="{FF2B5EF4-FFF2-40B4-BE49-F238E27FC236}">
                <a16:creationId xmlns:a16="http://schemas.microsoft.com/office/drawing/2014/main" id="{3FBBF7BF-BA7F-647C-39AB-CEDA0092AA91}"/>
              </a:ext>
            </a:extLst>
          </p:cNvPr>
          <p:cNvSpPr/>
          <p:nvPr userDrawn="1"/>
        </p:nvSpPr>
        <p:spPr>
          <a:xfrm rot="5400000">
            <a:off x="1207129" y="-1234005"/>
            <a:ext cx="6878637" cy="9330464"/>
          </a:xfrm>
          <a:custGeom>
            <a:avLst/>
            <a:gdLst>
              <a:gd name="connsiteX0" fmla="*/ 0 w 6870543"/>
              <a:gd name="connsiteY0" fmla="*/ 727877 h 5591944"/>
              <a:gd name="connsiteX1" fmla="*/ 1726296 w 6870543"/>
              <a:gd name="connsiteY1" fmla="*/ 0 h 5591944"/>
              <a:gd name="connsiteX2" fmla="*/ 6870543 w 6870543"/>
              <a:gd name="connsiteY2" fmla="*/ 1136853 h 5591944"/>
              <a:gd name="connsiteX3" fmla="*/ 6870543 w 6870543"/>
              <a:gd name="connsiteY3" fmla="*/ 5591944 h 5591944"/>
              <a:gd name="connsiteX4" fmla="*/ 0 w 6870543"/>
              <a:gd name="connsiteY4" fmla="*/ 5591944 h 5591944"/>
              <a:gd name="connsiteX5" fmla="*/ 0 w 6870543"/>
              <a:gd name="connsiteY5" fmla="*/ 727877 h 5591944"/>
              <a:gd name="connsiteX0" fmla="*/ 0 w 6870545"/>
              <a:gd name="connsiteY0" fmla="*/ 727877 h 9322375"/>
              <a:gd name="connsiteX1" fmla="*/ 1726296 w 6870545"/>
              <a:gd name="connsiteY1" fmla="*/ 0 h 9322375"/>
              <a:gd name="connsiteX2" fmla="*/ 6870543 w 6870545"/>
              <a:gd name="connsiteY2" fmla="*/ 1136853 h 9322375"/>
              <a:gd name="connsiteX3" fmla="*/ 6870545 w 6870545"/>
              <a:gd name="connsiteY3" fmla="*/ 9322375 h 9322375"/>
              <a:gd name="connsiteX4" fmla="*/ 0 w 6870545"/>
              <a:gd name="connsiteY4" fmla="*/ 5591944 h 9322375"/>
              <a:gd name="connsiteX5" fmla="*/ 0 w 6870545"/>
              <a:gd name="connsiteY5" fmla="*/ 727877 h 9322375"/>
              <a:gd name="connsiteX0" fmla="*/ 8092 w 6878637"/>
              <a:gd name="connsiteY0" fmla="*/ 727877 h 9330464"/>
              <a:gd name="connsiteX1" fmla="*/ 1734388 w 6878637"/>
              <a:gd name="connsiteY1" fmla="*/ 0 h 9330464"/>
              <a:gd name="connsiteX2" fmla="*/ 6878635 w 6878637"/>
              <a:gd name="connsiteY2" fmla="*/ 1136853 h 9330464"/>
              <a:gd name="connsiteX3" fmla="*/ 6878637 w 6878637"/>
              <a:gd name="connsiteY3" fmla="*/ 9322375 h 9330464"/>
              <a:gd name="connsiteX4" fmla="*/ 0 w 6878637"/>
              <a:gd name="connsiteY4" fmla="*/ 9330464 h 9330464"/>
              <a:gd name="connsiteX5" fmla="*/ 8092 w 6878637"/>
              <a:gd name="connsiteY5" fmla="*/ 727877 h 933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8637" h="9330464">
                <a:moveTo>
                  <a:pt x="8092" y="727877"/>
                </a:moveTo>
                <a:lnTo>
                  <a:pt x="1734388" y="0"/>
                </a:lnTo>
                <a:lnTo>
                  <a:pt x="6878635" y="1136853"/>
                </a:lnTo>
                <a:cubicBezTo>
                  <a:pt x="6878636" y="3865360"/>
                  <a:pt x="6878636" y="6593868"/>
                  <a:pt x="6878637" y="9322375"/>
                </a:cubicBezTo>
                <a:lnTo>
                  <a:pt x="0" y="9330464"/>
                </a:lnTo>
                <a:cubicBezTo>
                  <a:pt x="2697" y="6462935"/>
                  <a:pt x="5395" y="3595406"/>
                  <a:pt x="8092" y="727877"/>
                </a:cubicBezTo>
                <a:close/>
              </a:path>
            </a:pathLst>
          </a:custGeom>
          <a:solidFill>
            <a:srgbClr val="0A8276"/>
          </a:solidFill>
          <a:ln w="11542" cap="flat">
            <a:noFill/>
            <a:prstDash val="solid"/>
            <a:miter/>
          </a:ln>
        </p:spPr>
        <p:txBody>
          <a:bodyPr rtlCol="0" anchor="ct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bg1"/>
                </a:solidFill>
                <a:latin typeface="+mj-lt"/>
                <a:ea typeface="+mj-ea"/>
                <a:cs typeface="+mj-cs"/>
              </a:defRPr>
            </a:lvl1pPr>
          </a:lstStyle>
          <a:p>
            <a:r>
              <a:rPr lang="en-US" noProof="0" dirty="0"/>
              <a:t>Click to enter Section</a:t>
            </a:r>
          </a:p>
        </p:txBody>
      </p:sp>
      <p:sp>
        <p:nvSpPr>
          <p:cNvPr id="5" name="LOGO PROTECTION" hidden="1">
            <a:extLst>
              <a:ext uri="{FF2B5EF4-FFF2-40B4-BE49-F238E27FC236}">
                <a16:creationId xmlns:a16="http://schemas.microsoft.com/office/drawing/2014/main" id="{D0048F1C-4756-47EC-8B66-DB56E576453D}"/>
              </a:ext>
            </a:extLst>
          </p:cNvPr>
          <p:cNvSpPr/>
          <p:nvPr>
            <p:custDataLst>
              <p:tags r:id="rId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2"/>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3"/>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4"/>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554E90-4FD5-45B2-A49A-214245B7F6D7}"/>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987074326"/>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2">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16" name="Crystal Shape">
            <a:extLst>
              <a:ext uri="{FF2B5EF4-FFF2-40B4-BE49-F238E27FC236}">
                <a16:creationId xmlns:a16="http://schemas.microsoft.com/office/drawing/2014/main" id="{63F28C96-D1D9-271E-B326-A1C4DC6BC78F}"/>
              </a:ext>
            </a:extLst>
          </p:cNvPr>
          <p:cNvSpPr/>
          <p:nvPr userDrawn="1"/>
        </p:nvSpPr>
        <p:spPr>
          <a:xfrm rot="16200000">
            <a:off x="6866258" y="1532259"/>
            <a:ext cx="6857999" cy="3793483"/>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0A8276"/>
          </a:solidFill>
          <a:ln w="11542" cap="flat">
            <a:noFill/>
            <a:prstDash val="solid"/>
            <a:miter/>
          </a:ln>
        </p:spPr>
        <p:txBody>
          <a:bodyPr wrap="square" rtlCol="0" anchor="ctr">
            <a:noAutofit/>
          </a:bodyPr>
          <a:lstStyle/>
          <a:p>
            <a:endParaRPr lang="de-DE" dirty="0"/>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tx2"/>
                </a:solidFill>
                <a:latin typeface="+mj-lt"/>
                <a:ea typeface="+mj-ea"/>
                <a:cs typeface="+mj-cs"/>
              </a:defRPr>
            </a:lvl1pPr>
          </a:lstStyle>
          <a:p>
            <a:r>
              <a:rPr lang="en-US" noProof="0" dirty="0"/>
              <a:t>Click to enter Section</a:t>
            </a: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1"/>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2"/>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3"/>
            </p:custDataLst>
          </p:nvPr>
        </p:nvSpPr>
        <p:spPr/>
        <p:txBody>
          <a:bodyPr/>
          <a:lstStyle/>
          <a:p>
            <a:r>
              <a:rPr lang="en-US"/>
              <a:t> </a:t>
            </a:r>
            <a:endParaRPr lang="en-US" dirty="0"/>
          </a:p>
        </p:txBody>
      </p:sp>
      <p:pic>
        <p:nvPicPr>
          <p:cNvPr id="14" name="LOGO">
            <a:extLst>
              <a:ext uri="{FF2B5EF4-FFF2-40B4-BE49-F238E27FC236}">
                <a16:creationId xmlns:a16="http://schemas.microsoft.com/office/drawing/2014/main" id="{E2919660-0784-4B00-9836-7A69515909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extLst>
      <p:ext uri="{BB962C8B-B14F-4D97-AF65-F5344CB8AC3E}">
        <p14:creationId xmlns:p14="http://schemas.microsoft.com/office/powerpoint/2010/main" val="114647271"/>
      </p:ext>
    </p:extLst>
  </p:cSld>
  <p:clrMapOvr>
    <a:masterClrMapping/>
  </p:clrMapOvr>
  <p:hf hdr="0" dt="0"/>
  <p:extLst mod="1">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4 content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8B1B7AE2-264A-4900-9F60-CC5615C90F03}"/>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F2DD26D5-8427-4844-992F-AA5F995450F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879A7BCC-64D2-4276-855E-685546620EF5}"/>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B8FD1BFA-BD00-4A1A-9BEE-984BDA7A138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0C951CC-CB9B-43AC-8395-FB2751814E0F}"/>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2023. All rights reserved.</a:t>
            </a:r>
          </a:p>
        </p:txBody>
      </p:sp>
      <p:sp>
        <p:nvSpPr>
          <p:cNvPr id="22" name="empower_classification_attention_placeholder" hidden="1">
            <a:extLst>
              <a:ext uri="{FF2B5EF4-FFF2-40B4-BE49-F238E27FC236}">
                <a16:creationId xmlns:a16="http://schemas.microsoft.com/office/drawing/2014/main" id="{0FDEE340-AE14-4EB2-8F0B-840A5F5E2FB9}"/>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3F4900C8-0A39-4B02-8E0A-398AAC4831BF}"/>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A1158698-11CA-4310-AAEA-81BFB74C7A4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18 Mrz 2023</a:t>
            </a:r>
          </a:p>
        </p:txBody>
      </p:sp>
      <p:sp>
        <p:nvSpPr>
          <p:cNvPr id="7" name="Content Top Left"/>
          <p:cNvSpPr>
            <a:spLocks noGrp="1"/>
          </p:cNvSpPr>
          <p:nvPr>
            <p:ph sz="quarter" idx="13" hasCustomPrompt="1"/>
          </p:nvPr>
        </p:nvSpPr>
        <p:spPr>
          <a:xfrm>
            <a:off x="334800"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Top Right"/>
          <p:cNvSpPr>
            <a:spLocks noGrp="1"/>
          </p:cNvSpPr>
          <p:nvPr>
            <p:ph sz="quarter" idx="14" hasCustomPrompt="1"/>
          </p:nvPr>
        </p:nvSpPr>
        <p:spPr>
          <a:xfrm>
            <a:off x="6166799"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Left"/>
          <p:cNvSpPr>
            <a:spLocks noGrp="1"/>
          </p:cNvSpPr>
          <p:nvPr>
            <p:ph sz="quarter" idx="15"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Bottom Right"/>
          <p:cNvSpPr>
            <a:spLocks noGrp="1"/>
          </p:cNvSpPr>
          <p:nvPr>
            <p:ph sz="quarter" idx="16" hasCustomPrompt="1"/>
          </p:nvPr>
        </p:nvSpPr>
        <p:spPr>
          <a:xfrm>
            <a:off x="6166799"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4034893-5E9F-45A3-8C16-98C9F6C02B8F}"/>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4ED1F400-5A94-4F05-84F8-53C80E7C434C}"/>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C8E721-6FC1-4A4E-9559-94502407157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9885E48-72F6-4042-BF62-A49ACDF10504}"/>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242B527-F278-4C5E-9E24-C19CDFEB73B1}"/>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4E976BE-C7DE-4FCF-9535-07568046A13E}"/>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cSld>
  <p:clrMapOvr>
    <a:masterClrMapping/>
  </p:clrMapOvr>
  <p:hf hdr="0" dt="0"/>
  <p:extLst>
    <p:ext uri="{DCECCB84-F9BA-43D5-87BE-67443E8EF086}">
      <p15:sldGuideLst xmlns:p15="http://schemas.microsoft.com/office/powerpoint/2012/main">
        <p15:guide id="1" pos="3795">
          <p15:clr>
            <a:srgbClr val="FBAE40"/>
          </p15:clr>
        </p15:guide>
        <p15:guide id="2" pos="211">
          <p15:clr>
            <a:srgbClr val="FBAE40"/>
          </p15:clr>
        </p15:guide>
        <p15:guide id="3" pos="3885">
          <p15:clr>
            <a:srgbClr val="FBAE40"/>
          </p15:clr>
        </p15:guide>
        <p15:guide id="4" pos="7469">
          <p15:clr>
            <a:srgbClr val="FBAE40"/>
          </p15:clr>
        </p15:guide>
        <p15:guide id="5" orient="horz" pos="799">
          <p15:clr>
            <a:srgbClr val="FBAE40"/>
          </p15:clr>
        </p15:guide>
        <p15:guide id="6" orient="horz" pos="4020">
          <p15:clr>
            <a:srgbClr val="FBAE40"/>
          </p15:clr>
        </p15:guide>
        <p15:guide id="7" orient="horz" pos="2273">
          <p15:clr>
            <a:srgbClr val="FBAE40"/>
          </p15:clr>
        </p15:guide>
        <p15:guide id="8" orient="horz" pos="24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5" name="Slide Number Placeholder" hidden="1">
            <a:extLst>
              <a:ext uri="{FF2B5EF4-FFF2-40B4-BE49-F238E27FC236}">
                <a16:creationId xmlns:a16="http://schemas.microsoft.com/office/drawing/2014/main" id="{372AE43B-8F10-43C8-8785-1E1CB85CFADE}"/>
              </a:ext>
            </a:extLst>
          </p:cNvPr>
          <p:cNvSpPr>
            <a:spLocks noGrp="1"/>
          </p:cNvSpPr>
          <p:nvPr>
            <p:ph type="sldNum" sz="quarter" idx="4"/>
            <p:custDataLst>
              <p:tags r:id="rId20"/>
            </p:custDataLst>
          </p:nvPr>
        </p:nvSpPr>
        <p:spPr>
          <a:xfrm>
            <a:off x="12192000" y="6858000"/>
            <a:ext cx="0" cy="0"/>
          </a:xfrm>
          <a:prstGeom prst="rect">
            <a:avLst/>
          </a:prstGeom>
        </p:spPr>
        <p:txBody>
          <a:bodyPr vert="horz" wrap="none" lIns="0" tIns="0" rIns="0" bIns="0" rtlCol="0" anchor="b">
            <a:noAutofit/>
          </a:bodyPr>
          <a:lstStyle>
            <a:lvl1pPr algn="r" fontAlgn="t">
              <a:buClr>
                <a:srgbClr val="928285"/>
              </a:buClr>
              <a:defRPr sz="100" b="0">
                <a:noFill/>
                <a:latin typeface="+mn-lt"/>
                <a:ea typeface="+mn-ea"/>
                <a:cs typeface="+mn-cs"/>
              </a:defRPr>
            </a:lvl1pPr>
          </a:lstStyle>
          <a:p>
            <a:r>
              <a:rPr lang="en-US"/>
              <a:t> </a:t>
            </a:r>
            <a:endParaRPr lang="en-US" dirty="0"/>
          </a:p>
        </p:txBody>
      </p:sp>
      <p:sp>
        <p:nvSpPr>
          <p:cNvPr id="7" name="Footer Placeholder" hidden="1">
            <a:extLst>
              <a:ext uri="{FF2B5EF4-FFF2-40B4-BE49-F238E27FC236}">
                <a16:creationId xmlns:a16="http://schemas.microsoft.com/office/drawing/2014/main" id="{4D268FD3-4056-49DC-8C79-D4C201EED65B}"/>
              </a:ext>
            </a:extLst>
          </p:cNvPr>
          <p:cNvSpPr>
            <a:spLocks noGrp="1"/>
          </p:cNvSpPr>
          <p:nvPr>
            <p:ph type="ftr" sz="quarter" idx="3"/>
            <p:custDataLst>
              <p:tags r:id="rId21"/>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dirty="0"/>
          </a:p>
        </p:txBody>
      </p:sp>
      <p:sp>
        <p:nvSpPr>
          <p:cNvPr id="6" name="Date Placeholder" hidden="1">
            <a:extLst>
              <a:ext uri="{FF2B5EF4-FFF2-40B4-BE49-F238E27FC236}">
                <a16:creationId xmlns:a16="http://schemas.microsoft.com/office/drawing/2014/main" id="{59032602-9911-40B1-9BF6-AFD731868C06}"/>
              </a:ext>
            </a:extLst>
          </p:cNvPr>
          <p:cNvSpPr>
            <a:spLocks noGrp="1"/>
          </p:cNvSpPr>
          <p:nvPr>
            <p:ph type="dt" sz="half" idx="2"/>
            <p:custDataLst>
              <p:tags r:id="rId22"/>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b="1" dirty="0"/>
          </a:p>
        </p:txBody>
      </p:sp>
      <p:sp>
        <p:nvSpPr>
          <p:cNvPr id="15" name="Title"/>
          <p:cNvSpPr>
            <a:spLocks noGrp="1"/>
          </p:cNvSpPr>
          <p:nvPr>
            <p:ph type="title"/>
          </p:nvPr>
        </p:nvSpPr>
        <p:spPr>
          <a:xfrm>
            <a:off x="335360" y="188720"/>
            <a:ext cx="9613068" cy="720000"/>
          </a:xfrm>
          <a:prstGeom prst="rect">
            <a:avLst/>
          </a:prstGeom>
        </p:spPr>
        <p:txBody>
          <a:bodyPr vert="horz" lIns="0" tIns="0" rIns="0" bIns="10800" rtlCol="0" anchor="b" anchorCtr="0">
            <a:noAutofit/>
          </a:bodyPr>
          <a:lstStyle/>
          <a:p>
            <a:r>
              <a:rPr lang="en-US" noProof="0" dirty="0"/>
              <a:t>Click to edit title</a:t>
            </a:r>
          </a:p>
        </p:txBody>
      </p:sp>
      <p:sp>
        <p:nvSpPr>
          <p:cNvPr id="16" name="Content"/>
          <p:cNvSpPr>
            <a:spLocks noGrp="1"/>
          </p:cNvSpPr>
          <p:nvPr>
            <p:ph type="body" idx="1"/>
          </p:nvPr>
        </p:nvSpPr>
        <p:spPr>
          <a:xfrm>
            <a:off x="334434" y="1268414"/>
            <a:ext cx="11521017" cy="5113337"/>
          </a:xfrm>
          <a:prstGeom prst="rect">
            <a:avLst/>
          </a:prstGeom>
        </p:spPr>
        <p:txBody>
          <a:bodyPr vert="horz" lIns="0" tIns="0" rIns="0" bIns="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3" name="empower - DO NOT DELETE!!!" hidden="1"/>
          <p:cNvSpPr/>
          <p:nvPr userDrawn="1">
            <p:custDataLst>
              <p:tags r:id="rId23"/>
            </p:custDataLst>
          </p:nvPr>
        </p:nvSpPr>
        <p:spPr bwMode="auto">
          <a:xfrm>
            <a:off x="0" y="0"/>
            <a:ext cx="0" cy="0"/>
          </a:xfrm>
          <a:prstGeom prst="ellipse">
            <a:avLst/>
          </a:prstGeom>
          <a:solidFill>
            <a:schemeClr val="accent4"/>
          </a:solidFill>
          <a:ln w="9525">
            <a:noFill/>
            <a:miter lim="800000"/>
            <a:headEnd/>
            <a:tailEnd/>
          </a:ln>
        </p:spPr>
        <p:txBody>
          <a:bodyPr wrap="square" lIns="72000" tIns="72000" rIns="72000" bIns="72000" rtlCol="0" anchor="ctr"/>
          <a:lstStyle/>
          <a:p>
            <a:pPr lvl="0" algn="ctr" eaLnBrk="0" hangingPunct="0"/>
            <a:endParaRPr lang="en-US" sz="1600" baseline="0" noProof="0" dirty="0">
              <a:latin typeface="+mn-lt"/>
              <a:ea typeface="+mn-ea"/>
              <a:cs typeface="+mn-cs"/>
            </a:endParaRPr>
          </a:p>
        </p:txBody>
      </p:sp>
      <p:sp>
        <p:nvSpPr>
          <p:cNvPr id="4" name="Fixed Page Placeholder">
            <a:extLst>
              <a:ext uri="{FF2B5EF4-FFF2-40B4-BE49-F238E27FC236}">
                <a16:creationId xmlns:a16="http://schemas.microsoft.com/office/drawing/2014/main" id="{E361B9A9-2219-4F44-982D-701D7F2A6185}"/>
              </a:ext>
            </a:extLst>
          </p:cNvPr>
          <p:cNvSpPr txBox="1"/>
          <p:nvPr userDrawn="1"/>
        </p:nvSpPr>
        <p:spPr bwMode="auto">
          <a:xfrm>
            <a:off x="11471403" y="6489341"/>
            <a:ext cx="384048" cy="361460"/>
          </a:xfrm>
          <a:prstGeom prst="rect">
            <a:avLst/>
          </a:prstGeom>
          <a:noFill/>
          <a:ln w="9525">
            <a:noFill/>
            <a:miter lim="800000"/>
            <a:headEnd/>
            <a:tailEnd/>
          </a:ln>
          <a:effectLst/>
        </p:spPr>
        <p:txBody>
          <a:bodyPr wrap="square" lIns="0" tIns="0" rIns="0" bIns="0" rtlCol="0" anchor="ctr" anchorCtr="0">
            <a:noAutofit/>
          </a:bodyPr>
          <a:lstStyle/>
          <a:p>
            <a:pPr marL="0" marR="0" indent="0" algn="r" defTabSz="576000" eaLnBrk="0" fontAlgn="auto" latinLnBrk="0" hangingPunct="0">
              <a:spcBef>
                <a:spcPts val="0"/>
              </a:spcBef>
              <a:spcAft>
                <a:spcPts val="0"/>
              </a:spcAft>
              <a:buClr>
                <a:schemeClr val="accent1"/>
              </a:buClr>
              <a:buSzTx/>
              <a:buFontTx/>
              <a:buNone/>
              <a:tabLst/>
            </a:pPr>
            <a:fld id="{AE05A9AF-4D70-4052-9354-7E4D957B036D}" type="slidenum">
              <a:rPr lang="de-DE" sz="800" b="1" kern="0" baseline="0">
                <a:solidFill>
                  <a:schemeClr val="tx1"/>
                </a:solidFill>
                <a:latin typeface="+mn-lt"/>
                <a:ea typeface="+mn-ea"/>
                <a:cs typeface="+mn-cs"/>
              </a:rPr>
              <a:pPr marL="0" marR="0" indent="0" algn="r" defTabSz="576000" eaLnBrk="0" fontAlgn="auto" latinLnBrk="0" hangingPunct="0">
                <a:spcBef>
                  <a:spcPts val="0"/>
                </a:spcBef>
                <a:spcAft>
                  <a:spcPts val="0"/>
                </a:spcAft>
                <a:buClr>
                  <a:schemeClr val="accent1"/>
                </a:buClr>
                <a:buSzTx/>
                <a:buFontTx/>
                <a:buNone/>
                <a:tabLst/>
              </a:pPr>
              <a:t>‹#›</a:t>
            </a:fld>
            <a:endParaRPr lang="de-DE" sz="800" b="1" kern="0" baseline="0" dirty="0">
              <a:solidFill>
                <a:schemeClr val="tx1"/>
              </a:solidFill>
              <a:latin typeface="+mn-lt"/>
              <a:ea typeface="+mn-ea"/>
              <a:cs typeface="+mn-cs"/>
            </a:endParaRPr>
          </a:p>
        </p:txBody>
      </p:sp>
      <p:pic>
        <p:nvPicPr>
          <p:cNvPr id="10" name="LOGO">
            <a:extLst>
              <a:ext uri="{FF2B5EF4-FFF2-40B4-BE49-F238E27FC236}">
                <a16:creationId xmlns:a16="http://schemas.microsoft.com/office/drawing/2014/main" id="{F0C8D1F1-BA28-4973-A394-021D3C969BE1}"/>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cSld>
  <p:clrMap bg1="lt1" tx1="dk1" bg2="lt2" tx2="dk2" accent1="accent1" accent2="accent2" accent3="accent3" accent4="accent4" accent5="accent5" accent6="accent6" hlink="hlink" folHlink="folHlink"/>
  <p:sldLayoutIdLst>
    <p:sldLayoutId id="2147483744" r:id="rId1"/>
    <p:sldLayoutId id="2147483755" r:id="rId2"/>
    <p:sldLayoutId id="2147483751" r:id="rId3"/>
    <p:sldLayoutId id="2147483729" r:id="rId4"/>
    <p:sldLayoutId id="2147483730" r:id="rId5"/>
    <p:sldLayoutId id="2147483731" r:id="rId6"/>
    <p:sldLayoutId id="2147483747" r:id="rId7"/>
    <p:sldLayoutId id="2147483756"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54" r:id="rId17"/>
    <p:sldLayoutId id="2147483753" r:id="rId18"/>
  </p:sldLayoutIdLst>
  <p:hf hdr="0" dt="0"/>
  <p:txStyles>
    <p:title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p:titleStyle>
    <p:bodyStyle>
      <a:lvl1pPr marL="252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800" baseline="0">
          <a:solidFill>
            <a:schemeClr val="tx1"/>
          </a:solidFill>
          <a:latin typeface="+mn-lt"/>
          <a:ea typeface="+mn-ea"/>
          <a:cs typeface="+mn-cs"/>
        </a:defRPr>
      </a:lvl1pPr>
      <a:lvl2pPr marL="504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a:solidFill>
            <a:schemeClr val="tx1"/>
          </a:solidFill>
          <a:latin typeface="+mn-lt"/>
          <a:cs typeface="+mn-cs"/>
        </a:defRPr>
      </a:lvl2pPr>
      <a:lvl3pPr marL="756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3pPr>
      <a:lvl4pPr marL="1008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4pPr>
      <a:lvl5pPr marL="1260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5pPr>
      <a:lvl6pPr marL="1260000" indent="-252000" algn="l" defTabSz="576000" rtl="0" eaLnBrk="1" fontAlgn="base" hangingPunct="1">
        <a:lnSpc>
          <a:spcPct val="120000"/>
        </a:lnSpc>
        <a:spcBef>
          <a:spcPts val="0"/>
        </a:spcBef>
        <a:spcAft>
          <a:spcPts val="0"/>
        </a:spcAft>
        <a:buClr>
          <a:schemeClr val="tx2"/>
        </a:buClr>
        <a:buFont typeface="Arial" panose="020B0604020202020204" pitchFamily="34" charset="0"/>
        <a:buChar char="‒"/>
        <a:defRPr sz="1400" baseline="0">
          <a:solidFill>
            <a:schemeClr val="tx1"/>
          </a:solidFill>
          <a:latin typeface="+mn-lt"/>
          <a:cs typeface="+mn-cs"/>
        </a:defRPr>
      </a:lvl6pPr>
      <a:lvl7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7pPr>
      <a:lvl8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8pPr>
      <a:lvl9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9pPr>
    </p:bodyStyle>
    <p:otherStyle>
      <a:defPPr>
        <a:defRPr lang="de-DE"/>
      </a:defPPr>
      <a:lvl1pPr marL="0" algn="l" defTabSz="1219170" rtl="0" eaLnBrk="1" latinLnBrk="0" hangingPunct="1">
        <a:defRPr sz="1800" kern="1200">
          <a:solidFill>
            <a:schemeClr val="tx1"/>
          </a:solidFill>
          <a:latin typeface="+mn-lt"/>
          <a:ea typeface="+mn-ea"/>
          <a:cs typeface="+mn-cs"/>
        </a:defRPr>
      </a:lvl1pPr>
      <a:lvl2pPr marL="609585" algn="l" defTabSz="1219170" rtl="0" eaLnBrk="1" latinLnBrk="0" hangingPunct="1">
        <a:defRPr sz="1800" kern="1200">
          <a:solidFill>
            <a:schemeClr val="tx1"/>
          </a:solidFill>
          <a:latin typeface="+mn-lt"/>
          <a:ea typeface="+mn-ea"/>
          <a:cs typeface="+mn-cs"/>
        </a:defRPr>
      </a:lvl2pPr>
      <a:lvl3pPr marL="1219170" algn="l" defTabSz="1219170" rtl="0" eaLnBrk="1" latinLnBrk="0" hangingPunct="1">
        <a:defRPr sz="1800" kern="1200">
          <a:solidFill>
            <a:schemeClr val="tx1"/>
          </a:solidFill>
          <a:latin typeface="+mn-lt"/>
          <a:ea typeface="+mn-ea"/>
          <a:cs typeface="+mn-cs"/>
        </a:defRPr>
      </a:lvl3pPr>
      <a:lvl4pPr marL="1828754" algn="l" defTabSz="1219170" rtl="0" eaLnBrk="1" latinLnBrk="0" hangingPunct="1">
        <a:defRPr sz="1800" kern="1200">
          <a:solidFill>
            <a:schemeClr val="tx1"/>
          </a:solidFill>
          <a:latin typeface="+mn-lt"/>
          <a:ea typeface="+mn-ea"/>
          <a:cs typeface="+mn-cs"/>
        </a:defRPr>
      </a:lvl4pPr>
      <a:lvl5pPr marL="2438339" algn="l" defTabSz="1219170" rtl="0" eaLnBrk="1" latinLnBrk="0" hangingPunct="1">
        <a:defRPr sz="1800" kern="1200">
          <a:solidFill>
            <a:schemeClr val="tx1"/>
          </a:solidFill>
          <a:latin typeface="+mn-lt"/>
          <a:ea typeface="+mn-ea"/>
          <a:cs typeface="+mn-cs"/>
        </a:defRPr>
      </a:lvl5pPr>
      <a:lvl6pPr marL="3047924" algn="l" defTabSz="1219170" rtl="0" eaLnBrk="1" latinLnBrk="0" hangingPunct="1">
        <a:defRPr sz="1800" kern="1200">
          <a:solidFill>
            <a:schemeClr val="tx1"/>
          </a:solidFill>
          <a:latin typeface="+mn-lt"/>
          <a:ea typeface="+mn-ea"/>
          <a:cs typeface="+mn-cs"/>
        </a:defRPr>
      </a:lvl6pPr>
      <a:lvl7pPr marL="3657509" algn="l" defTabSz="1219170" rtl="0" eaLnBrk="1" latinLnBrk="0" hangingPunct="1">
        <a:defRPr sz="1800" kern="1200">
          <a:solidFill>
            <a:schemeClr val="tx1"/>
          </a:solidFill>
          <a:latin typeface="+mn-lt"/>
          <a:ea typeface="+mn-ea"/>
          <a:cs typeface="+mn-cs"/>
        </a:defRPr>
      </a:lvl7pPr>
      <a:lvl8pPr marL="4267093" algn="l" defTabSz="1219170" rtl="0" eaLnBrk="1" latinLnBrk="0" hangingPunct="1">
        <a:defRPr sz="1800" kern="1200">
          <a:solidFill>
            <a:schemeClr val="tx1"/>
          </a:solidFill>
          <a:latin typeface="+mn-lt"/>
          <a:ea typeface="+mn-ea"/>
          <a:cs typeface="+mn-cs"/>
        </a:defRPr>
      </a:lvl8pPr>
      <a:lvl9pPr marL="4876678" algn="l" defTabSz="121917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tech-mags.com/understanding-natural-language-processing-pipeline/" TargetMode="External"/><Relationship Id="rId2" Type="http://schemas.openxmlformats.org/officeDocument/2006/relationships/hyperlink" Target="https://juejin.cn/post/7369853533888626699" TargetMode="External"/><Relationship Id="rId1" Type="http://schemas.openxmlformats.org/officeDocument/2006/relationships/slideLayout" Target="../slideLayouts/slideLayout5.xml"/><Relationship Id="rId5" Type="http://schemas.openxmlformats.org/officeDocument/2006/relationships/hyperlink" Target="https://www.geeksforgeeks.org/understanding-tf-idf-term-frequency-inverse-document-frequency/" TargetMode="External"/><Relationship Id="rId4" Type="http://schemas.openxmlformats.org/officeDocument/2006/relationships/hyperlink" Target="https://towardsdatascience.com/how-tf-idf-works-3dbf35e568f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1589B28-D26E-44F4-8C62-FEE4AAED4A70}"/>
              </a:ext>
            </a:extLst>
          </p:cNvPr>
          <p:cNvSpPr>
            <a:spLocks noGrp="1"/>
          </p:cNvSpPr>
          <p:nvPr>
            <p:ph type="pic" sz="quarter" idx="15"/>
          </p:nvPr>
        </p:nvSpPr>
        <p:spPr/>
      </p:sp>
      <p:sp>
        <p:nvSpPr>
          <p:cNvPr id="8" name="Subtitle 7">
            <a:extLst>
              <a:ext uri="{FF2B5EF4-FFF2-40B4-BE49-F238E27FC236}">
                <a16:creationId xmlns:a16="http://schemas.microsoft.com/office/drawing/2014/main" id="{0FB27639-D1FE-4EB7-81D0-019FC186FBB5}"/>
              </a:ext>
            </a:extLst>
          </p:cNvPr>
          <p:cNvSpPr>
            <a:spLocks noGrp="1"/>
          </p:cNvSpPr>
          <p:nvPr>
            <p:ph type="subTitle" idx="1"/>
          </p:nvPr>
        </p:nvSpPr>
        <p:spPr/>
        <p:txBody>
          <a:bodyPr/>
          <a:lstStyle/>
          <a:p>
            <a:r>
              <a:rPr lang="en-US" dirty="0"/>
              <a:t>Lai Chun Wai (BE IE MSA ADA)</a:t>
            </a:r>
          </a:p>
          <a:p>
            <a:r>
              <a:rPr lang="en-US" dirty="0"/>
              <a:t>12 November 2024</a:t>
            </a:r>
          </a:p>
        </p:txBody>
      </p:sp>
      <p:sp>
        <p:nvSpPr>
          <p:cNvPr id="7" name="Title 6">
            <a:extLst>
              <a:ext uri="{FF2B5EF4-FFF2-40B4-BE49-F238E27FC236}">
                <a16:creationId xmlns:a16="http://schemas.microsoft.com/office/drawing/2014/main" id="{3FB1C68C-D054-4F8D-AA7A-F778CCFFFD34}"/>
              </a:ext>
            </a:extLst>
          </p:cNvPr>
          <p:cNvSpPr>
            <a:spLocks noGrp="1"/>
          </p:cNvSpPr>
          <p:nvPr>
            <p:ph type="ctrTitle"/>
          </p:nvPr>
        </p:nvSpPr>
        <p:spPr/>
        <p:txBody>
          <a:bodyPr>
            <a:normAutofit fontScale="90000"/>
          </a:bodyPr>
          <a:lstStyle/>
          <a:p>
            <a:r>
              <a:rPr lang="en-US" dirty="0"/>
              <a:t>Retrieval Augmented Generation (RAG) </a:t>
            </a:r>
            <a:br>
              <a:rPr lang="en-US" dirty="0"/>
            </a:br>
            <a:endParaRPr lang="en-US" dirty="0"/>
          </a:p>
        </p:txBody>
      </p:sp>
      <p:sp>
        <p:nvSpPr>
          <p:cNvPr id="5" name="Footer Placeholder 4">
            <a:extLst>
              <a:ext uri="{FF2B5EF4-FFF2-40B4-BE49-F238E27FC236}">
                <a16:creationId xmlns:a16="http://schemas.microsoft.com/office/drawing/2014/main" id="{E21AFF28-0883-405B-A8DD-D42393A233A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13701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74BAB9-3DEA-4CDB-A778-9DF1E7AC8FC1}"/>
              </a:ext>
            </a:extLst>
          </p:cNvPr>
          <p:cNvSpPr>
            <a:spLocks noGrp="1"/>
          </p:cNvSpPr>
          <p:nvPr>
            <p:ph type="title"/>
          </p:nvPr>
        </p:nvSpPr>
        <p:spPr/>
        <p:txBody>
          <a:bodyPr/>
          <a:lstStyle/>
          <a:p>
            <a:r>
              <a:rPr lang="en-MY" dirty="0"/>
              <a:t>TF-IDF</a:t>
            </a:r>
          </a:p>
        </p:txBody>
      </p:sp>
      <p:sp>
        <p:nvSpPr>
          <p:cNvPr id="4" name="Footer Placeholder 3">
            <a:extLst>
              <a:ext uri="{FF2B5EF4-FFF2-40B4-BE49-F238E27FC236}">
                <a16:creationId xmlns:a16="http://schemas.microsoft.com/office/drawing/2014/main" id="{01A961B1-3559-4E8B-A16C-6B53D0FCD9DC}"/>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2E818784-ECEE-4B4E-BB86-59CCDC272088}"/>
              </a:ext>
            </a:extLst>
          </p:cNvPr>
          <p:cNvSpPr>
            <a:spLocks noGrp="1"/>
          </p:cNvSpPr>
          <p:nvPr>
            <p:ph type="sldNum" sz="quarter" idx="16"/>
          </p:nvPr>
        </p:nvSpPr>
        <p:spPr/>
        <p:txBody>
          <a:bodyPr/>
          <a:lstStyle/>
          <a:p>
            <a:r>
              <a:rPr lang="en-US"/>
              <a:t> </a:t>
            </a:r>
            <a:endParaRPr lang="en-US" dirty="0"/>
          </a:p>
        </p:txBody>
      </p:sp>
      <p:pic>
        <p:nvPicPr>
          <p:cNvPr id="2" name="Picture 1">
            <a:extLst>
              <a:ext uri="{FF2B5EF4-FFF2-40B4-BE49-F238E27FC236}">
                <a16:creationId xmlns:a16="http://schemas.microsoft.com/office/drawing/2014/main" id="{89E63AD6-79F2-4091-A2DF-E2E3CDE41275}"/>
              </a:ext>
            </a:extLst>
          </p:cNvPr>
          <p:cNvPicPr>
            <a:picLocks noChangeAspect="1"/>
          </p:cNvPicPr>
          <p:nvPr/>
        </p:nvPicPr>
        <p:blipFill>
          <a:blip r:embed="rId2"/>
          <a:stretch>
            <a:fillRect/>
          </a:stretch>
        </p:blipFill>
        <p:spPr>
          <a:xfrm>
            <a:off x="1754932" y="1121024"/>
            <a:ext cx="8682136" cy="1083261"/>
          </a:xfrm>
          <a:prstGeom prst="rect">
            <a:avLst/>
          </a:prstGeom>
        </p:spPr>
      </p:pic>
      <p:pic>
        <p:nvPicPr>
          <p:cNvPr id="7" name="Picture 6">
            <a:extLst>
              <a:ext uri="{FF2B5EF4-FFF2-40B4-BE49-F238E27FC236}">
                <a16:creationId xmlns:a16="http://schemas.microsoft.com/office/drawing/2014/main" id="{82041BDD-2EAF-4972-9995-07FA1A33DE02}"/>
              </a:ext>
            </a:extLst>
          </p:cNvPr>
          <p:cNvPicPr>
            <a:picLocks noChangeAspect="1"/>
          </p:cNvPicPr>
          <p:nvPr/>
        </p:nvPicPr>
        <p:blipFill>
          <a:blip r:embed="rId3"/>
          <a:stretch>
            <a:fillRect/>
          </a:stretch>
        </p:blipFill>
        <p:spPr>
          <a:xfrm>
            <a:off x="1919536" y="3212976"/>
            <a:ext cx="2619741" cy="1790950"/>
          </a:xfrm>
          <a:prstGeom prst="rect">
            <a:avLst/>
          </a:prstGeom>
        </p:spPr>
      </p:pic>
    </p:spTree>
    <p:extLst>
      <p:ext uri="{BB962C8B-B14F-4D97-AF65-F5344CB8AC3E}">
        <p14:creationId xmlns:p14="http://schemas.microsoft.com/office/powerpoint/2010/main" val="249795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74BAB9-3DEA-4CDB-A778-9DF1E7AC8FC1}"/>
              </a:ext>
            </a:extLst>
          </p:cNvPr>
          <p:cNvSpPr>
            <a:spLocks noGrp="1"/>
          </p:cNvSpPr>
          <p:nvPr>
            <p:ph type="title"/>
          </p:nvPr>
        </p:nvSpPr>
        <p:spPr>
          <a:xfrm>
            <a:off x="335360" y="188720"/>
            <a:ext cx="9613068" cy="720000"/>
          </a:xfrm>
        </p:spPr>
        <p:txBody>
          <a:bodyPr/>
          <a:lstStyle/>
          <a:p>
            <a:r>
              <a:rPr lang="en-MY" dirty="0"/>
              <a:t>Terms Frequency (TF)</a:t>
            </a:r>
          </a:p>
        </p:txBody>
      </p:sp>
      <p:sp>
        <p:nvSpPr>
          <p:cNvPr id="4" name="Footer Placeholder 3">
            <a:extLst>
              <a:ext uri="{FF2B5EF4-FFF2-40B4-BE49-F238E27FC236}">
                <a16:creationId xmlns:a16="http://schemas.microsoft.com/office/drawing/2014/main" id="{01A961B1-3559-4E8B-A16C-6B53D0FCD9DC}"/>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2E818784-ECEE-4B4E-BB86-59CCDC272088}"/>
              </a:ext>
            </a:extLst>
          </p:cNvPr>
          <p:cNvSpPr>
            <a:spLocks noGrp="1"/>
          </p:cNvSpPr>
          <p:nvPr>
            <p:ph type="sldNum" sz="quarter" idx="16"/>
          </p:nvPr>
        </p:nvSpPr>
        <p:spPr/>
        <p:txBody>
          <a:bodyPr/>
          <a:lstStyle/>
          <a:p>
            <a:r>
              <a:rPr lang="en-US"/>
              <a:t> </a:t>
            </a:r>
            <a:endParaRPr lang="en-US" dirty="0"/>
          </a:p>
        </p:txBody>
      </p:sp>
      <p:sp>
        <p:nvSpPr>
          <p:cNvPr id="8" name="TextBox 7">
            <a:extLst>
              <a:ext uri="{FF2B5EF4-FFF2-40B4-BE49-F238E27FC236}">
                <a16:creationId xmlns:a16="http://schemas.microsoft.com/office/drawing/2014/main" id="{66D7D23E-5640-41E8-ADED-0D5D46E73BA0}"/>
              </a:ext>
            </a:extLst>
          </p:cNvPr>
          <p:cNvSpPr txBox="1"/>
          <p:nvPr/>
        </p:nvSpPr>
        <p:spPr bwMode="auto">
          <a:xfrm>
            <a:off x="1775520" y="1412776"/>
            <a:ext cx="8640960" cy="368884"/>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US" sz="2200" kern="0" dirty="0" err="1">
                <a:latin typeface="+mn-lt"/>
              </a:rPr>
              <a:t>tf</a:t>
            </a:r>
            <a:r>
              <a:rPr lang="en-US" sz="2200" kern="0" dirty="0">
                <a:latin typeface="+mn-lt"/>
              </a:rPr>
              <a:t>(</a:t>
            </a:r>
            <a:r>
              <a:rPr lang="en-US" sz="2200" kern="0" dirty="0" err="1">
                <a:latin typeface="+mn-lt"/>
              </a:rPr>
              <a:t>t,d</a:t>
            </a:r>
            <a:r>
              <a:rPr lang="en-US" sz="2200" kern="0" dirty="0">
                <a:latin typeface="+mn-lt"/>
              </a:rPr>
              <a:t>) = count of t in d / number of words in d</a:t>
            </a:r>
            <a:endParaRPr lang="en-MY" sz="2200" kern="0" baseline="0" dirty="0">
              <a:latin typeface="+mn-lt"/>
              <a:ea typeface="+mn-ea"/>
              <a:cs typeface="+mn-cs"/>
            </a:endParaRPr>
          </a:p>
        </p:txBody>
      </p:sp>
      <p:sp>
        <p:nvSpPr>
          <p:cNvPr id="10" name="Rectangle 9">
            <a:extLst>
              <a:ext uri="{FF2B5EF4-FFF2-40B4-BE49-F238E27FC236}">
                <a16:creationId xmlns:a16="http://schemas.microsoft.com/office/drawing/2014/main" id="{B40843EB-3BCB-4E2D-B2E3-25B1780ADC4B}"/>
              </a:ext>
            </a:extLst>
          </p:cNvPr>
          <p:cNvSpPr/>
          <p:nvPr/>
        </p:nvSpPr>
        <p:spPr>
          <a:xfrm>
            <a:off x="2017143" y="2204864"/>
            <a:ext cx="7080448" cy="830997"/>
          </a:xfrm>
          <a:prstGeom prst="rect">
            <a:avLst/>
          </a:prstGeom>
        </p:spPr>
        <p:txBody>
          <a:bodyPr wrap="square">
            <a:spAutoFit/>
          </a:bodyPr>
          <a:lstStyle/>
          <a:p>
            <a:pPr algn="just"/>
            <a:r>
              <a:rPr lang="en-US" sz="1600" dirty="0">
                <a:solidFill>
                  <a:srgbClr val="272B30"/>
                </a:solidFill>
                <a:latin typeface="+mj-lt"/>
              </a:rPr>
              <a:t>It is a measure of how frequently a specific word (term) appears in a document. Higher frequency indicates greater relevance of the term within that document.</a:t>
            </a:r>
            <a:endParaRPr lang="en-MY" sz="1600" dirty="0">
              <a:latin typeface="+mj-lt"/>
            </a:endParaRPr>
          </a:p>
        </p:txBody>
      </p:sp>
      <p:sp>
        <p:nvSpPr>
          <p:cNvPr id="11" name="TextBox 10">
            <a:extLst>
              <a:ext uri="{FF2B5EF4-FFF2-40B4-BE49-F238E27FC236}">
                <a16:creationId xmlns:a16="http://schemas.microsoft.com/office/drawing/2014/main" id="{01F65CDA-DF84-42D8-84F2-2691848C7BA0}"/>
              </a:ext>
            </a:extLst>
          </p:cNvPr>
          <p:cNvSpPr txBox="1"/>
          <p:nvPr/>
        </p:nvSpPr>
        <p:spPr bwMode="auto">
          <a:xfrm>
            <a:off x="2031207" y="3750132"/>
            <a:ext cx="8640960" cy="1587679"/>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df(t) = N(t)</a:t>
            </a:r>
          </a:p>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where</a:t>
            </a:r>
          </a:p>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df(t) = Document frequency of a term t</a:t>
            </a:r>
          </a:p>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N(t) = Number of documents containing the term t</a:t>
            </a:r>
            <a:endParaRPr lang="en-MY" sz="2200" kern="0" baseline="0" dirty="0">
              <a:latin typeface="+mn-lt"/>
              <a:ea typeface="+mn-ea"/>
              <a:cs typeface="+mn-cs"/>
            </a:endParaRPr>
          </a:p>
        </p:txBody>
      </p:sp>
      <p:sp>
        <p:nvSpPr>
          <p:cNvPr id="13" name="Title 2">
            <a:extLst>
              <a:ext uri="{FF2B5EF4-FFF2-40B4-BE49-F238E27FC236}">
                <a16:creationId xmlns:a16="http://schemas.microsoft.com/office/drawing/2014/main" id="{2A5647FE-9E49-49C0-9688-49CF81648451}"/>
              </a:ext>
            </a:extLst>
          </p:cNvPr>
          <p:cNvSpPr txBox="1">
            <a:spLocks/>
          </p:cNvSpPr>
          <p:nvPr/>
        </p:nvSpPr>
        <p:spPr>
          <a:xfrm>
            <a:off x="335360" y="3030132"/>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en-MY" kern="0" dirty="0"/>
              <a:t>Document Frequency (DF)</a:t>
            </a:r>
          </a:p>
        </p:txBody>
      </p:sp>
      <p:sp>
        <p:nvSpPr>
          <p:cNvPr id="14" name="Rectangle 13">
            <a:extLst>
              <a:ext uri="{FF2B5EF4-FFF2-40B4-BE49-F238E27FC236}">
                <a16:creationId xmlns:a16="http://schemas.microsoft.com/office/drawing/2014/main" id="{317317F7-A741-45DB-A503-DFE62B2C7373}"/>
              </a:ext>
            </a:extLst>
          </p:cNvPr>
          <p:cNvSpPr/>
          <p:nvPr/>
        </p:nvSpPr>
        <p:spPr>
          <a:xfrm>
            <a:off x="2031207" y="5636583"/>
            <a:ext cx="7080448" cy="307777"/>
          </a:xfrm>
          <a:prstGeom prst="rect">
            <a:avLst/>
          </a:prstGeom>
        </p:spPr>
        <p:txBody>
          <a:bodyPr wrap="square">
            <a:spAutoFit/>
          </a:bodyPr>
          <a:lstStyle/>
          <a:p>
            <a:pPr algn="just"/>
            <a:r>
              <a:rPr lang="en-US" dirty="0"/>
              <a:t>It refers to the number of documents in a collection that contain a specific term.</a:t>
            </a:r>
            <a:endParaRPr lang="en-MY" sz="1600" dirty="0">
              <a:latin typeface="+mj-lt"/>
            </a:endParaRPr>
          </a:p>
        </p:txBody>
      </p:sp>
    </p:spTree>
    <p:extLst>
      <p:ext uri="{BB962C8B-B14F-4D97-AF65-F5344CB8AC3E}">
        <p14:creationId xmlns:p14="http://schemas.microsoft.com/office/powerpoint/2010/main" val="291530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A961B1-3559-4E8B-A16C-6B53D0FCD9DC}"/>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2E818784-ECEE-4B4E-BB86-59CCDC272088}"/>
              </a:ext>
            </a:extLst>
          </p:cNvPr>
          <p:cNvSpPr>
            <a:spLocks noGrp="1"/>
          </p:cNvSpPr>
          <p:nvPr>
            <p:ph type="sldNum" sz="quarter" idx="16"/>
          </p:nvPr>
        </p:nvSpPr>
        <p:spPr/>
        <p:txBody>
          <a:bodyPr/>
          <a:lstStyle/>
          <a:p>
            <a:r>
              <a:rPr lang="en-US"/>
              <a:t> </a:t>
            </a:r>
            <a:endParaRPr lang="en-US" dirty="0"/>
          </a:p>
        </p:txBody>
      </p:sp>
      <p:sp>
        <p:nvSpPr>
          <p:cNvPr id="11" name="TextBox 10">
            <a:extLst>
              <a:ext uri="{FF2B5EF4-FFF2-40B4-BE49-F238E27FC236}">
                <a16:creationId xmlns:a16="http://schemas.microsoft.com/office/drawing/2014/main" id="{01F65CDA-DF84-42D8-84F2-2691848C7BA0}"/>
              </a:ext>
            </a:extLst>
          </p:cNvPr>
          <p:cNvSpPr txBox="1"/>
          <p:nvPr/>
        </p:nvSpPr>
        <p:spPr bwMode="auto">
          <a:xfrm>
            <a:off x="2103215" y="730707"/>
            <a:ext cx="8640960" cy="1587679"/>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df(t) = N(t)</a:t>
            </a:r>
          </a:p>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where</a:t>
            </a:r>
          </a:p>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df(t) = Document frequency of a term t</a:t>
            </a:r>
          </a:p>
          <a:p>
            <a:pPr marR="0" algn="ctr" defTabSz="576000" eaLnBrk="0" fontAlgn="auto" latinLnBrk="0" hangingPunct="0">
              <a:lnSpc>
                <a:spcPct val="120000"/>
              </a:lnSpc>
              <a:spcBef>
                <a:spcPts val="0"/>
              </a:spcBef>
              <a:spcAft>
                <a:spcPts val="0"/>
              </a:spcAft>
              <a:buClr>
                <a:schemeClr val="tx2"/>
              </a:buClr>
              <a:buSzTx/>
              <a:tabLst/>
            </a:pPr>
            <a:r>
              <a:rPr lang="en-US" sz="2200" kern="0" dirty="0">
                <a:latin typeface="+mn-lt"/>
              </a:rPr>
              <a:t>N(t) = Number of documents containing the term t</a:t>
            </a:r>
            <a:endParaRPr lang="en-MY" sz="2200" kern="0" baseline="0" dirty="0">
              <a:latin typeface="+mn-lt"/>
              <a:ea typeface="+mn-ea"/>
              <a:cs typeface="+mn-cs"/>
            </a:endParaRPr>
          </a:p>
        </p:txBody>
      </p:sp>
      <p:sp>
        <p:nvSpPr>
          <p:cNvPr id="13" name="Title 2">
            <a:extLst>
              <a:ext uri="{FF2B5EF4-FFF2-40B4-BE49-F238E27FC236}">
                <a16:creationId xmlns:a16="http://schemas.microsoft.com/office/drawing/2014/main" id="{2A5647FE-9E49-49C0-9688-49CF81648451}"/>
              </a:ext>
            </a:extLst>
          </p:cNvPr>
          <p:cNvSpPr txBox="1">
            <a:spLocks/>
          </p:cNvSpPr>
          <p:nvPr/>
        </p:nvSpPr>
        <p:spPr>
          <a:xfrm>
            <a:off x="407368" y="10707"/>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en-MY" kern="0" dirty="0"/>
              <a:t>Document Frequency (DF)</a:t>
            </a:r>
          </a:p>
        </p:txBody>
      </p:sp>
      <p:sp>
        <p:nvSpPr>
          <p:cNvPr id="14" name="Rectangle 13">
            <a:extLst>
              <a:ext uri="{FF2B5EF4-FFF2-40B4-BE49-F238E27FC236}">
                <a16:creationId xmlns:a16="http://schemas.microsoft.com/office/drawing/2014/main" id="{317317F7-A741-45DB-A503-DFE62B2C7373}"/>
              </a:ext>
            </a:extLst>
          </p:cNvPr>
          <p:cNvSpPr/>
          <p:nvPr/>
        </p:nvSpPr>
        <p:spPr>
          <a:xfrm>
            <a:off x="2103215" y="2617158"/>
            <a:ext cx="7080448" cy="307777"/>
          </a:xfrm>
          <a:prstGeom prst="rect">
            <a:avLst/>
          </a:prstGeom>
        </p:spPr>
        <p:txBody>
          <a:bodyPr wrap="square">
            <a:spAutoFit/>
          </a:bodyPr>
          <a:lstStyle/>
          <a:p>
            <a:pPr algn="just"/>
            <a:r>
              <a:rPr lang="en-US" dirty="0"/>
              <a:t>It refers to the number of documents in a collection that contain a specific term.</a:t>
            </a:r>
            <a:endParaRPr lang="en-MY" sz="1600" dirty="0">
              <a:latin typeface="+mj-lt"/>
            </a:endParaRPr>
          </a:p>
        </p:txBody>
      </p:sp>
      <p:sp>
        <p:nvSpPr>
          <p:cNvPr id="16" name="TextBox 15">
            <a:extLst>
              <a:ext uri="{FF2B5EF4-FFF2-40B4-BE49-F238E27FC236}">
                <a16:creationId xmlns:a16="http://schemas.microsoft.com/office/drawing/2014/main" id="{2CCD4566-1159-474E-9547-58C27BFD91CC}"/>
              </a:ext>
            </a:extLst>
          </p:cNvPr>
          <p:cNvSpPr txBox="1"/>
          <p:nvPr/>
        </p:nvSpPr>
        <p:spPr bwMode="auto">
          <a:xfrm>
            <a:off x="1847528" y="3873357"/>
            <a:ext cx="8640960" cy="368884"/>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MY" sz="2200" kern="0" dirty="0" err="1">
                <a:latin typeface="+mn-lt"/>
              </a:rPr>
              <a:t>idf</a:t>
            </a:r>
            <a:r>
              <a:rPr lang="en-MY" sz="2200" kern="0" dirty="0">
                <a:latin typeface="+mn-lt"/>
              </a:rPr>
              <a:t>(t) = log(N/ df(t))</a:t>
            </a:r>
            <a:endParaRPr lang="en-MY" sz="2200" kern="0" baseline="0" dirty="0">
              <a:latin typeface="+mn-lt"/>
              <a:ea typeface="+mn-ea"/>
              <a:cs typeface="+mn-cs"/>
            </a:endParaRPr>
          </a:p>
        </p:txBody>
      </p:sp>
      <p:sp>
        <p:nvSpPr>
          <p:cNvPr id="17" name="Title 2">
            <a:extLst>
              <a:ext uri="{FF2B5EF4-FFF2-40B4-BE49-F238E27FC236}">
                <a16:creationId xmlns:a16="http://schemas.microsoft.com/office/drawing/2014/main" id="{701AFAD2-9635-4B7B-9A01-B53C12A8A13A}"/>
              </a:ext>
            </a:extLst>
          </p:cNvPr>
          <p:cNvSpPr txBox="1">
            <a:spLocks/>
          </p:cNvSpPr>
          <p:nvPr/>
        </p:nvSpPr>
        <p:spPr>
          <a:xfrm>
            <a:off x="426071" y="3039146"/>
            <a:ext cx="9613068" cy="720000"/>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en-MY" kern="0" dirty="0"/>
              <a:t>Inverse Document Frequency (IDF)</a:t>
            </a:r>
          </a:p>
        </p:txBody>
      </p:sp>
      <p:sp>
        <p:nvSpPr>
          <p:cNvPr id="18" name="Rectangle 17">
            <a:extLst>
              <a:ext uri="{FF2B5EF4-FFF2-40B4-BE49-F238E27FC236}">
                <a16:creationId xmlns:a16="http://schemas.microsoft.com/office/drawing/2014/main" id="{C89643CB-439D-48FD-B5DD-F6D58EB6A1E2}"/>
              </a:ext>
            </a:extLst>
          </p:cNvPr>
          <p:cNvSpPr/>
          <p:nvPr/>
        </p:nvSpPr>
        <p:spPr>
          <a:xfrm>
            <a:off x="2103587" y="4617698"/>
            <a:ext cx="7080448" cy="954107"/>
          </a:xfrm>
          <a:prstGeom prst="rect">
            <a:avLst/>
          </a:prstGeom>
        </p:spPr>
        <p:txBody>
          <a:bodyPr wrap="square">
            <a:spAutoFit/>
          </a:bodyPr>
          <a:lstStyle/>
          <a:p>
            <a:pPr algn="just"/>
            <a:r>
              <a:rPr lang="en-US" dirty="0"/>
              <a:t>It is a measure used to evaluate the importance of a term. IDF decreases the weight of terms that appear very frequently in many documents and increases the weight of terms that appear less frequently, making rare terms more significant for distinguishing documents.</a:t>
            </a:r>
            <a:endParaRPr lang="en-MY" sz="1600" dirty="0">
              <a:latin typeface="+mj-lt"/>
            </a:endParaRPr>
          </a:p>
        </p:txBody>
      </p:sp>
    </p:spTree>
    <p:extLst>
      <p:ext uri="{BB962C8B-B14F-4D97-AF65-F5344CB8AC3E}">
        <p14:creationId xmlns:p14="http://schemas.microsoft.com/office/powerpoint/2010/main" val="268329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74BAB9-3DEA-4CDB-A778-9DF1E7AC8FC1}"/>
              </a:ext>
            </a:extLst>
          </p:cNvPr>
          <p:cNvSpPr>
            <a:spLocks noGrp="1"/>
          </p:cNvSpPr>
          <p:nvPr>
            <p:ph type="title"/>
          </p:nvPr>
        </p:nvSpPr>
        <p:spPr>
          <a:xfrm>
            <a:off x="335360" y="188720"/>
            <a:ext cx="9613068" cy="720000"/>
          </a:xfrm>
        </p:spPr>
        <p:txBody>
          <a:bodyPr/>
          <a:lstStyle/>
          <a:p>
            <a:r>
              <a:rPr lang="en-MY" dirty="0"/>
              <a:t>Word Matching</a:t>
            </a:r>
          </a:p>
        </p:txBody>
      </p:sp>
      <p:sp>
        <p:nvSpPr>
          <p:cNvPr id="4" name="Footer Placeholder 3">
            <a:extLst>
              <a:ext uri="{FF2B5EF4-FFF2-40B4-BE49-F238E27FC236}">
                <a16:creationId xmlns:a16="http://schemas.microsoft.com/office/drawing/2014/main" id="{01A961B1-3559-4E8B-A16C-6B53D0FCD9DC}"/>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2E818784-ECEE-4B4E-BB86-59CCDC272088}"/>
              </a:ext>
            </a:extLst>
          </p:cNvPr>
          <p:cNvSpPr>
            <a:spLocks noGrp="1"/>
          </p:cNvSpPr>
          <p:nvPr>
            <p:ph type="sldNum" sz="quarter" idx="16"/>
          </p:nvPr>
        </p:nvSpPr>
        <p:spPr/>
        <p:txBody>
          <a:bodyPr/>
          <a:lstStyle/>
          <a:p>
            <a:r>
              <a:rPr lang="en-US"/>
              <a:t> </a:t>
            </a:r>
            <a:endParaRPr lang="en-US" dirty="0"/>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EF45A6D9-5127-4D28-88DA-3A257523618E}"/>
                  </a:ext>
                </a:extLst>
              </p:cNvPr>
              <p:cNvSpPr/>
              <p:nvPr/>
            </p:nvSpPr>
            <p:spPr>
              <a:xfrm>
                <a:off x="4009658" y="1081952"/>
                <a:ext cx="3040448" cy="123771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MY" sz="3600" i="1" dirty="0" smtClean="0">
                          <a:solidFill>
                            <a:srgbClr val="272B30"/>
                          </a:solidFill>
                          <a:latin typeface="Cambria Math" panose="02040503050406030204" pitchFamily="18" charset="0"/>
                        </a:rPr>
                        <m:t>𝑆</m:t>
                      </m:r>
                      <m:r>
                        <a:rPr lang="en-MY" sz="3600" i="1" dirty="0" smtClean="0">
                          <a:solidFill>
                            <a:srgbClr val="272B30"/>
                          </a:solidFill>
                          <a:latin typeface="Cambria Math" panose="02040503050406030204" pitchFamily="18" charset="0"/>
                        </a:rPr>
                        <m:t> = </m:t>
                      </m:r>
                      <m:f>
                        <m:fPr>
                          <m:ctrlPr>
                            <a:rPr lang="en-MY" sz="3600" i="1" dirty="0" smtClean="0">
                              <a:solidFill>
                                <a:srgbClr val="272B30"/>
                              </a:solidFill>
                              <a:latin typeface="Cambria Math" panose="02040503050406030204" pitchFamily="18" charset="0"/>
                            </a:rPr>
                          </m:ctrlPr>
                        </m:fPr>
                        <m:num>
                          <m:r>
                            <a:rPr lang="en-MY" sz="3600" i="1" dirty="0">
                              <a:solidFill>
                                <a:srgbClr val="272B30"/>
                              </a:solidFill>
                              <a:latin typeface="Cambria Math" panose="02040503050406030204" pitchFamily="18" charset="0"/>
                            </a:rPr>
                            <m:t>|</m:t>
                          </m:r>
                          <m:r>
                            <a:rPr lang="en-MY" sz="3600" i="1" dirty="0">
                              <a:solidFill>
                                <a:srgbClr val="272B30"/>
                              </a:solidFill>
                              <a:latin typeface="Cambria Math" panose="02040503050406030204" pitchFamily="18" charset="0"/>
                            </a:rPr>
                            <m:t>𝑄</m:t>
                          </m:r>
                          <m:r>
                            <a:rPr lang="en-MY" sz="3600" i="1" dirty="0">
                              <a:solidFill>
                                <a:srgbClr val="272B30"/>
                              </a:solidFill>
                              <a:latin typeface="Cambria Math" panose="02040503050406030204" pitchFamily="18" charset="0"/>
                            </a:rPr>
                            <m:t> ∩ </m:t>
                          </m:r>
                          <m:r>
                            <a:rPr lang="en-MY" sz="3600" i="1" dirty="0">
                              <a:solidFill>
                                <a:srgbClr val="272B30"/>
                              </a:solidFill>
                              <a:latin typeface="Cambria Math" panose="02040503050406030204" pitchFamily="18" charset="0"/>
                            </a:rPr>
                            <m:t>𝐷</m:t>
                          </m:r>
                          <m:r>
                            <a:rPr lang="en-MY" sz="3600" i="1" dirty="0">
                              <a:solidFill>
                                <a:srgbClr val="272B30"/>
                              </a:solidFill>
                              <a:latin typeface="Cambria Math" panose="02040503050406030204" pitchFamily="18" charset="0"/>
                            </a:rPr>
                            <m:t>|</m:t>
                          </m:r>
                        </m:num>
                        <m:den>
                          <m:r>
                            <a:rPr lang="en-MY" sz="3600" i="1" dirty="0">
                              <a:solidFill>
                                <a:srgbClr val="272B30"/>
                              </a:solidFill>
                              <a:latin typeface="Cambria Math" panose="02040503050406030204" pitchFamily="18" charset="0"/>
                            </a:rPr>
                            <m:t>|</m:t>
                          </m:r>
                          <m:r>
                            <a:rPr lang="en-MY" sz="3600" i="1" dirty="0">
                              <a:solidFill>
                                <a:srgbClr val="272B30"/>
                              </a:solidFill>
                              <a:latin typeface="Cambria Math" panose="02040503050406030204" pitchFamily="18" charset="0"/>
                            </a:rPr>
                            <m:t>𝑄</m:t>
                          </m:r>
                          <m:r>
                            <a:rPr lang="en-MY" sz="3600" i="1" dirty="0">
                              <a:solidFill>
                                <a:srgbClr val="272B30"/>
                              </a:solidFill>
                              <a:latin typeface="Cambria Math" panose="02040503050406030204" pitchFamily="18" charset="0"/>
                            </a:rPr>
                            <m:t>|</m:t>
                          </m:r>
                        </m:den>
                      </m:f>
                    </m:oMath>
                  </m:oMathPara>
                </a14:m>
                <a:endParaRPr lang="en-MY" sz="3600" dirty="0"/>
              </a:p>
            </p:txBody>
          </p:sp>
        </mc:Choice>
        <mc:Fallback>
          <p:sp>
            <p:nvSpPr>
              <p:cNvPr id="18" name="Rectangle 17">
                <a:extLst>
                  <a:ext uri="{FF2B5EF4-FFF2-40B4-BE49-F238E27FC236}">
                    <a16:creationId xmlns:a16="http://schemas.microsoft.com/office/drawing/2014/main" id="{EF45A6D9-5127-4D28-88DA-3A257523618E}"/>
                  </a:ext>
                </a:extLst>
              </p:cNvPr>
              <p:cNvSpPr>
                <a:spLocks noRot="1" noChangeAspect="1" noMove="1" noResize="1" noEditPoints="1" noAdjustHandles="1" noChangeArrowheads="1" noChangeShapeType="1" noTextEdit="1"/>
              </p:cNvSpPr>
              <p:nvPr/>
            </p:nvSpPr>
            <p:spPr>
              <a:xfrm>
                <a:off x="4009658" y="1081952"/>
                <a:ext cx="3040448" cy="1237711"/>
              </a:xfrm>
              <a:prstGeom prst="rect">
                <a:avLst/>
              </a:prstGeom>
              <a:blipFill>
                <a:blip r:embed="rId2"/>
                <a:stretch>
                  <a:fillRect/>
                </a:stretch>
              </a:blipFill>
            </p:spPr>
            <p:txBody>
              <a:bodyPr/>
              <a:lstStyle/>
              <a:p>
                <a:r>
                  <a:rPr lang="en-MY">
                    <a:noFill/>
                  </a:rPr>
                  <a:t> </a:t>
                </a:r>
              </a:p>
            </p:txBody>
          </p:sp>
        </mc:Fallback>
      </mc:AlternateContent>
      <p:sp>
        <p:nvSpPr>
          <p:cNvPr id="20" name="TextBox 19">
            <a:extLst>
              <a:ext uri="{FF2B5EF4-FFF2-40B4-BE49-F238E27FC236}">
                <a16:creationId xmlns:a16="http://schemas.microsoft.com/office/drawing/2014/main" id="{40418682-574E-4F9F-9B4D-B71519C9F279}"/>
              </a:ext>
            </a:extLst>
          </p:cNvPr>
          <p:cNvSpPr txBox="1"/>
          <p:nvPr/>
        </p:nvSpPr>
        <p:spPr bwMode="auto">
          <a:xfrm>
            <a:off x="528432" y="3724197"/>
            <a:ext cx="7875615" cy="2356543"/>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MY" sz="2600" kern="0" baseline="0" dirty="0">
                <a:latin typeface="+mn-lt"/>
                <a:ea typeface="+mn-ea"/>
                <a:cs typeface="+mn-cs"/>
              </a:rPr>
              <a:t>S		= Matched Wor</a:t>
            </a:r>
            <a:r>
              <a:rPr lang="en-MY" sz="2600" kern="0" dirty="0">
                <a:latin typeface="+mn-lt"/>
              </a:rPr>
              <a:t>d Score</a:t>
            </a:r>
          </a:p>
          <a:p>
            <a:pPr marR="0" algn="l" defTabSz="576000" eaLnBrk="0" fontAlgn="auto" latinLnBrk="0" hangingPunct="0">
              <a:lnSpc>
                <a:spcPct val="120000"/>
              </a:lnSpc>
              <a:spcBef>
                <a:spcPts val="0"/>
              </a:spcBef>
              <a:spcAft>
                <a:spcPts val="0"/>
              </a:spcAft>
              <a:buClr>
                <a:schemeClr val="tx2"/>
              </a:buClr>
              <a:buSzTx/>
              <a:tabLst/>
            </a:pPr>
            <a:r>
              <a:rPr lang="en-MY" sz="2600" kern="0" dirty="0">
                <a:latin typeface="+mn-lt"/>
              </a:rPr>
              <a:t>Q		= Set of word in the Query</a:t>
            </a:r>
          </a:p>
          <a:p>
            <a:pPr marR="0" algn="l" defTabSz="576000" eaLnBrk="0" fontAlgn="auto" latinLnBrk="0" hangingPunct="0">
              <a:lnSpc>
                <a:spcPct val="120000"/>
              </a:lnSpc>
              <a:spcBef>
                <a:spcPts val="0"/>
              </a:spcBef>
              <a:spcAft>
                <a:spcPts val="0"/>
              </a:spcAft>
              <a:buClr>
                <a:schemeClr val="tx2"/>
              </a:buClr>
              <a:buSzTx/>
              <a:tabLst/>
            </a:pPr>
            <a:r>
              <a:rPr lang="en-MY" sz="2600" kern="0" dirty="0">
                <a:latin typeface="+mn-lt"/>
              </a:rPr>
              <a:t>D		= Set of word in the Document</a:t>
            </a:r>
          </a:p>
          <a:p>
            <a:pPr marR="0" algn="l" defTabSz="576000" eaLnBrk="0" fontAlgn="auto" latinLnBrk="0" hangingPunct="0">
              <a:lnSpc>
                <a:spcPct val="120000"/>
              </a:lnSpc>
              <a:spcBef>
                <a:spcPts val="0"/>
              </a:spcBef>
              <a:spcAft>
                <a:spcPts val="0"/>
              </a:spcAft>
              <a:buClr>
                <a:schemeClr val="tx2"/>
              </a:buClr>
              <a:buSzTx/>
              <a:tabLst/>
            </a:pPr>
            <a:r>
              <a:rPr lang="en-MY" sz="2600" kern="0" baseline="0" dirty="0">
                <a:latin typeface="+mn-lt"/>
                <a:ea typeface="+mn-ea"/>
                <a:cs typeface="+mn-cs"/>
              </a:rPr>
              <a:t>|Q|		= Cardinality of Q</a:t>
            </a:r>
          </a:p>
          <a:p>
            <a:pPr defTabSz="576000" eaLnBrk="0" fontAlgn="auto" hangingPunct="0">
              <a:lnSpc>
                <a:spcPct val="120000"/>
              </a:lnSpc>
              <a:spcBef>
                <a:spcPts val="0"/>
              </a:spcBef>
              <a:spcAft>
                <a:spcPts val="0"/>
              </a:spcAft>
              <a:buClr>
                <a:schemeClr val="tx2"/>
              </a:buClr>
            </a:pPr>
            <a:r>
              <a:rPr lang="en-MY" sz="2600" kern="0" dirty="0">
                <a:latin typeface="+mn-lt"/>
              </a:rPr>
              <a:t>|Q ∩ D|	= </a:t>
            </a:r>
            <a:r>
              <a:rPr lang="en-US" sz="2600" kern="0" dirty="0">
                <a:latin typeface="+mn-lt"/>
              </a:rPr>
              <a:t>Cardinality of the intersection of Q and D</a:t>
            </a:r>
            <a:endParaRPr lang="en-MY" sz="2600" kern="0" baseline="0" dirty="0">
              <a:latin typeface="+mn-lt"/>
              <a:ea typeface="+mn-ea"/>
              <a:cs typeface="+mn-cs"/>
            </a:endParaRPr>
          </a:p>
        </p:txBody>
      </p:sp>
    </p:spTree>
    <p:extLst>
      <p:ext uri="{BB962C8B-B14F-4D97-AF65-F5344CB8AC3E}">
        <p14:creationId xmlns:p14="http://schemas.microsoft.com/office/powerpoint/2010/main" val="100315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74BAB9-3DEA-4CDB-A778-9DF1E7AC8FC1}"/>
              </a:ext>
            </a:extLst>
          </p:cNvPr>
          <p:cNvSpPr>
            <a:spLocks noGrp="1"/>
          </p:cNvSpPr>
          <p:nvPr>
            <p:ph type="title"/>
          </p:nvPr>
        </p:nvSpPr>
        <p:spPr>
          <a:xfrm>
            <a:off x="335360" y="45845"/>
            <a:ext cx="9613068" cy="720000"/>
          </a:xfrm>
        </p:spPr>
        <p:txBody>
          <a:bodyPr/>
          <a:lstStyle/>
          <a:p>
            <a:r>
              <a:rPr lang="en-MY" dirty="0"/>
              <a:t>Word Matching</a:t>
            </a:r>
          </a:p>
        </p:txBody>
      </p:sp>
      <p:sp>
        <p:nvSpPr>
          <p:cNvPr id="4" name="Footer Placeholder 3">
            <a:extLst>
              <a:ext uri="{FF2B5EF4-FFF2-40B4-BE49-F238E27FC236}">
                <a16:creationId xmlns:a16="http://schemas.microsoft.com/office/drawing/2014/main" id="{01A961B1-3559-4E8B-A16C-6B53D0FCD9DC}"/>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2E818784-ECEE-4B4E-BB86-59CCDC272088}"/>
              </a:ext>
            </a:extLst>
          </p:cNvPr>
          <p:cNvSpPr>
            <a:spLocks noGrp="1"/>
          </p:cNvSpPr>
          <p:nvPr>
            <p:ph type="sldNum" sz="quarter" idx="16"/>
          </p:nvPr>
        </p:nvSpPr>
        <p:spPr/>
        <p:txBody>
          <a:bodyPr/>
          <a:lstStyle/>
          <a:p>
            <a:r>
              <a:rPr lang="en-US"/>
              <a:t> </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6D7D23E-5640-41E8-ADED-0D5D46E73BA0}"/>
                  </a:ext>
                </a:extLst>
              </p:cNvPr>
              <p:cNvSpPr txBox="1"/>
              <p:nvPr/>
            </p:nvSpPr>
            <p:spPr bwMode="auto">
              <a:xfrm>
                <a:off x="1775520" y="908720"/>
                <a:ext cx="9073008" cy="4930132"/>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MY" sz="1800" kern="0" baseline="0" dirty="0">
                    <a:latin typeface="+mn-lt"/>
                    <a:ea typeface="+mn-ea"/>
                    <a:cs typeface="+mn-cs"/>
                  </a:rPr>
                  <a:t>Q = {this, is, a, document}</a:t>
                </a:r>
              </a:p>
              <a:p>
                <a:pPr marR="0" algn="ctr" defTabSz="576000" eaLnBrk="0" fontAlgn="auto" latinLnBrk="0" hangingPunct="0">
                  <a:lnSpc>
                    <a:spcPct val="120000"/>
                  </a:lnSpc>
                  <a:spcBef>
                    <a:spcPts val="0"/>
                  </a:spcBef>
                  <a:spcAft>
                    <a:spcPts val="0"/>
                  </a:spcAft>
                  <a:buClr>
                    <a:schemeClr val="tx2"/>
                  </a:buClr>
                  <a:buSzTx/>
                  <a:tabLst/>
                </a:pPr>
                <a:r>
                  <a:rPr lang="en-MY" sz="1800" kern="0" dirty="0">
                    <a:latin typeface="+mn-lt"/>
                  </a:rPr>
                  <a:t>D = {there, is, a, old, document, and, a, new, document}</a:t>
                </a:r>
              </a:p>
              <a:p>
                <a:pPr marR="0" algn="ctr" defTabSz="576000" eaLnBrk="0" fontAlgn="auto" latinLnBrk="0" hangingPunct="0">
                  <a:lnSpc>
                    <a:spcPct val="120000"/>
                  </a:lnSpc>
                  <a:spcBef>
                    <a:spcPts val="0"/>
                  </a:spcBef>
                  <a:spcAft>
                    <a:spcPts val="0"/>
                  </a:spcAft>
                  <a:buClr>
                    <a:schemeClr val="tx2"/>
                  </a:buClr>
                  <a:buSzTx/>
                  <a:tabLst/>
                </a:pPr>
                <a:endParaRPr lang="en-MY" sz="1800" kern="0" dirty="0">
                  <a:latin typeface="+mn-lt"/>
                </a:endParaRPr>
              </a:p>
              <a:p>
                <a:pPr marR="0" algn="just" defTabSz="576000" eaLnBrk="0" fontAlgn="auto" latinLnBrk="0" hangingPunct="0">
                  <a:lnSpc>
                    <a:spcPct val="120000"/>
                  </a:lnSpc>
                  <a:spcBef>
                    <a:spcPts val="0"/>
                  </a:spcBef>
                  <a:spcAft>
                    <a:spcPts val="0"/>
                  </a:spcAft>
                  <a:buClr>
                    <a:schemeClr val="tx2"/>
                  </a:buClr>
                  <a:buSzTx/>
                  <a:tabLst/>
                </a:pPr>
                <a:r>
                  <a:rPr lang="en-MY" sz="1800" kern="0" dirty="0">
                    <a:latin typeface="+mn-lt"/>
                  </a:rPr>
                  <a:t>Step1: Compute </a:t>
                </a:r>
                <a:r>
                  <a:rPr lang="en-US" sz="1800" kern="0" dirty="0"/>
                  <a:t>Cardinality of the intersection of Q and D (|Q ∩ D|) </a:t>
                </a:r>
              </a:p>
              <a:p>
                <a:pPr marR="0" algn="just" defTabSz="576000" eaLnBrk="0" fontAlgn="auto" latinLnBrk="0" hangingPunct="0">
                  <a:lnSpc>
                    <a:spcPct val="120000"/>
                  </a:lnSpc>
                  <a:spcBef>
                    <a:spcPts val="0"/>
                  </a:spcBef>
                  <a:spcAft>
                    <a:spcPts val="0"/>
                  </a:spcAft>
                  <a:buClr>
                    <a:schemeClr val="tx2"/>
                  </a:buClr>
                  <a:buSzTx/>
                  <a:tabLst/>
                </a:pPr>
                <a:endParaRPr lang="en-US" sz="2000" kern="0" dirty="0"/>
              </a:p>
              <a:p>
                <a:pPr marR="0" algn="just" defTabSz="576000" eaLnBrk="0" fontAlgn="auto" latinLnBrk="0" hangingPunct="0">
                  <a:lnSpc>
                    <a:spcPct val="120000"/>
                  </a:lnSpc>
                  <a:spcBef>
                    <a:spcPts val="0"/>
                  </a:spcBef>
                  <a:spcAft>
                    <a:spcPts val="0"/>
                  </a:spcAft>
                  <a:buClr>
                    <a:schemeClr val="tx2"/>
                  </a:buClr>
                  <a:buSzTx/>
                  <a:tabLst/>
                </a:pPr>
                <a:r>
                  <a:rPr lang="en-US" sz="2000" kern="0" dirty="0"/>
                  <a:t>		</a:t>
                </a:r>
                <a:r>
                  <a:rPr lang="en-MY" sz="2000" b="1" kern="0" dirty="0"/>
                  <a:t>|Q ∩ D| = {is, a, document} = 3</a:t>
                </a:r>
              </a:p>
              <a:p>
                <a:pPr marR="0" algn="just" defTabSz="576000" eaLnBrk="0" fontAlgn="auto" latinLnBrk="0" hangingPunct="0">
                  <a:lnSpc>
                    <a:spcPct val="120000"/>
                  </a:lnSpc>
                  <a:spcBef>
                    <a:spcPts val="0"/>
                  </a:spcBef>
                  <a:spcAft>
                    <a:spcPts val="0"/>
                  </a:spcAft>
                  <a:buClr>
                    <a:schemeClr val="tx2"/>
                  </a:buClr>
                  <a:buSzTx/>
                  <a:tabLst/>
                </a:pPr>
                <a:endParaRPr lang="en-MY" sz="2000" b="1" kern="0" dirty="0"/>
              </a:p>
              <a:p>
                <a:pPr algn="just" defTabSz="576000" eaLnBrk="0" fontAlgn="auto" hangingPunct="0">
                  <a:lnSpc>
                    <a:spcPct val="120000"/>
                  </a:lnSpc>
                  <a:spcBef>
                    <a:spcPts val="0"/>
                  </a:spcBef>
                  <a:spcAft>
                    <a:spcPts val="0"/>
                  </a:spcAft>
                  <a:buClr>
                    <a:schemeClr val="tx2"/>
                  </a:buClr>
                </a:pPr>
                <a:r>
                  <a:rPr lang="en-MY" sz="1800" kern="0" dirty="0"/>
                  <a:t>Step2: </a:t>
                </a:r>
                <a:r>
                  <a:rPr lang="en-US" sz="1800" kern="0" dirty="0"/>
                  <a:t>Compute </a:t>
                </a:r>
                <a:r>
                  <a:rPr lang="en-MY" sz="1800" kern="0" dirty="0"/>
                  <a:t>Cardinality of Query (|Q|)</a:t>
                </a:r>
                <a:endParaRPr lang="en-US" sz="1800" kern="0" dirty="0"/>
              </a:p>
              <a:p>
                <a:pPr algn="just" defTabSz="576000" eaLnBrk="0" fontAlgn="auto" hangingPunct="0">
                  <a:lnSpc>
                    <a:spcPct val="120000"/>
                  </a:lnSpc>
                  <a:spcBef>
                    <a:spcPts val="0"/>
                  </a:spcBef>
                  <a:spcAft>
                    <a:spcPts val="0"/>
                  </a:spcAft>
                  <a:buClr>
                    <a:schemeClr val="tx2"/>
                  </a:buClr>
                </a:pPr>
                <a:r>
                  <a:rPr lang="en-US" sz="2000" kern="0" dirty="0">
                    <a:latin typeface="+mn-lt"/>
                  </a:rPr>
                  <a:t>		</a:t>
                </a:r>
              </a:p>
              <a:p>
                <a:pPr algn="just" defTabSz="576000" eaLnBrk="0" fontAlgn="auto" hangingPunct="0">
                  <a:lnSpc>
                    <a:spcPct val="120000"/>
                  </a:lnSpc>
                  <a:spcBef>
                    <a:spcPts val="0"/>
                  </a:spcBef>
                  <a:spcAft>
                    <a:spcPts val="0"/>
                  </a:spcAft>
                  <a:buClr>
                    <a:schemeClr val="tx2"/>
                  </a:buClr>
                </a:pPr>
                <a:r>
                  <a:rPr lang="en-US" sz="2000" kern="0" dirty="0">
                    <a:latin typeface="+mn-lt"/>
                  </a:rPr>
                  <a:t>		</a:t>
                </a:r>
                <a:r>
                  <a:rPr lang="en-MY" sz="2000" b="1" kern="0" dirty="0">
                    <a:latin typeface="+mn-lt"/>
                  </a:rPr>
                  <a:t>|Q| = </a:t>
                </a:r>
                <a:r>
                  <a:rPr lang="en-MY" sz="2000" b="1" kern="0" dirty="0"/>
                  <a:t>{this, is, a, document}</a:t>
                </a:r>
                <a:r>
                  <a:rPr lang="en-MY" sz="2000" b="1" kern="0" dirty="0">
                    <a:latin typeface="+mn-lt"/>
                  </a:rPr>
                  <a:t> = 4</a:t>
                </a:r>
              </a:p>
              <a:p>
                <a:pPr algn="just" defTabSz="576000" eaLnBrk="0" fontAlgn="auto" hangingPunct="0">
                  <a:lnSpc>
                    <a:spcPct val="120000"/>
                  </a:lnSpc>
                  <a:spcBef>
                    <a:spcPts val="0"/>
                  </a:spcBef>
                  <a:spcAft>
                    <a:spcPts val="0"/>
                  </a:spcAft>
                  <a:buClr>
                    <a:schemeClr val="tx2"/>
                  </a:buClr>
                </a:pPr>
                <a:endParaRPr lang="en-MY" sz="2000" b="1" kern="0" dirty="0">
                  <a:latin typeface="+mn-lt"/>
                </a:endParaRPr>
              </a:p>
              <a:p>
                <a:pPr algn="just" defTabSz="576000" eaLnBrk="0" fontAlgn="auto" hangingPunct="0">
                  <a:lnSpc>
                    <a:spcPct val="120000"/>
                  </a:lnSpc>
                  <a:spcBef>
                    <a:spcPts val="0"/>
                  </a:spcBef>
                  <a:spcAft>
                    <a:spcPts val="0"/>
                  </a:spcAft>
                  <a:buClr>
                    <a:schemeClr val="tx2"/>
                  </a:buClr>
                </a:pPr>
                <a:r>
                  <a:rPr lang="en-MY" sz="2000" kern="0" dirty="0"/>
                  <a:t>Step3: </a:t>
                </a:r>
                <a:r>
                  <a:rPr lang="en-US" sz="2000" kern="0" dirty="0"/>
                  <a:t>Compute </a:t>
                </a:r>
                <a:r>
                  <a:rPr lang="en-MY" sz="2000" kern="0" dirty="0"/>
                  <a:t>Matched Word Score (S)</a:t>
                </a:r>
                <a:endParaRPr lang="en-MY" sz="2000" b="1" kern="0" dirty="0">
                  <a:latin typeface="+mn-lt"/>
                </a:endParaRPr>
              </a:p>
              <a:p>
                <a:pPr algn="just" defTabSz="576000" eaLnBrk="0" fontAlgn="auto" hangingPunct="0">
                  <a:lnSpc>
                    <a:spcPct val="120000"/>
                  </a:lnSpc>
                  <a:spcBef>
                    <a:spcPts val="0"/>
                  </a:spcBef>
                  <a:spcAft>
                    <a:spcPts val="0"/>
                  </a:spcAft>
                  <a:buClr>
                    <a:schemeClr val="tx2"/>
                  </a:buClr>
                </a:pPr>
                <a:r>
                  <a:rPr lang="en-MY" sz="2000" b="1" kern="0" dirty="0">
                    <a:latin typeface="+mn-lt"/>
                  </a:rPr>
                  <a:t>		S = </a:t>
                </a:r>
                <a14:m>
                  <m:oMath xmlns:m="http://schemas.openxmlformats.org/officeDocument/2006/math">
                    <m:f>
                      <m:fPr>
                        <m:ctrlPr>
                          <a:rPr lang="en-MY" sz="2000" b="1" i="1" kern="0" smtClean="0">
                            <a:latin typeface="Cambria Math" panose="02040503050406030204" pitchFamily="18" charset="0"/>
                          </a:rPr>
                        </m:ctrlPr>
                      </m:fPr>
                      <m:num>
                        <m:r>
                          <m:rPr>
                            <m:nor/>
                          </m:rPr>
                          <a:rPr lang="en-MY" sz="2000" b="1" kern="0" dirty="0"/>
                          <m:t>|</m:t>
                        </m:r>
                        <m:r>
                          <m:rPr>
                            <m:nor/>
                          </m:rPr>
                          <a:rPr lang="en-MY" sz="2000" b="1" kern="0" dirty="0"/>
                          <m:t>Q</m:t>
                        </m:r>
                        <m:r>
                          <m:rPr>
                            <m:nor/>
                          </m:rPr>
                          <a:rPr lang="en-MY" sz="2000" b="1" kern="0" dirty="0"/>
                          <m:t> ∩ </m:t>
                        </m:r>
                        <m:r>
                          <m:rPr>
                            <m:nor/>
                          </m:rPr>
                          <a:rPr lang="en-MY" sz="2000" b="1" kern="0" dirty="0"/>
                          <m:t>D</m:t>
                        </m:r>
                        <m:r>
                          <m:rPr>
                            <m:nor/>
                          </m:rPr>
                          <a:rPr lang="en-MY" sz="2000" b="1" kern="0" dirty="0"/>
                          <m:t>|</m:t>
                        </m:r>
                      </m:num>
                      <m:den>
                        <m:r>
                          <m:rPr>
                            <m:nor/>
                          </m:rPr>
                          <a:rPr lang="en-MY" sz="2000" b="1" kern="0" dirty="0"/>
                          <m:t>|</m:t>
                        </m:r>
                        <m:r>
                          <m:rPr>
                            <m:nor/>
                          </m:rPr>
                          <a:rPr lang="en-MY" sz="2000" b="1" kern="0" dirty="0"/>
                          <m:t>Q</m:t>
                        </m:r>
                        <m:r>
                          <m:rPr>
                            <m:nor/>
                          </m:rPr>
                          <a:rPr lang="en-MY" sz="2000" b="1" kern="0" dirty="0"/>
                          <m:t>|</m:t>
                        </m:r>
                      </m:den>
                    </m:f>
                    <m:r>
                      <a:rPr lang="en-MY" sz="2000" b="1" i="1" kern="0" smtClean="0">
                        <a:latin typeface="Cambria Math" panose="02040503050406030204" pitchFamily="18" charset="0"/>
                      </a:rPr>
                      <m:t>= </m:t>
                    </m:r>
                    <m:f>
                      <m:fPr>
                        <m:ctrlPr>
                          <a:rPr lang="en-MY" sz="2000" b="1" i="1" kern="0" smtClean="0">
                            <a:latin typeface="Cambria Math" panose="02040503050406030204" pitchFamily="18" charset="0"/>
                          </a:rPr>
                        </m:ctrlPr>
                      </m:fPr>
                      <m:num>
                        <m:r>
                          <a:rPr lang="en-MY" sz="2000" b="1" i="1" kern="0" smtClean="0">
                            <a:latin typeface="Cambria Math" panose="02040503050406030204" pitchFamily="18" charset="0"/>
                          </a:rPr>
                          <m:t>𝟑</m:t>
                        </m:r>
                      </m:num>
                      <m:den>
                        <m:r>
                          <a:rPr lang="en-MY" sz="2000" b="1" i="1" kern="0" smtClean="0">
                            <a:latin typeface="Cambria Math" panose="02040503050406030204" pitchFamily="18" charset="0"/>
                          </a:rPr>
                          <m:t>𝟒</m:t>
                        </m:r>
                      </m:den>
                    </m:f>
                    <m:r>
                      <a:rPr lang="en-MY" sz="2000" b="1" i="1" kern="0" smtClean="0">
                        <a:latin typeface="Cambria Math" panose="02040503050406030204" pitchFamily="18" charset="0"/>
                      </a:rPr>
                      <m:t>=</m:t>
                    </m:r>
                    <m:r>
                      <a:rPr lang="en-MY" sz="2000" b="1" i="1" kern="0" smtClean="0">
                        <a:latin typeface="Cambria Math" panose="02040503050406030204" pitchFamily="18" charset="0"/>
                      </a:rPr>
                      <m:t>𝟎</m:t>
                    </m:r>
                    <m:r>
                      <a:rPr lang="en-MY" sz="2000" b="1" i="1" kern="0" smtClean="0">
                        <a:latin typeface="Cambria Math" panose="02040503050406030204" pitchFamily="18" charset="0"/>
                      </a:rPr>
                      <m:t>.</m:t>
                    </m:r>
                    <m:r>
                      <a:rPr lang="en-MY" sz="2000" b="1" i="1" kern="0" smtClean="0">
                        <a:latin typeface="Cambria Math" panose="02040503050406030204" pitchFamily="18" charset="0"/>
                      </a:rPr>
                      <m:t>𝟕𝟓</m:t>
                    </m:r>
                  </m:oMath>
                </a14:m>
                <a:r>
                  <a:rPr lang="en-MY" sz="2000" b="1" kern="0" dirty="0"/>
                  <a:t>  </a:t>
                </a:r>
              </a:p>
            </p:txBody>
          </p:sp>
        </mc:Choice>
        <mc:Fallback>
          <p:sp>
            <p:nvSpPr>
              <p:cNvPr id="8" name="TextBox 7">
                <a:extLst>
                  <a:ext uri="{FF2B5EF4-FFF2-40B4-BE49-F238E27FC236}">
                    <a16:creationId xmlns:a16="http://schemas.microsoft.com/office/drawing/2014/main" id="{66D7D23E-5640-41E8-ADED-0D5D46E73BA0}"/>
                  </a:ext>
                </a:extLst>
              </p:cNvPr>
              <p:cNvSpPr txBox="1">
                <a:spLocks noRot="1" noChangeAspect="1" noMove="1" noResize="1" noEditPoints="1" noAdjustHandles="1" noChangeArrowheads="1" noChangeShapeType="1" noTextEdit="1"/>
              </p:cNvSpPr>
              <p:nvPr/>
            </p:nvSpPr>
            <p:spPr bwMode="auto">
              <a:xfrm>
                <a:off x="1775520" y="908720"/>
                <a:ext cx="9073008" cy="4930132"/>
              </a:xfrm>
              <a:prstGeom prst="rect">
                <a:avLst/>
              </a:prstGeom>
              <a:blipFill>
                <a:blip r:embed="rId2"/>
                <a:stretch>
                  <a:fillRect l="-1679" t="-989"/>
                </a:stretch>
              </a:blipFill>
              <a:ln w="9525">
                <a:noFill/>
                <a:miter lim="800000"/>
                <a:headEnd/>
                <a:tailEnd/>
              </a:ln>
              <a:effectLst/>
            </p:spPr>
            <p:txBody>
              <a:bodyPr/>
              <a:lstStyle/>
              <a:p>
                <a:r>
                  <a:rPr lang="en-MY">
                    <a:noFill/>
                  </a:rPr>
                  <a:t> </a:t>
                </a:r>
              </a:p>
            </p:txBody>
          </p:sp>
        </mc:Fallback>
      </mc:AlternateContent>
    </p:spTree>
    <p:extLst>
      <p:ext uri="{BB962C8B-B14F-4D97-AF65-F5344CB8AC3E}">
        <p14:creationId xmlns:p14="http://schemas.microsoft.com/office/powerpoint/2010/main" val="141877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74BAB9-3DEA-4CDB-A778-9DF1E7AC8FC1}"/>
              </a:ext>
            </a:extLst>
          </p:cNvPr>
          <p:cNvSpPr>
            <a:spLocks noGrp="1"/>
          </p:cNvSpPr>
          <p:nvPr>
            <p:ph type="title"/>
          </p:nvPr>
        </p:nvSpPr>
        <p:spPr>
          <a:xfrm>
            <a:off x="335360" y="188720"/>
            <a:ext cx="9613068" cy="720000"/>
          </a:xfrm>
        </p:spPr>
        <p:txBody>
          <a:bodyPr/>
          <a:lstStyle/>
          <a:p>
            <a:r>
              <a:rPr lang="en-MY" dirty="0"/>
              <a:t>Word Matching (Partial Ratio Score)</a:t>
            </a:r>
          </a:p>
        </p:txBody>
      </p:sp>
      <p:sp>
        <p:nvSpPr>
          <p:cNvPr id="4" name="Footer Placeholder 3">
            <a:extLst>
              <a:ext uri="{FF2B5EF4-FFF2-40B4-BE49-F238E27FC236}">
                <a16:creationId xmlns:a16="http://schemas.microsoft.com/office/drawing/2014/main" id="{01A961B1-3559-4E8B-A16C-6B53D0FCD9DC}"/>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2E818784-ECEE-4B4E-BB86-59CCDC272088}"/>
              </a:ext>
            </a:extLst>
          </p:cNvPr>
          <p:cNvSpPr>
            <a:spLocks noGrp="1"/>
          </p:cNvSpPr>
          <p:nvPr>
            <p:ph type="sldNum" sz="quarter" idx="16"/>
          </p:nvPr>
        </p:nvSpPr>
        <p:spPr/>
        <p:txBody>
          <a:bodyPr/>
          <a:lstStyle/>
          <a:p>
            <a:r>
              <a:rPr lang="en-US"/>
              <a:t> </a:t>
            </a:r>
            <a:endParaRPr lang="en-US" dirty="0"/>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EF45A6D9-5127-4D28-88DA-3A257523618E}"/>
                  </a:ext>
                </a:extLst>
              </p:cNvPr>
              <p:cNvSpPr/>
              <p:nvPr/>
            </p:nvSpPr>
            <p:spPr>
              <a:xfrm>
                <a:off x="2448206" y="1097104"/>
                <a:ext cx="7295587" cy="1116524"/>
              </a:xfrm>
              <a:prstGeom prst="rect">
                <a:avLst/>
              </a:prstGeom>
            </p:spPr>
            <p:txBody>
              <a:bodyPr wrap="none">
                <a:spAutoFit/>
              </a:bodyPr>
              <a:lstStyle/>
              <a:p>
                <a:r>
                  <a:rPr lang="en-MY" sz="3600" dirty="0">
                    <a:solidFill>
                      <a:srgbClr val="272B30"/>
                    </a:solidFill>
                  </a:rPr>
                  <a:t>PRS(q,d)</a:t>
                </a:r>
                <a14:m>
                  <m:oMath xmlns:m="http://schemas.openxmlformats.org/officeDocument/2006/math">
                    <m:r>
                      <a:rPr lang="en-MY" sz="3600" b="0" i="1" dirty="0" smtClean="0">
                        <a:solidFill>
                          <a:srgbClr val="272B30"/>
                        </a:solidFill>
                        <a:latin typeface="Cambria Math" panose="02040503050406030204" pitchFamily="18" charset="0"/>
                      </a:rPr>
                      <m:t> =</m:t>
                    </m:r>
                    <m:f>
                      <m:fPr>
                        <m:ctrlPr>
                          <a:rPr lang="en-MY" sz="3600" i="1" kern="0">
                            <a:latin typeface="+mn-lt"/>
                          </a:rPr>
                        </m:ctrlPr>
                      </m:fPr>
                      <m:num>
                        <m:r>
                          <m:rPr>
                            <m:nor/>
                          </m:rPr>
                          <a:rPr lang="en-MY" sz="3600" kern="0" dirty="0">
                            <a:latin typeface="+mn-lt"/>
                          </a:rPr>
                          <m:t>LCS</m:t>
                        </m:r>
                        <m:r>
                          <m:rPr>
                            <m:nor/>
                          </m:rPr>
                          <a:rPr lang="en-MY" sz="3600" kern="0" dirty="0">
                            <a:latin typeface="+mn-lt"/>
                          </a:rPr>
                          <m:t>(</m:t>
                        </m:r>
                        <m:r>
                          <m:rPr>
                            <m:nor/>
                          </m:rPr>
                          <a:rPr lang="en-MY" sz="3600" kern="0" dirty="0">
                            <a:latin typeface="+mn-lt"/>
                          </a:rPr>
                          <m:t>q</m:t>
                        </m:r>
                        <m:r>
                          <m:rPr>
                            <m:nor/>
                          </m:rPr>
                          <a:rPr lang="en-MY" sz="3600" kern="0" dirty="0">
                            <a:latin typeface="+mn-lt"/>
                          </a:rPr>
                          <m:t>, </m:t>
                        </m:r>
                        <m:r>
                          <m:rPr>
                            <m:nor/>
                          </m:rPr>
                          <a:rPr lang="en-MY" sz="3600" kern="0" dirty="0">
                            <a:latin typeface="+mn-lt"/>
                          </a:rPr>
                          <m:t>d</m:t>
                        </m:r>
                        <m:r>
                          <m:rPr>
                            <m:nor/>
                          </m:rPr>
                          <a:rPr lang="en-MY" sz="3600" kern="0" dirty="0">
                            <a:latin typeface="+mn-lt"/>
                          </a:rPr>
                          <m:t>)</m:t>
                        </m:r>
                      </m:num>
                      <m:den>
                        <m:r>
                          <m:rPr>
                            <m:nor/>
                          </m:rPr>
                          <a:rPr lang="en-MY" sz="3600" kern="0" dirty="0">
                            <a:latin typeface="+mn-lt"/>
                          </a:rPr>
                          <m:t>|</m:t>
                        </m:r>
                        <m:r>
                          <m:rPr>
                            <m:nor/>
                          </m:rPr>
                          <a:rPr lang="en-MY" sz="3600" kern="0" dirty="0">
                            <a:latin typeface="+mn-lt"/>
                          </a:rPr>
                          <m:t>q</m:t>
                        </m:r>
                        <m:r>
                          <m:rPr>
                            <m:nor/>
                          </m:rPr>
                          <a:rPr lang="en-MY" sz="3600" kern="0" dirty="0">
                            <a:latin typeface="+mn-lt"/>
                          </a:rPr>
                          <m:t>|</m:t>
                        </m:r>
                      </m:den>
                    </m:f>
                    <m:r>
                      <a:rPr lang="en-MY" sz="3600" b="0" i="1" kern="0">
                        <a:latin typeface="+mn-lt"/>
                        <a:ea typeface="Cambria Math" panose="02040503050406030204" pitchFamily="18" charset="0"/>
                      </a:rPr>
                      <m:t>×</m:t>
                    </m:r>
                    <m:f>
                      <m:fPr>
                        <m:ctrlPr>
                          <a:rPr lang="en-MY" sz="3600" i="1" kern="0">
                            <a:latin typeface="+mn-lt"/>
                          </a:rPr>
                        </m:ctrlPr>
                      </m:fPr>
                      <m:num>
                        <m:r>
                          <m:rPr>
                            <m:nor/>
                          </m:rPr>
                          <a:rPr lang="en-MY" sz="3600" kern="0" dirty="0">
                            <a:latin typeface="+mn-lt"/>
                          </a:rPr>
                          <m:t>LCS</m:t>
                        </m:r>
                        <m:r>
                          <m:rPr>
                            <m:nor/>
                          </m:rPr>
                          <a:rPr lang="en-MY" sz="3600" kern="0" dirty="0">
                            <a:latin typeface="+mn-lt"/>
                          </a:rPr>
                          <m:t>(</m:t>
                        </m:r>
                        <m:r>
                          <m:rPr>
                            <m:nor/>
                          </m:rPr>
                          <a:rPr lang="en-MY" sz="3600" kern="0" dirty="0">
                            <a:latin typeface="+mn-lt"/>
                          </a:rPr>
                          <m:t>q</m:t>
                        </m:r>
                        <m:r>
                          <m:rPr>
                            <m:nor/>
                          </m:rPr>
                          <a:rPr lang="en-MY" sz="3600" kern="0" dirty="0">
                            <a:latin typeface="+mn-lt"/>
                          </a:rPr>
                          <m:t>, </m:t>
                        </m:r>
                        <m:r>
                          <m:rPr>
                            <m:nor/>
                          </m:rPr>
                          <a:rPr lang="en-MY" sz="3600" kern="0" dirty="0">
                            <a:latin typeface="+mn-lt"/>
                          </a:rPr>
                          <m:t>d</m:t>
                        </m:r>
                        <m:r>
                          <m:rPr>
                            <m:nor/>
                          </m:rPr>
                          <a:rPr lang="en-MY" sz="3600" kern="0" dirty="0">
                            <a:latin typeface="+mn-lt"/>
                          </a:rPr>
                          <m:t>)</m:t>
                        </m:r>
                      </m:num>
                      <m:den>
                        <m:r>
                          <m:rPr>
                            <m:nor/>
                          </m:rPr>
                          <a:rPr lang="en-MY" sz="3600" kern="0" dirty="0">
                            <a:latin typeface="+mn-lt"/>
                          </a:rPr>
                          <m:t>|</m:t>
                        </m:r>
                        <m:r>
                          <m:rPr>
                            <m:nor/>
                          </m:rPr>
                          <a:rPr lang="en-MY" sz="3600" kern="0" dirty="0">
                            <a:latin typeface="+mn-lt"/>
                          </a:rPr>
                          <m:t>d</m:t>
                        </m:r>
                        <m:r>
                          <m:rPr>
                            <m:nor/>
                          </m:rPr>
                          <a:rPr lang="en-MY" sz="3600" kern="0" dirty="0">
                            <a:latin typeface="+mn-lt"/>
                          </a:rPr>
                          <m:t>|</m:t>
                        </m:r>
                      </m:den>
                    </m:f>
                  </m:oMath>
                </a14:m>
                <a:endParaRPr lang="en-MY" sz="3600" dirty="0">
                  <a:latin typeface="+mn-lt"/>
                </a:endParaRPr>
              </a:p>
            </p:txBody>
          </p:sp>
        </mc:Choice>
        <mc:Fallback>
          <p:sp>
            <p:nvSpPr>
              <p:cNvPr id="18" name="Rectangle 17">
                <a:extLst>
                  <a:ext uri="{FF2B5EF4-FFF2-40B4-BE49-F238E27FC236}">
                    <a16:creationId xmlns:a16="http://schemas.microsoft.com/office/drawing/2014/main" id="{EF45A6D9-5127-4D28-88DA-3A257523618E}"/>
                  </a:ext>
                </a:extLst>
              </p:cNvPr>
              <p:cNvSpPr>
                <a:spLocks noRot="1" noChangeAspect="1" noMove="1" noResize="1" noEditPoints="1" noAdjustHandles="1" noChangeArrowheads="1" noChangeShapeType="1" noTextEdit="1"/>
              </p:cNvSpPr>
              <p:nvPr/>
            </p:nvSpPr>
            <p:spPr>
              <a:xfrm>
                <a:off x="2448206" y="1097104"/>
                <a:ext cx="7295587" cy="1116524"/>
              </a:xfrm>
              <a:prstGeom prst="rect">
                <a:avLst/>
              </a:prstGeom>
              <a:blipFill>
                <a:blip r:embed="rId2"/>
                <a:stretch>
                  <a:fillRect l="-2592"/>
                </a:stretch>
              </a:blipFill>
            </p:spPr>
            <p:txBody>
              <a:bodyPr/>
              <a:lstStyle/>
              <a:p>
                <a:r>
                  <a:rPr lang="en-MY">
                    <a:noFill/>
                  </a:rPr>
                  <a:t> </a:t>
                </a:r>
              </a:p>
            </p:txBody>
          </p:sp>
        </mc:Fallback>
      </mc:AlternateContent>
      <p:sp>
        <p:nvSpPr>
          <p:cNvPr id="20" name="TextBox 19">
            <a:extLst>
              <a:ext uri="{FF2B5EF4-FFF2-40B4-BE49-F238E27FC236}">
                <a16:creationId xmlns:a16="http://schemas.microsoft.com/office/drawing/2014/main" id="{40418682-574E-4F9F-9B4D-B71519C9F279}"/>
              </a:ext>
            </a:extLst>
          </p:cNvPr>
          <p:cNvSpPr txBox="1"/>
          <p:nvPr/>
        </p:nvSpPr>
        <p:spPr bwMode="auto">
          <a:xfrm>
            <a:off x="528432" y="2996952"/>
            <a:ext cx="10320096" cy="2873607"/>
          </a:xfrm>
          <a:prstGeom prst="rect">
            <a:avLst/>
          </a:prstGeom>
          <a:noFill/>
          <a:ln w="9525">
            <a:noFill/>
            <a:miter lim="800000"/>
            <a:headEnd/>
            <a:tailEnd/>
          </a:ln>
          <a:effectLst/>
        </p:spPr>
        <p:txBody>
          <a:bodyPr wrap="square" lIns="0" tIns="0" rIns="0" bIns="0" rtlCol="0" anchor="t" anchorCtr="0">
            <a:spAutoFit/>
          </a:bodyPr>
          <a:lstStyle/>
          <a:p>
            <a:pPr defTabSz="576000" eaLnBrk="0" fontAlgn="auto" hangingPunct="0">
              <a:lnSpc>
                <a:spcPct val="120000"/>
              </a:lnSpc>
              <a:spcBef>
                <a:spcPts val="0"/>
              </a:spcBef>
              <a:spcAft>
                <a:spcPts val="0"/>
              </a:spcAft>
              <a:buClr>
                <a:schemeClr val="tx2"/>
              </a:buClr>
            </a:pPr>
            <a:r>
              <a:rPr lang="en-MY" sz="2600" kern="0" dirty="0">
                <a:latin typeface="+mn-lt"/>
              </a:rPr>
              <a:t>PRS(</a:t>
            </a:r>
            <a:r>
              <a:rPr lang="en-MY" sz="2600" kern="0" dirty="0" err="1">
                <a:latin typeface="+mn-lt"/>
              </a:rPr>
              <a:t>q,d</a:t>
            </a:r>
            <a:r>
              <a:rPr lang="en-MY" sz="2600" kern="0" dirty="0">
                <a:latin typeface="+mn-lt"/>
              </a:rPr>
              <a:t>)	= Partial Ratio Score between Query and Document </a:t>
            </a:r>
          </a:p>
          <a:p>
            <a:pPr defTabSz="576000" eaLnBrk="0" fontAlgn="auto" hangingPunct="0">
              <a:lnSpc>
                <a:spcPct val="120000"/>
              </a:lnSpc>
              <a:spcBef>
                <a:spcPts val="0"/>
              </a:spcBef>
              <a:spcAft>
                <a:spcPts val="0"/>
              </a:spcAft>
              <a:buClr>
                <a:schemeClr val="tx2"/>
              </a:buClr>
            </a:pPr>
            <a:r>
              <a:rPr lang="en-MY" sz="2600" kern="0" dirty="0">
                <a:latin typeface="+mn-lt"/>
              </a:rPr>
              <a:t>q			= set </a:t>
            </a:r>
            <a:r>
              <a:rPr lang="en-MY" sz="2600" kern="0" dirty="0"/>
              <a:t>word in the Query</a:t>
            </a:r>
            <a:endParaRPr lang="en-MY" sz="2600" kern="0" dirty="0">
              <a:latin typeface="+mn-lt"/>
            </a:endParaRPr>
          </a:p>
          <a:p>
            <a:pPr defTabSz="576000" eaLnBrk="0" fontAlgn="auto" hangingPunct="0">
              <a:lnSpc>
                <a:spcPct val="120000"/>
              </a:lnSpc>
              <a:spcBef>
                <a:spcPts val="0"/>
              </a:spcBef>
              <a:spcAft>
                <a:spcPts val="0"/>
              </a:spcAft>
              <a:buClr>
                <a:schemeClr val="tx2"/>
              </a:buClr>
            </a:pPr>
            <a:r>
              <a:rPr lang="en-MY" sz="2600" kern="0" dirty="0">
                <a:latin typeface="+mn-lt"/>
              </a:rPr>
              <a:t>d			= set </a:t>
            </a:r>
            <a:r>
              <a:rPr lang="en-MY" sz="2600" kern="0" dirty="0"/>
              <a:t>word in the Document</a:t>
            </a:r>
          </a:p>
          <a:p>
            <a:pPr defTabSz="576000" eaLnBrk="0" fontAlgn="auto" hangingPunct="0">
              <a:lnSpc>
                <a:spcPct val="120000"/>
              </a:lnSpc>
              <a:spcBef>
                <a:spcPts val="0"/>
              </a:spcBef>
              <a:spcAft>
                <a:spcPts val="0"/>
              </a:spcAft>
              <a:buClr>
                <a:schemeClr val="tx2"/>
              </a:buClr>
            </a:pPr>
            <a:r>
              <a:rPr lang="en-MY" sz="2600" kern="0" baseline="0" dirty="0">
                <a:latin typeface="+mn-lt"/>
                <a:ea typeface="+mn-ea"/>
                <a:cs typeface="+mn-cs"/>
              </a:rPr>
              <a:t>LCS(</a:t>
            </a:r>
            <a:r>
              <a:rPr lang="en-MY" sz="2600" kern="0" baseline="0" dirty="0" err="1">
                <a:latin typeface="+mn-lt"/>
                <a:ea typeface="+mn-ea"/>
                <a:cs typeface="+mn-cs"/>
              </a:rPr>
              <a:t>q,d</a:t>
            </a:r>
            <a:r>
              <a:rPr lang="en-MY" sz="2600" kern="0" baseline="0" dirty="0">
                <a:latin typeface="+mn-lt"/>
                <a:ea typeface="+mn-ea"/>
                <a:cs typeface="+mn-cs"/>
              </a:rPr>
              <a:t>)	= </a:t>
            </a:r>
            <a:r>
              <a:rPr lang="en-MY" sz="2800" kern="0" dirty="0"/>
              <a:t>Longest Common Subsequence between q and d </a:t>
            </a:r>
          </a:p>
          <a:p>
            <a:pPr defTabSz="576000" eaLnBrk="0" fontAlgn="auto" hangingPunct="0">
              <a:lnSpc>
                <a:spcPct val="120000"/>
              </a:lnSpc>
              <a:spcBef>
                <a:spcPts val="0"/>
              </a:spcBef>
              <a:spcAft>
                <a:spcPts val="0"/>
              </a:spcAft>
              <a:buClr>
                <a:schemeClr val="tx2"/>
              </a:buClr>
            </a:pPr>
            <a:r>
              <a:rPr lang="en-MY" sz="2600" kern="0" dirty="0"/>
              <a:t>|q|			= Cardinality of q</a:t>
            </a:r>
          </a:p>
          <a:p>
            <a:pPr defTabSz="576000" eaLnBrk="0" fontAlgn="auto" hangingPunct="0">
              <a:lnSpc>
                <a:spcPct val="120000"/>
              </a:lnSpc>
              <a:spcBef>
                <a:spcPts val="0"/>
              </a:spcBef>
              <a:spcAft>
                <a:spcPts val="0"/>
              </a:spcAft>
              <a:buClr>
                <a:schemeClr val="tx2"/>
              </a:buClr>
            </a:pPr>
            <a:r>
              <a:rPr lang="en-MY" sz="2600" kern="0" dirty="0"/>
              <a:t>|d|			= Cardinality of d</a:t>
            </a:r>
          </a:p>
        </p:txBody>
      </p:sp>
    </p:spTree>
    <p:extLst>
      <p:ext uri="{BB962C8B-B14F-4D97-AF65-F5344CB8AC3E}">
        <p14:creationId xmlns:p14="http://schemas.microsoft.com/office/powerpoint/2010/main" val="47928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74BAB9-3DEA-4CDB-A778-9DF1E7AC8FC1}"/>
              </a:ext>
            </a:extLst>
          </p:cNvPr>
          <p:cNvSpPr>
            <a:spLocks noGrp="1"/>
          </p:cNvSpPr>
          <p:nvPr>
            <p:ph type="title"/>
          </p:nvPr>
        </p:nvSpPr>
        <p:spPr>
          <a:xfrm>
            <a:off x="335360" y="45845"/>
            <a:ext cx="9613068" cy="720000"/>
          </a:xfrm>
        </p:spPr>
        <p:txBody>
          <a:bodyPr/>
          <a:lstStyle/>
          <a:p>
            <a:r>
              <a:rPr lang="en-MY" dirty="0"/>
              <a:t>Fuzzy Search</a:t>
            </a:r>
          </a:p>
        </p:txBody>
      </p:sp>
      <p:sp>
        <p:nvSpPr>
          <p:cNvPr id="4" name="Footer Placeholder 3">
            <a:extLst>
              <a:ext uri="{FF2B5EF4-FFF2-40B4-BE49-F238E27FC236}">
                <a16:creationId xmlns:a16="http://schemas.microsoft.com/office/drawing/2014/main" id="{01A961B1-3559-4E8B-A16C-6B53D0FCD9DC}"/>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2E818784-ECEE-4B4E-BB86-59CCDC272088}"/>
              </a:ext>
            </a:extLst>
          </p:cNvPr>
          <p:cNvSpPr>
            <a:spLocks noGrp="1"/>
          </p:cNvSpPr>
          <p:nvPr>
            <p:ph type="sldNum" sz="quarter" idx="16"/>
          </p:nvPr>
        </p:nvSpPr>
        <p:spPr/>
        <p:txBody>
          <a:bodyPr/>
          <a:lstStyle/>
          <a:p>
            <a:r>
              <a:rPr lang="en-US"/>
              <a:t> </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6D7D23E-5640-41E8-ADED-0D5D46E73BA0}"/>
                  </a:ext>
                </a:extLst>
              </p:cNvPr>
              <p:cNvSpPr txBox="1"/>
              <p:nvPr/>
            </p:nvSpPr>
            <p:spPr bwMode="auto">
              <a:xfrm>
                <a:off x="1775520" y="908720"/>
                <a:ext cx="9073008" cy="5003999"/>
              </a:xfrm>
              <a:prstGeom prst="rect">
                <a:avLst/>
              </a:prstGeom>
              <a:noFill/>
              <a:ln w="9525">
                <a:noFill/>
                <a:miter lim="800000"/>
                <a:headEnd/>
                <a:tailEnd/>
              </a:ln>
              <a:effectLst/>
            </p:spPr>
            <p:txBody>
              <a:bodyPr wrap="square" lIns="0" tIns="0" rIns="0" bIns="0" rtlCol="0" anchor="t" anchorCtr="0">
                <a:spAutoFit/>
              </a:bodyPr>
              <a:lstStyle/>
              <a:p>
                <a:pPr marR="0" algn="just" defTabSz="576000" eaLnBrk="0" fontAlgn="auto" latinLnBrk="0" hangingPunct="0">
                  <a:lnSpc>
                    <a:spcPct val="120000"/>
                  </a:lnSpc>
                  <a:spcBef>
                    <a:spcPts val="0"/>
                  </a:spcBef>
                  <a:spcAft>
                    <a:spcPts val="0"/>
                  </a:spcAft>
                  <a:buClr>
                    <a:schemeClr val="tx2"/>
                  </a:buClr>
                  <a:buSzTx/>
                  <a:tabLst/>
                </a:pPr>
                <a:r>
                  <a:rPr lang="en-MY" sz="1800" kern="0" dirty="0">
                    <a:latin typeface="+mn-lt"/>
                  </a:rPr>
                  <a:t>Query String</a:t>
                </a:r>
                <a:r>
                  <a:rPr lang="en-MY" sz="1800" kern="0" baseline="0" dirty="0">
                    <a:latin typeface="+mn-lt"/>
                    <a:ea typeface="+mn-ea"/>
                    <a:cs typeface="+mn-cs"/>
                  </a:rPr>
                  <a:t> = q </a:t>
                </a:r>
                <a:r>
                  <a:rPr lang="en-MY" sz="1800" kern="0" dirty="0">
                    <a:latin typeface="+mn-lt"/>
                  </a:rPr>
                  <a:t>= “</a:t>
                </a:r>
                <a:r>
                  <a:rPr lang="en-MY" sz="1800" kern="0" dirty="0" err="1">
                    <a:latin typeface="+mn-lt"/>
                  </a:rPr>
                  <a:t>kiten</a:t>
                </a:r>
                <a:r>
                  <a:rPr lang="en-MY" sz="1800" kern="0" dirty="0">
                    <a:latin typeface="+mn-lt"/>
                  </a:rPr>
                  <a:t>”</a:t>
                </a:r>
                <a:endParaRPr lang="en-MY" sz="1800" kern="0" baseline="0" dirty="0">
                  <a:latin typeface="+mn-lt"/>
                  <a:ea typeface="+mn-ea"/>
                  <a:cs typeface="+mn-cs"/>
                </a:endParaRPr>
              </a:p>
              <a:p>
                <a:pPr marR="0" algn="just" defTabSz="576000" eaLnBrk="0" fontAlgn="auto" latinLnBrk="0" hangingPunct="0">
                  <a:lnSpc>
                    <a:spcPct val="120000"/>
                  </a:lnSpc>
                  <a:spcBef>
                    <a:spcPts val="0"/>
                  </a:spcBef>
                  <a:spcAft>
                    <a:spcPts val="0"/>
                  </a:spcAft>
                  <a:buClr>
                    <a:schemeClr val="tx2"/>
                  </a:buClr>
                  <a:buSzTx/>
                  <a:tabLst/>
                </a:pPr>
                <a:r>
                  <a:rPr lang="en-MY" sz="1800" kern="0" dirty="0">
                    <a:latin typeface="+mn-lt"/>
                  </a:rPr>
                  <a:t>Document String = d = “sitting”</a:t>
                </a:r>
              </a:p>
              <a:p>
                <a:pPr marR="0" algn="ctr" defTabSz="576000" eaLnBrk="0" fontAlgn="auto" latinLnBrk="0" hangingPunct="0">
                  <a:lnSpc>
                    <a:spcPct val="120000"/>
                  </a:lnSpc>
                  <a:spcBef>
                    <a:spcPts val="0"/>
                  </a:spcBef>
                  <a:spcAft>
                    <a:spcPts val="0"/>
                  </a:spcAft>
                  <a:buClr>
                    <a:schemeClr val="tx2"/>
                  </a:buClr>
                  <a:buSzTx/>
                  <a:tabLst/>
                </a:pPr>
                <a:endParaRPr lang="en-MY" sz="1600" kern="0" dirty="0">
                  <a:latin typeface="+mn-lt"/>
                </a:endParaRPr>
              </a:p>
              <a:p>
                <a:pPr marR="0" algn="just" defTabSz="576000" eaLnBrk="0" fontAlgn="auto" latinLnBrk="0" hangingPunct="0">
                  <a:lnSpc>
                    <a:spcPct val="120000"/>
                  </a:lnSpc>
                  <a:spcBef>
                    <a:spcPts val="0"/>
                  </a:spcBef>
                  <a:spcAft>
                    <a:spcPts val="0"/>
                  </a:spcAft>
                  <a:buClr>
                    <a:schemeClr val="tx2"/>
                  </a:buClr>
                  <a:buSzTx/>
                  <a:tabLst/>
                </a:pPr>
                <a:r>
                  <a:rPr lang="en-MY" sz="1600" kern="0" dirty="0">
                    <a:latin typeface="+mn-lt"/>
                  </a:rPr>
                  <a:t>Step1: Find the Longest Common Subsequence (LCS) between q and d</a:t>
                </a:r>
                <a:endParaRPr lang="en-US" sz="1600" kern="0" dirty="0"/>
              </a:p>
              <a:p>
                <a:pPr marR="0" algn="just" defTabSz="576000" eaLnBrk="0" fontAlgn="auto" latinLnBrk="0" hangingPunct="0">
                  <a:lnSpc>
                    <a:spcPct val="120000"/>
                  </a:lnSpc>
                  <a:spcBef>
                    <a:spcPts val="0"/>
                  </a:spcBef>
                  <a:spcAft>
                    <a:spcPts val="0"/>
                  </a:spcAft>
                  <a:buClr>
                    <a:schemeClr val="tx2"/>
                  </a:buClr>
                  <a:buSzTx/>
                  <a:tabLst/>
                </a:pPr>
                <a:endParaRPr lang="en-US" sz="1600" kern="0" dirty="0"/>
              </a:p>
              <a:p>
                <a:pPr marR="0" algn="just" defTabSz="576000" eaLnBrk="0" fontAlgn="auto" latinLnBrk="0" hangingPunct="0">
                  <a:lnSpc>
                    <a:spcPct val="120000"/>
                  </a:lnSpc>
                  <a:spcBef>
                    <a:spcPts val="0"/>
                  </a:spcBef>
                  <a:spcAft>
                    <a:spcPts val="0"/>
                  </a:spcAft>
                  <a:buClr>
                    <a:schemeClr val="tx2"/>
                  </a:buClr>
                  <a:buSzTx/>
                  <a:tabLst/>
                </a:pPr>
                <a:r>
                  <a:rPr lang="en-US" sz="1600" kern="0" dirty="0"/>
                  <a:t>		</a:t>
                </a:r>
                <a:r>
                  <a:rPr lang="en-MY" sz="1800" b="1" kern="0" dirty="0"/>
                  <a:t>LCS(q, d) = “it” = 2</a:t>
                </a:r>
              </a:p>
              <a:p>
                <a:pPr marR="0" algn="just" defTabSz="576000" eaLnBrk="0" fontAlgn="auto" latinLnBrk="0" hangingPunct="0">
                  <a:lnSpc>
                    <a:spcPct val="120000"/>
                  </a:lnSpc>
                  <a:spcBef>
                    <a:spcPts val="0"/>
                  </a:spcBef>
                  <a:spcAft>
                    <a:spcPts val="0"/>
                  </a:spcAft>
                  <a:buClr>
                    <a:schemeClr val="tx2"/>
                  </a:buClr>
                  <a:buSzTx/>
                  <a:tabLst/>
                </a:pPr>
                <a:endParaRPr lang="en-MY" sz="1600" b="1" kern="0" dirty="0"/>
              </a:p>
              <a:p>
                <a:pPr algn="just" defTabSz="576000" eaLnBrk="0" fontAlgn="auto" hangingPunct="0">
                  <a:lnSpc>
                    <a:spcPct val="120000"/>
                  </a:lnSpc>
                  <a:spcBef>
                    <a:spcPts val="0"/>
                  </a:spcBef>
                  <a:spcAft>
                    <a:spcPts val="0"/>
                  </a:spcAft>
                  <a:buClr>
                    <a:schemeClr val="tx2"/>
                  </a:buClr>
                </a:pPr>
                <a:r>
                  <a:rPr lang="en-MY" sz="1600" kern="0" dirty="0"/>
                  <a:t>Step2: </a:t>
                </a:r>
                <a:r>
                  <a:rPr lang="en-US" sz="1600" kern="0" dirty="0"/>
                  <a:t>Compute </a:t>
                </a:r>
                <a:r>
                  <a:rPr lang="en-MY" sz="1600" kern="0" dirty="0"/>
                  <a:t>Cardinality of Query String (|q|) and Document String (|d|)</a:t>
                </a:r>
                <a:endParaRPr lang="en-US" sz="1600" kern="0" dirty="0"/>
              </a:p>
              <a:p>
                <a:pPr algn="just" defTabSz="576000" eaLnBrk="0" fontAlgn="auto" hangingPunct="0">
                  <a:lnSpc>
                    <a:spcPct val="120000"/>
                  </a:lnSpc>
                  <a:spcBef>
                    <a:spcPts val="0"/>
                  </a:spcBef>
                  <a:spcAft>
                    <a:spcPts val="0"/>
                  </a:spcAft>
                  <a:buClr>
                    <a:schemeClr val="tx2"/>
                  </a:buClr>
                </a:pPr>
                <a:r>
                  <a:rPr lang="en-US" sz="1600" kern="0" dirty="0">
                    <a:latin typeface="+mn-lt"/>
                  </a:rPr>
                  <a:t>		</a:t>
                </a:r>
              </a:p>
              <a:p>
                <a:pPr algn="just" defTabSz="576000" eaLnBrk="0" fontAlgn="auto" hangingPunct="0">
                  <a:lnSpc>
                    <a:spcPct val="120000"/>
                  </a:lnSpc>
                  <a:spcBef>
                    <a:spcPts val="0"/>
                  </a:spcBef>
                  <a:spcAft>
                    <a:spcPts val="0"/>
                  </a:spcAft>
                  <a:buClr>
                    <a:schemeClr val="tx2"/>
                  </a:buClr>
                </a:pPr>
                <a:r>
                  <a:rPr lang="en-US" sz="1600" b="1" kern="0" dirty="0">
                    <a:latin typeface="+mn-lt"/>
                  </a:rPr>
                  <a:t>		</a:t>
                </a:r>
                <a:r>
                  <a:rPr lang="en-US" sz="1800" b="1" kern="0" dirty="0">
                    <a:latin typeface="+mn-lt"/>
                  </a:rPr>
                  <a:t>|q| = 5</a:t>
                </a:r>
              </a:p>
              <a:p>
                <a:pPr algn="just" defTabSz="576000" eaLnBrk="0" fontAlgn="auto" hangingPunct="0">
                  <a:lnSpc>
                    <a:spcPct val="120000"/>
                  </a:lnSpc>
                  <a:spcBef>
                    <a:spcPts val="0"/>
                  </a:spcBef>
                  <a:spcAft>
                    <a:spcPts val="0"/>
                  </a:spcAft>
                  <a:buClr>
                    <a:schemeClr val="tx2"/>
                  </a:buClr>
                </a:pPr>
                <a:r>
                  <a:rPr lang="en-US" sz="1800" b="1" kern="0" dirty="0">
                    <a:latin typeface="+mn-lt"/>
                  </a:rPr>
                  <a:t>		|d| = 7</a:t>
                </a:r>
              </a:p>
              <a:p>
                <a:pPr algn="just" defTabSz="576000" eaLnBrk="0" fontAlgn="auto" hangingPunct="0">
                  <a:lnSpc>
                    <a:spcPct val="120000"/>
                  </a:lnSpc>
                  <a:spcBef>
                    <a:spcPts val="0"/>
                  </a:spcBef>
                  <a:spcAft>
                    <a:spcPts val="0"/>
                  </a:spcAft>
                  <a:buClr>
                    <a:schemeClr val="tx2"/>
                  </a:buClr>
                </a:pPr>
                <a:endParaRPr lang="en-MY" sz="1600" b="1" kern="0" dirty="0">
                  <a:latin typeface="+mn-lt"/>
                </a:endParaRPr>
              </a:p>
              <a:p>
                <a:pPr algn="just" defTabSz="576000" eaLnBrk="0" fontAlgn="auto" hangingPunct="0">
                  <a:lnSpc>
                    <a:spcPct val="120000"/>
                  </a:lnSpc>
                  <a:spcBef>
                    <a:spcPts val="0"/>
                  </a:spcBef>
                  <a:spcAft>
                    <a:spcPts val="0"/>
                  </a:spcAft>
                  <a:buClr>
                    <a:schemeClr val="tx2"/>
                  </a:buClr>
                </a:pPr>
                <a:r>
                  <a:rPr lang="en-MY" sz="1600" kern="0" dirty="0"/>
                  <a:t>Step3: </a:t>
                </a:r>
                <a:r>
                  <a:rPr lang="en-US" sz="1600" kern="0" dirty="0"/>
                  <a:t>Compute </a:t>
                </a:r>
                <a:r>
                  <a:rPr lang="en-MY" sz="1600" kern="0" dirty="0"/>
                  <a:t>Partial Ratio Score (PRS)</a:t>
                </a:r>
              </a:p>
              <a:p>
                <a:pPr algn="just" defTabSz="576000" eaLnBrk="0" fontAlgn="auto" hangingPunct="0">
                  <a:lnSpc>
                    <a:spcPct val="120000"/>
                  </a:lnSpc>
                  <a:spcBef>
                    <a:spcPts val="0"/>
                  </a:spcBef>
                  <a:spcAft>
                    <a:spcPts val="0"/>
                  </a:spcAft>
                  <a:buClr>
                    <a:schemeClr val="tx2"/>
                  </a:buClr>
                </a:pPr>
                <a:endParaRPr lang="en-MY" sz="1600" b="1" kern="0" dirty="0">
                  <a:latin typeface="+mn-lt"/>
                </a:endParaRPr>
              </a:p>
              <a:p>
                <a:pPr algn="just" defTabSz="576000" eaLnBrk="0" fontAlgn="auto" hangingPunct="0">
                  <a:lnSpc>
                    <a:spcPct val="120000"/>
                  </a:lnSpc>
                  <a:spcBef>
                    <a:spcPts val="0"/>
                  </a:spcBef>
                  <a:spcAft>
                    <a:spcPts val="0"/>
                  </a:spcAft>
                  <a:buClr>
                    <a:schemeClr val="tx2"/>
                  </a:buClr>
                </a:pPr>
                <a:r>
                  <a:rPr lang="en-MY" sz="1600" b="1" kern="0" dirty="0">
                    <a:latin typeface="+mn-lt"/>
                  </a:rPr>
                  <a:t>		PRS(</a:t>
                </a:r>
                <a:r>
                  <a:rPr lang="en-MY" sz="1600" b="1" kern="0" dirty="0" err="1">
                    <a:latin typeface="+mn-lt"/>
                  </a:rPr>
                  <a:t>q,d</a:t>
                </a:r>
                <a:r>
                  <a:rPr lang="en-MY" sz="1600" b="1" kern="0" dirty="0">
                    <a:latin typeface="+mn-lt"/>
                  </a:rPr>
                  <a:t>) = </a:t>
                </a:r>
                <a14:m>
                  <m:oMath xmlns:m="http://schemas.openxmlformats.org/officeDocument/2006/math">
                    <m:f>
                      <m:fPr>
                        <m:ctrlPr>
                          <a:rPr lang="en-MY" sz="2000" b="1" i="1" kern="0" smtClean="0">
                            <a:latin typeface="Cambria Math" panose="02040503050406030204" pitchFamily="18" charset="0"/>
                          </a:rPr>
                        </m:ctrlPr>
                      </m:fPr>
                      <m:num>
                        <m:r>
                          <m:rPr>
                            <m:nor/>
                          </m:rPr>
                          <a:rPr lang="en-MY" sz="2000" b="1" kern="0" dirty="0"/>
                          <m:t>LCS</m:t>
                        </m:r>
                        <m:r>
                          <m:rPr>
                            <m:nor/>
                          </m:rPr>
                          <a:rPr lang="en-MY" sz="2000" b="1" kern="0" dirty="0"/>
                          <m:t>(</m:t>
                        </m:r>
                        <m:r>
                          <m:rPr>
                            <m:nor/>
                          </m:rPr>
                          <a:rPr lang="en-MY" sz="2000" b="1" kern="0" dirty="0"/>
                          <m:t>q</m:t>
                        </m:r>
                        <m:r>
                          <m:rPr>
                            <m:nor/>
                          </m:rPr>
                          <a:rPr lang="en-MY" sz="2000" b="1" kern="0" dirty="0"/>
                          <m:t>, </m:t>
                        </m:r>
                        <m:r>
                          <m:rPr>
                            <m:nor/>
                          </m:rPr>
                          <a:rPr lang="en-MY" sz="2000" b="1" kern="0" dirty="0"/>
                          <m:t>d</m:t>
                        </m:r>
                        <m:r>
                          <m:rPr>
                            <m:nor/>
                          </m:rPr>
                          <a:rPr lang="en-MY" sz="2000" b="1" kern="0" dirty="0"/>
                          <m:t>)</m:t>
                        </m:r>
                      </m:num>
                      <m:den>
                        <m:r>
                          <m:rPr>
                            <m:nor/>
                          </m:rPr>
                          <a:rPr lang="en-MY" sz="2000" b="1" kern="0" dirty="0"/>
                          <m:t>|</m:t>
                        </m:r>
                        <m:r>
                          <m:rPr>
                            <m:nor/>
                          </m:rPr>
                          <a:rPr lang="en-MY" sz="2000" b="1" i="0" kern="0" dirty="0" smtClean="0"/>
                          <m:t>q</m:t>
                        </m:r>
                        <m:r>
                          <m:rPr>
                            <m:nor/>
                          </m:rPr>
                          <a:rPr lang="en-MY" sz="2000" b="1" kern="0" dirty="0" smtClean="0"/>
                          <m:t>|</m:t>
                        </m:r>
                      </m:den>
                    </m:f>
                    <m:r>
                      <a:rPr lang="en-MY" sz="2000" b="1" i="1" kern="0" smtClean="0">
                        <a:latin typeface="Cambria Math" panose="02040503050406030204" pitchFamily="18" charset="0"/>
                        <a:ea typeface="Cambria Math" panose="02040503050406030204" pitchFamily="18" charset="0"/>
                      </a:rPr>
                      <m:t>×</m:t>
                    </m:r>
                    <m:f>
                      <m:fPr>
                        <m:ctrlPr>
                          <a:rPr lang="en-MY" sz="2000" b="1" i="1" kern="0">
                            <a:latin typeface="Cambria Math" panose="02040503050406030204" pitchFamily="18" charset="0"/>
                          </a:rPr>
                        </m:ctrlPr>
                      </m:fPr>
                      <m:num>
                        <m:r>
                          <m:rPr>
                            <m:nor/>
                          </m:rPr>
                          <a:rPr lang="en-MY" sz="2000" b="1" kern="0" dirty="0"/>
                          <m:t>LCS</m:t>
                        </m:r>
                        <m:r>
                          <m:rPr>
                            <m:nor/>
                          </m:rPr>
                          <a:rPr lang="en-MY" sz="2000" b="1" kern="0" dirty="0"/>
                          <m:t>(</m:t>
                        </m:r>
                        <m:r>
                          <m:rPr>
                            <m:nor/>
                          </m:rPr>
                          <a:rPr lang="en-MY" sz="2000" b="1" kern="0" dirty="0"/>
                          <m:t>q</m:t>
                        </m:r>
                        <m:r>
                          <m:rPr>
                            <m:nor/>
                          </m:rPr>
                          <a:rPr lang="en-MY" sz="2000" b="1" kern="0" dirty="0"/>
                          <m:t>, </m:t>
                        </m:r>
                        <m:r>
                          <m:rPr>
                            <m:nor/>
                          </m:rPr>
                          <a:rPr lang="en-MY" sz="2000" b="1" kern="0" dirty="0"/>
                          <m:t>d</m:t>
                        </m:r>
                        <m:r>
                          <m:rPr>
                            <m:nor/>
                          </m:rPr>
                          <a:rPr lang="en-MY" sz="2000" b="1" kern="0" dirty="0"/>
                          <m:t>)</m:t>
                        </m:r>
                      </m:num>
                      <m:den>
                        <m:r>
                          <m:rPr>
                            <m:nor/>
                          </m:rPr>
                          <a:rPr lang="en-MY" sz="2000" b="1" kern="0" dirty="0"/>
                          <m:t>|</m:t>
                        </m:r>
                        <m:r>
                          <m:rPr>
                            <m:nor/>
                          </m:rPr>
                          <a:rPr lang="en-MY" sz="2000" b="1" i="0" kern="0" dirty="0" smtClean="0"/>
                          <m:t>d</m:t>
                        </m:r>
                        <m:r>
                          <m:rPr>
                            <m:nor/>
                          </m:rPr>
                          <a:rPr lang="en-MY" sz="2000" b="1" kern="0" dirty="0"/>
                          <m:t>|</m:t>
                        </m:r>
                      </m:den>
                    </m:f>
                    <m:r>
                      <a:rPr lang="en-MY" sz="2000" b="1" i="1" kern="0" smtClean="0">
                        <a:latin typeface="Cambria Math" panose="02040503050406030204" pitchFamily="18" charset="0"/>
                      </a:rPr>
                      <m:t>= </m:t>
                    </m:r>
                    <m:f>
                      <m:fPr>
                        <m:ctrlPr>
                          <a:rPr lang="en-MY" sz="2000" b="1" i="1" kern="0" smtClean="0">
                            <a:latin typeface="Cambria Math" panose="02040503050406030204" pitchFamily="18" charset="0"/>
                          </a:rPr>
                        </m:ctrlPr>
                      </m:fPr>
                      <m:num>
                        <m:r>
                          <a:rPr lang="en-MY" sz="2000" b="1" i="1" kern="0" smtClean="0">
                            <a:latin typeface="Cambria Math" panose="02040503050406030204" pitchFamily="18" charset="0"/>
                          </a:rPr>
                          <m:t>𝟐</m:t>
                        </m:r>
                      </m:num>
                      <m:den>
                        <m:r>
                          <a:rPr lang="en-MY" sz="2000" b="1" i="1" kern="0" smtClean="0">
                            <a:latin typeface="Cambria Math" panose="02040503050406030204" pitchFamily="18" charset="0"/>
                          </a:rPr>
                          <m:t>𝟓</m:t>
                        </m:r>
                      </m:den>
                    </m:f>
                    <m:r>
                      <a:rPr lang="en-MY" sz="2000" b="1" i="1" kern="0" smtClean="0">
                        <a:latin typeface="Cambria Math" panose="02040503050406030204" pitchFamily="18" charset="0"/>
                        <a:ea typeface="Cambria Math" panose="02040503050406030204" pitchFamily="18" charset="0"/>
                      </a:rPr>
                      <m:t>×</m:t>
                    </m:r>
                    <m:f>
                      <m:fPr>
                        <m:ctrlPr>
                          <a:rPr lang="en-MY" sz="2000" b="1" i="1" kern="0" smtClean="0">
                            <a:latin typeface="Cambria Math" panose="02040503050406030204" pitchFamily="18" charset="0"/>
                            <a:ea typeface="Cambria Math" panose="02040503050406030204" pitchFamily="18" charset="0"/>
                          </a:rPr>
                        </m:ctrlPr>
                      </m:fPr>
                      <m:num>
                        <m:r>
                          <a:rPr lang="en-MY" sz="2000" b="1" i="1" kern="0" smtClean="0">
                            <a:latin typeface="Cambria Math" panose="02040503050406030204" pitchFamily="18" charset="0"/>
                            <a:ea typeface="Cambria Math" panose="02040503050406030204" pitchFamily="18" charset="0"/>
                          </a:rPr>
                          <m:t>𝟐</m:t>
                        </m:r>
                      </m:num>
                      <m:den>
                        <m:r>
                          <a:rPr lang="en-MY" sz="2000" b="1" i="1" kern="0" smtClean="0">
                            <a:latin typeface="Cambria Math" panose="02040503050406030204" pitchFamily="18" charset="0"/>
                            <a:ea typeface="Cambria Math" panose="02040503050406030204" pitchFamily="18" charset="0"/>
                          </a:rPr>
                          <m:t>𝟕</m:t>
                        </m:r>
                      </m:den>
                    </m:f>
                    <m:r>
                      <a:rPr lang="en-MY" sz="2000" b="1" i="1" kern="0" smtClean="0">
                        <a:latin typeface="Cambria Math" panose="02040503050406030204" pitchFamily="18" charset="0"/>
                      </a:rPr>
                      <m:t>=</m:t>
                    </m:r>
                    <m:r>
                      <a:rPr lang="en-MY" sz="2000" b="1" i="1" kern="0" smtClean="0">
                        <a:latin typeface="Cambria Math" panose="02040503050406030204" pitchFamily="18" charset="0"/>
                      </a:rPr>
                      <m:t>𝟎</m:t>
                    </m:r>
                    <m:r>
                      <a:rPr lang="en-MY" sz="2000" b="1" i="1" kern="0" smtClean="0">
                        <a:latin typeface="Cambria Math" panose="02040503050406030204" pitchFamily="18" charset="0"/>
                      </a:rPr>
                      <m:t>.</m:t>
                    </m:r>
                    <m:r>
                      <a:rPr lang="en-MY" sz="2000" b="1" i="1" kern="0" smtClean="0">
                        <a:latin typeface="Cambria Math" panose="02040503050406030204" pitchFamily="18" charset="0"/>
                      </a:rPr>
                      <m:t>𝟏𝟏𝟒𝟑</m:t>
                    </m:r>
                  </m:oMath>
                </a14:m>
                <a:r>
                  <a:rPr lang="en-MY" sz="2000" b="1" kern="0" dirty="0"/>
                  <a:t>  </a:t>
                </a:r>
              </a:p>
            </p:txBody>
          </p:sp>
        </mc:Choice>
        <mc:Fallback>
          <p:sp>
            <p:nvSpPr>
              <p:cNvPr id="8" name="TextBox 7">
                <a:extLst>
                  <a:ext uri="{FF2B5EF4-FFF2-40B4-BE49-F238E27FC236}">
                    <a16:creationId xmlns:a16="http://schemas.microsoft.com/office/drawing/2014/main" id="{66D7D23E-5640-41E8-ADED-0D5D46E73BA0}"/>
                  </a:ext>
                </a:extLst>
              </p:cNvPr>
              <p:cNvSpPr txBox="1">
                <a:spLocks noRot="1" noChangeAspect="1" noMove="1" noResize="1" noEditPoints="1" noAdjustHandles="1" noChangeArrowheads="1" noChangeShapeType="1" noTextEdit="1"/>
              </p:cNvSpPr>
              <p:nvPr/>
            </p:nvSpPr>
            <p:spPr bwMode="auto">
              <a:xfrm>
                <a:off x="1775520" y="908720"/>
                <a:ext cx="9073008" cy="5003999"/>
              </a:xfrm>
              <a:prstGeom prst="rect">
                <a:avLst/>
              </a:prstGeom>
              <a:blipFill>
                <a:blip r:embed="rId2"/>
                <a:stretch>
                  <a:fillRect l="-1545" t="-974"/>
                </a:stretch>
              </a:blipFill>
              <a:ln w="9525">
                <a:noFill/>
                <a:miter lim="800000"/>
                <a:headEnd/>
                <a:tailEnd/>
              </a:ln>
              <a:effectLst/>
            </p:spPr>
            <p:txBody>
              <a:bodyPr/>
              <a:lstStyle/>
              <a:p>
                <a:r>
                  <a:rPr lang="en-MY">
                    <a:noFill/>
                  </a:rPr>
                  <a:t> </a:t>
                </a:r>
              </a:p>
            </p:txBody>
          </p:sp>
        </mc:Fallback>
      </mc:AlternateContent>
    </p:spTree>
    <p:extLst>
      <p:ext uri="{BB962C8B-B14F-4D97-AF65-F5344CB8AC3E}">
        <p14:creationId xmlns:p14="http://schemas.microsoft.com/office/powerpoint/2010/main" val="302297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53B8A05-E680-4A7C-839E-FF93AB829437}"/>
              </a:ext>
            </a:extLst>
          </p:cNvPr>
          <p:cNvGraphicFramePr>
            <a:graphicFrameLocks noGrp="1"/>
          </p:cNvGraphicFramePr>
          <p:nvPr>
            <p:ph sz="quarter" idx="13"/>
            <p:extLst>
              <p:ext uri="{D42A27DB-BD31-4B8C-83A1-F6EECF244321}">
                <p14:modId xmlns:p14="http://schemas.microsoft.com/office/powerpoint/2010/main" val="2532561027"/>
              </p:ext>
            </p:extLst>
          </p:nvPr>
        </p:nvGraphicFramePr>
        <p:xfrm>
          <a:off x="334963" y="1268413"/>
          <a:ext cx="11520487" cy="1854200"/>
        </p:xfrm>
        <a:graphic>
          <a:graphicData uri="http://schemas.openxmlformats.org/drawingml/2006/table">
            <a:tbl>
              <a:tblPr firstRow="1" bandRow="1">
                <a:tableStyleId>{69012ECD-51FC-41F1-AA8D-1B2483CD663E}</a:tableStyleId>
              </a:tblPr>
              <a:tblGrid>
                <a:gridCol w="11520487">
                  <a:extLst>
                    <a:ext uri="{9D8B030D-6E8A-4147-A177-3AD203B41FA5}">
                      <a16:colId xmlns:a16="http://schemas.microsoft.com/office/drawing/2014/main" val="140708657"/>
                    </a:ext>
                  </a:extLst>
                </a:gridCol>
              </a:tblGrid>
              <a:tr h="370840">
                <a:tc>
                  <a:txBody>
                    <a:bodyPr/>
                    <a:lstStyle/>
                    <a:p>
                      <a:pPr algn="ctr"/>
                      <a:r>
                        <a:rPr lang="en-MY" dirty="0"/>
                        <a:t>References</a:t>
                      </a:r>
                    </a:p>
                  </a:txBody>
                  <a:tcPr/>
                </a:tc>
                <a:extLst>
                  <a:ext uri="{0D108BD9-81ED-4DB2-BD59-A6C34878D82A}">
                    <a16:rowId xmlns:a16="http://schemas.microsoft.com/office/drawing/2014/main" val="1383476958"/>
                  </a:ext>
                </a:extLst>
              </a:tr>
              <a:tr h="370840">
                <a:tc>
                  <a:txBody>
                    <a:bodyPr/>
                    <a:lstStyle/>
                    <a:p>
                      <a:r>
                        <a:rPr lang="en-MY" dirty="0">
                          <a:hlinkClick r:id="rId2"/>
                        </a:rPr>
                        <a:t>https://juejin.cn/post/7369853533888626699</a:t>
                      </a:r>
                      <a:endParaRPr lang="en-MY" dirty="0"/>
                    </a:p>
                  </a:txBody>
                  <a:tcPr/>
                </a:tc>
                <a:extLst>
                  <a:ext uri="{0D108BD9-81ED-4DB2-BD59-A6C34878D82A}">
                    <a16:rowId xmlns:a16="http://schemas.microsoft.com/office/drawing/2014/main" val="2125197107"/>
                  </a:ext>
                </a:extLst>
              </a:tr>
              <a:tr h="370840">
                <a:tc>
                  <a:txBody>
                    <a:bodyPr/>
                    <a:lstStyle/>
                    <a:p>
                      <a:r>
                        <a:rPr lang="en-MY" dirty="0">
                          <a:hlinkClick r:id="rId3"/>
                        </a:rPr>
                        <a:t>https://tech-mags.com/understanding-natural-language-processing-pipeline/</a:t>
                      </a:r>
                      <a:endParaRPr lang="en-MY" dirty="0"/>
                    </a:p>
                  </a:txBody>
                  <a:tcPr/>
                </a:tc>
                <a:extLst>
                  <a:ext uri="{0D108BD9-81ED-4DB2-BD59-A6C34878D82A}">
                    <a16:rowId xmlns:a16="http://schemas.microsoft.com/office/drawing/2014/main" val="612927934"/>
                  </a:ext>
                </a:extLst>
              </a:tr>
              <a:tr h="370840">
                <a:tc>
                  <a:txBody>
                    <a:bodyPr/>
                    <a:lstStyle/>
                    <a:p>
                      <a:r>
                        <a:rPr lang="en-MY" dirty="0">
                          <a:hlinkClick r:id="rId4"/>
                        </a:rPr>
                        <a:t>https://towardsdatascience.com/how-tf-idf-works-3dbf35e568f0</a:t>
                      </a:r>
                      <a:endParaRPr lang="en-MY" dirty="0"/>
                    </a:p>
                  </a:txBody>
                  <a:tcPr/>
                </a:tc>
                <a:extLst>
                  <a:ext uri="{0D108BD9-81ED-4DB2-BD59-A6C34878D82A}">
                    <a16:rowId xmlns:a16="http://schemas.microsoft.com/office/drawing/2014/main" val="1774965319"/>
                  </a:ext>
                </a:extLst>
              </a:tr>
              <a:tr h="370840">
                <a:tc>
                  <a:txBody>
                    <a:bodyPr/>
                    <a:lstStyle/>
                    <a:p>
                      <a:r>
                        <a:rPr lang="en-MY" dirty="0">
                          <a:hlinkClick r:id="rId5"/>
                        </a:rPr>
                        <a:t>https://www.geeksforgeeks.org/understanding-tf-idf-term-frequency-inverse-document-frequency/</a:t>
                      </a:r>
                      <a:endParaRPr lang="en-MY" dirty="0"/>
                    </a:p>
                  </a:txBody>
                  <a:tcPr/>
                </a:tc>
                <a:extLst>
                  <a:ext uri="{0D108BD9-81ED-4DB2-BD59-A6C34878D82A}">
                    <a16:rowId xmlns:a16="http://schemas.microsoft.com/office/drawing/2014/main" val="2534519593"/>
                  </a:ext>
                </a:extLst>
              </a:tr>
            </a:tbl>
          </a:graphicData>
        </a:graphic>
      </p:graphicFrame>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62567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13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Text Preprocessing (Optional)</a:t>
            </a:r>
          </a:p>
        </p:txBody>
      </p:sp>
      <p:graphicFrame>
        <p:nvGraphicFramePr>
          <p:cNvPr id="5" name="Content Placeholder 4">
            <a:extLst>
              <a:ext uri="{FF2B5EF4-FFF2-40B4-BE49-F238E27FC236}">
                <a16:creationId xmlns:a16="http://schemas.microsoft.com/office/drawing/2014/main" id="{89A98FA8-36D5-42A3-852C-4AD3A43EA1D3}"/>
              </a:ext>
            </a:extLst>
          </p:cNvPr>
          <p:cNvGraphicFramePr>
            <a:graphicFrameLocks noGrp="1"/>
          </p:cNvGraphicFramePr>
          <p:nvPr>
            <p:ph sz="quarter" idx="13"/>
            <p:extLst>
              <p:ext uri="{D42A27DB-BD31-4B8C-83A1-F6EECF244321}">
                <p14:modId xmlns:p14="http://schemas.microsoft.com/office/powerpoint/2010/main" val="955048613"/>
              </p:ext>
            </p:extLst>
          </p:nvPr>
        </p:nvGraphicFramePr>
        <p:xfrm>
          <a:off x="334963" y="1268413"/>
          <a:ext cx="11520488" cy="1955800"/>
        </p:xfrm>
        <a:graphic>
          <a:graphicData uri="http://schemas.openxmlformats.org/drawingml/2006/table">
            <a:tbl>
              <a:tblPr firstRow="1" bandRow="1">
                <a:tableStyleId>{69012ECD-51FC-41F1-AA8D-1B2483CD663E}</a:tableStyleId>
              </a:tblPr>
              <a:tblGrid>
                <a:gridCol w="3240757">
                  <a:extLst>
                    <a:ext uri="{9D8B030D-6E8A-4147-A177-3AD203B41FA5}">
                      <a16:colId xmlns:a16="http://schemas.microsoft.com/office/drawing/2014/main" val="2211515403"/>
                    </a:ext>
                  </a:extLst>
                </a:gridCol>
                <a:gridCol w="8279731">
                  <a:extLst>
                    <a:ext uri="{9D8B030D-6E8A-4147-A177-3AD203B41FA5}">
                      <a16:colId xmlns:a16="http://schemas.microsoft.com/office/drawing/2014/main" val="1596904747"/>
                    </a:ext>
                  </a:extLst>
                </a:gridCol>
              </a:tblGrid>
              <a:tr h="370840">
                <a:tc>
                  <a:txBody>
                    <a:bodyPr/>
                    <a:lstStyle/>
                    <a:p>
                      <a:pPr>
                        <a:lnSpc>
                          <a:spcPct val="150000"/>
                        </a:lnSpc>
                      </a:pPr>
                      <a:r>
                        <a:rPr lang="en-MY" dirty="0"/>
                        <a:t>Technique</a:t>
                      </a:r>
                    </a:p>
                  </a:txBody>
                  <a:tcPr/>
                </a:tc>
                <a:tc>
                  <a:txBody>
                    <a:bodyPr/>
                    <a:lstStyle/>
                    <a:p>
                      <a:pPr>
                        <a:lnSpc>
                          <a:spcPct val="150000"/>
                        </a:lnSpc>
                      </a:pPr>
                      <a:r>
                        <a:rPr lang="en-MY" dirty="0"/>
                        <a:t>Use Cases</a:t>
                      </a:r>
                    </a:p>
                  </a:txBody>
                  <a:tcPr/>
                </a:tc>
                <a:extLst>
                  <a:ext uri="{0D108BD9-81ED-4DB2-BD59-A6C34878D82A}">
                    <a16:rowId xmlns:a16="http://schemas.microsoft.com/office/drawing/2014/main" val="3332702002"/>
                  </a:ext>
                </a:extLst>
              </a:tr>
              <a:tr h="370840">
                <a:tc>
                  <a:txBody>
                    <a:bodyPr/>
                    <a:lstStyle/>
                    <a:p>
                      <a:r>
                        <a:rPr lang="en-MY" sz="1800" b="1" i="0" kern="1200" dirty="0">
                          <a:solidFill>
                            <a:schemeClr val="tx1"/>
                          </a:solidFill>
                          <a:effectLst/>
                          <a:latin typeface="+mn-lt"/>
                          <a:ea typeface="+mn-ea"/>
                          <a:cs typeface="+mn-cs"/>
                        </a:rPr>
                        <a:t>Named Entity Recognition</a:t>
                      </a:r>
                    </a:p>
                    <a:p>
                      <a:r>
                        <a:rPr lang="en-MY" sz="1800" b="1" i="0" kern="1200" dirty="0">
                          <a:solidFill>
                            <a:schemeClr val="tx1"/>
                          </a:solidFill>
                          <a:effectLst/>
                          <a:latin typeface="+mn-lt"/>
                          <a:ea typeface="+mn-ea"/>
                          <a:cs typeface="+mn-cs"/>
                        </a:rPr>
                        <a:t>(NER)</a:t>
                      </a:r>
                    </a:p>
                  </a:txBody>
                  <a:tcPr/>
                </a:tc>
                <a:tc>
                  <a:txBody>
                    <a:bodyPr/>
                    <a:lstStyle/>
                    <a:p>
                      <a:pPr>
                        <a:lnSpc>
                          <a:spcPct val="150000"/>
                        </a:lnSpc>
                      </a:pPr>
                      <a:r>
                        <a:rPr lang="en-US" sz="1800" b="0" i="0" kern="1200" dirty="0">
                          <a:solidFill>
                            <a:schemeClr val="tx1"/>
                          </a:solidFill>
                          <a:effectLst/>
                          <a:latin typeface="+mn-lt"/>
                          <a:ea typeface="+mn-ea"/>
                          <a:cs typeface="+mn-cs"/>
                        </a:rPr>
                        <a:t>Identifying and classifying named entities (e.g., person names, locations, dates).</a:t>
                      </a:r>
                      <a:endParaRPr lang="en-MY" dirty="0"/>
                    </a:p>
                  </a:txBody>
                  <a:tcPr/>
                </a:tc>
                <a:extLst>
                  <a:ext uri="{0D108BD9-81ED-4DB2-BD59-A6C34878D82A}">
                    <a16:rowId xmlns:a16="http://schemas.microsoft.com/office/drawing/2014/main" val="1272456446"/>
                  </a:ext>
                </a:extLst>
              </a:tr>
              <a:tr h="370840">
                <a:tc>
                  <a:txBody>
                    <a:bodyPr/>
                    <a:lstStyle/>
                    <a:p>
                      <a:r>
                        <a:rPr lang="en-MY" sz="1800" b="1" i="0" kern="1200" dirty="0">
                          <a:solidFill>
                            <a:schemeClr val="tx1"/>
                          </a:solidFill>
                          <a:effectLst/>
                          <a:latin typeface="+mn-lt"/>
                          <a:ea typeface="+mn-ea"/>
                          <a:cs typeface="+mn-cs"/>
                        </a:rPr>
                        <a:t>Part-of-Speech (POS) Tagging</a:t>
                      </a:r>
                    </a:p>
                  </a:txBody>
                  <a:tcPr/>
                </a:tc>
                <a:tc>
                  <a:txBody>
                    <a:bodyPr/>
                    <a:lstStyle/>
                    <a:p>
                      <a:r>
                        <a:rPr lang="en-US" sz="1800" b="0" i="0" kern="1200" dirty="0">
                          <a:solidFill>
                            <a:schemeClr val="tx1"/>
                          </a:solidFill>
                          <a:effectLst/>
                          <a:latin typeface="+mn-lt"/>
                          <a:ea typeface="+mn-ea"/>
                          <a:cs typeface="+mn-cs"/>
                        </a:rPr>
                        <a:t>Assigning parts of speech to each word (e.g., noun, verb, adjective).</a:t>
                      </a:r>
                    </a:p>
                  </a:txBody>
                  <a:tcPr/>
                </a:tc>
                <a:extLst>
                  <a:ext uri="{0D108BD9-81ED-4DB2-BD59-A6C34878D82A}">
                    <a16:rowId xmlns:a16="http://schemas.microsoft.com/office/drawing/2014/main" val="2932696966"/>
                  </a:ext>
                </a:extLst>
              </a:tr>
            </a:tbl>
          </a:graphicData>
        </a:graphic>
      </p:graphicFrame>
    </p:spTree>
    <p:extLst>
      <p:ext uri="{BB962C8B-B14F-4D97-AF65-F5344CB8AC3E}">
        <p14:creationId xmlns:p14="http://schemas.microsoft.com/office/powerpoint/2010/main" val="358680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A08-B983-492B-BF60-186DB105E3DB}"/>
              </a:ext>
            </a:extLst>
          </p:cNvPr>
          <p:cNvSpPr>
            <a:spLocks noGrp="1"/>
          </p:cNvSpPr>
          <p:nvPr>
            <p:ph type="title"/>
          </p:nvPr>
        </p:nvSpPr>
        <p:spPr/>
        <p:txBody>
          <a:bodyPr/>
          <a:lstStyle/>
          <a:p>
            <a:r>
              <a:rPr lang="en-US" dirty="0"/>
              <a:t>How RAG Works?</a:t>
            </a:r>
          </a:p>
        </p:txBody>
      </p:sp>
      <p:pic>
        <p:nvPicPr>
          <p:cNvPr id="2050" name="Picture 2" descr="https://miro.medium.com/v2/resize:fit:875/1*KPTfB3CyLuKpg8Rfs4jaIQ.png">
            <a:extLst>
              <a:ext uri="{FF2B5EF4-FFF2-40B4-BE49-F238E27FC236}">
                <a16:creationId xmlns:a16="http://schemas.microsoft.com/office/drawing/2014/main" id="{2648AEE3-58EC-4E70-BDBF-1E886F51D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908720"/>
            <a:ext cx="10873207" cy="53285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4F010A6-BABD-43F5-BB5E-E34F0BA7AD79}"/>
              </a:ext>
            </a:extLst>
          </p:cNvPr>
          <p:cNvSpPr/>
          <p:nvPr/>
        </p:nvSpPr>
        <p:spPr bwMode="auto">
          <a:xfrm>
            <a:off x="2495600" y="1124744"/>
            <a:ext cx="4104456" cy="5112568"/>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72000" rIns="72000" bIns="72000" rtlCol="0" anchor="ctr"/>
          <a:lstStyle/>
          <a:p>
            <a:pPr algn="ctr" defTabSz="576000" eaLnBrk="0" hangingPunct="0">
              <a:lnSpc>
                <a:spcPct val="120000"/>
              </a:lnSpc>
            </a:pPr>
            <a:endParaRPr lang="en-MY" sz="1600" baseline="0" dirty="0">
              <a:solidFill>
                <a:schemeClr val="bg1"/>
              </a:solidFill>
              <a:latin typeface="+mn-lt"/>
              <a:ea typeface="+mn-ea"/>
              <a:cs typeface="+mn-cs"/>
            </a:endParaRPr>
          </a:p>
        </p:txBody>
      </p:sp>
      <p:sp>
        <p:nvSpPr>
          <p:cNvPr id="8" name="Rectangle 7">
            <a:extLst>
              <a:ext uri="{FF2B5EF4-FFF2-40B4-BE49-F238E27FC236}">
                <a16:creationId xmlns:a16="http://schemas.microsoft.com/office/drawing/2014/main" id="{CD9888BD-9C2F-4B5D-BB8A-74CFFED4C9F9}"/>
              </a:ext>
            </a:extLst>
          </p:cNvPr>
          <p:cNvSpPr/>
          <p:nvPr/>
        </p:nvSpPr>
        <p:spPr bwMode="auto">
          <a:xfrm>
            <a:off x="6744072" y="4293096"/>
            <a:ext cx="4104456" cy="1944216"/>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square" lIns="72000" tIns="72000" rIns="72000" bIns="72000" rtlCol="0" anchor="ctr"/>
          <a:lstStyle/>
          <a:p>
            <a:pPr algn="ctr" defTabSz="576000" eaLnBrk="0" hangingPunct="0">
              <a:lnSpc>
                <a:spcPct val="120000"/>
              </a:lnSpc>
            </a:pPr>
            <a:endParaRPr lang="en-MY" sz="1600" baseline="0" dirty="0">
              <a:solidFill>
                <a:schemeClr val="bg1"/>
              </a:solidFill>
              <a:latin typeface="+mn-lt"/>
              <a:ea typeface="+mn-ea"/>
              <a:cs typeface="+mn-cs"/>
            </a:endParaRPr>
          </a:p>
        </p:txBody>
      </p:sp>
      <p:sp>
        <p:nvSpPr>
          <p:cNvPr id="4" name="TextBox 3">
            <a:extLst>
              <a:ext uri="{FF2B5EF4-FFF2-40B4-BE49-F238E27FC236}">
                <a16:creationId xmlns:a16="http://schemas.microsoft.com/office/drawing/2014/main" id="{010A310D-CB93-4D83-BFB5-37813D956577}"/>
              </a:ext>
            </a:extLst>
          </p:cNvPr>
          <p:cNvSpPr txBox="1"/>
          <p:nvPr/>
        </p:nvSpPr>
        <p:spPr bwMode="auto">
          <a:xfrm>
            <a:off x="3575720" y="692696"/>
            <a:ext cx="2016224" cy="422873"/>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MY" sz="1200" kern="0" baseline="0" dirty="0">
                <a:latin typeface="+mn-lt"/>
                <a:ea typeface="+mn-ea"/>
                <a:cs typeface="+mn-cs"/>
              </a:rPr>
              <a:t>Text Embedding</a:t>
            </a:r>
          </a:p>
          <a:p>
            <a:pPr marR="0" algn="ctr" defTabSz="576000" eaLnBrk="0" fontAlgn="auto" latinLnBrk="0" hangingPunct="0">
              <a:lnSpc>
                <a:spcPct val="120000"/>
              </a:lnSpc>
              <a:spcBef>
                <a:spcPts val="0"/>
              </a:spcBef>
              <a:spcAft>
                <a:spcPts val="0"/>
              </a:spcAft>
              <a:buClr>
                <a:schemeClr val="tx2"/>
              </a:buClr>
              <a:buSzTx/>
              <a:tabLst/>
            </a:pPr>
            <a:r>
              <a:rPr lang="en-MY" sz="1200" kern="0" dirty="0">
                <a:latin typeface="+mn-lt"/>
              </a:rPr>
              <a:t>(Document Similarity)</a:t>
            </a:r>
            <a:endParaRPr lang="en-MY" sz="1200" kern="0" baseline="0" dirty="0">
              <a:latin typeface="+mn-lt"/>
              <a:ea typeface="+mn-ea"/>
              <a:cs typeface="+mn-cs"/>
            </a:endParaRPr>
          </a:p>
        </p:txBody>
      </p:sp>
      <p:sp>
        <p:nvSpPr>
          <p:cNvPr id="10" name="TextBox 9">
            <a:extLst>
              <a:ext uri="{FF2B5EF4-FFF2-40B4-BE49-F238E27FC236}">
                <a16:creationId xmlns:a16="http://schemas.microsoft.com/office/drawing/2014/main" id="{B3708EC0-C630-4CD9-9453-60130F5A0C3D}"/>
              </a:ext>
            </a:extLst>
          </p:cNvPr>
          <p:cNvSpPr txBox="1"/>
          <p:nvPr/>
        </p:nvSpPr>
        <p:spPr bwMode="auto">
          <a:xfrm>
            <a:off x="7790989" y="3766083"/>
            <a:ext cx="2016224" cy="422873"/>
          </a:xfrm>
          <a:prstGeom prst="rect">
            <a:avLst/>
          </a:prstGeom>
          <a:noFill/>
          <a:ln w="9525">
            <a:noFill/>
            <a:miter lim="800000"/>
            <a:headEnd/>
            <a:tailEnd/>
          </a:ln>
          <a:effectLst/>
        </p:spPr>
        <p:txBody>
          <a:bodyPr wrap="square" lIns="0" tIns="0" rIns="0" bIns="0" rtlCol="0" anchor="t" anchorCtr="0">
            <a:spAutoFit/>
          </a:bodyPr>
          <a:lstStyle/>
          <a:p>
            <a:pPr marR="0" algn="ctr" defTabSz="576000" eaLnBrk="0" fontAlgn="auto" latinLnBrk="0" hangingPunct="0">
              <a:lnSpc>
                <a:spcPct val="120000"/>
              </a:lnSpc>
              <a:spcBef>
                <a:spcPts val="0"/>
              </a:spcBef>
              <a:spcAft>
                <a:spcPts val="0"/>
              </a:spcAft>
              <a:buClr>
                <a:schemeClr val="tx2"/>
              </a:buClr>
              <a:buSzTx/>
              <a:tabLst/>
            </a:pPr>
            <a:r>
              <a:rPr lang="en-MY" sz="1200" kern="0" baseline="0" dirty="0">
                <a:latin typeface="+mn-lt"/>
                <a:ea typeface="+mn-ea"/>
                <a:cs typeface="+mn-cs"/>
              </a:rPr>
              <a:t>LLM</a:t>
            </a:r>
          </a:p>
          <a:p>
            <a:pPr marR="0" algn="ctr" defTabSz="576000" eaLnBrk="0" fontAlgn="auto" latinLnBrk="0" hangingPunct="0">
              <a:lnSpc>
                <a:spcPct val="120000"/>
              </a:lnSpc>
              <a:spcBef>
                <a:spcPts val="0"/>
              </a:spcBef>
              <a:spcAft>
                <a:spcPts val="0"/>
              </a:spcAft>
              <a:buClr>
                <a:schemeClr val="tx2"/>
              </a:buClr>
              <a:buSzTx/>
              <a:tabLst/>
            </a:pPr>
            <a:r>
              <a:rPr lang="en-MY" sz="1200" kern="0" dirty="0">
                <a:latin typeface="+mn-lt"/>
              </a:rPr>
              <a:t>(Text Generation)</a:t>
            </a:r>
            <a:endParaRPr lang="en-MY" sz="1200" kern="0" baseline="0" dirty="0">
              <a:latin typeface="+mn-lt"/>
              <a:ea typeface="+mn-ea"/>
              <a:cs typeface="+mn-cs"/>
            </a:endParaRPr>
          </a:p>
        </p:txBody>
      </p:sp>
      <p:sp>
        <p:nvSpPr>
          <p:cNvPr id="11" name="Title 1">
            <a:extLst>
              <a:ext uri="{FF2B5EF4-FFF2-40B4-BE49-F238E27FC236}">
                <a16:creationId xmlns:a16="http://schemas.microsoft.com/office/drawing/2014/main" id="{B768855E-1B76-4D72-AE56-CDA00B9E93DC}"/>
              </a:ext>
            </a:extLst>
          </p:cNvPr>
          <p:cNvSpPr txBox="1">
            <a:spLocks/>
          </p:cNvSpPr>
          <p:nvPr/>
        </p:nvSpPr>
        <p:spPr>
          <a:xfrm>
            <a:off x="7840198" y="1556792"/>
            <a:ext cx="2628292" cy="1698771"/>
          </a:xfrm>
          <a:prstGeom prst="rect">
            <a:avLst/>
          </a:prstGeom>
        </p:spPr>
        <p:txBody>
          <a:bodyPr vert="horz" lIns="0" tIns="0" rIns="0" bIns="10800" rtlCol="0" anchor="b" anchorCtr="0">
            <a:noAutofit/>
          </a:bodyPr>
          <a:lst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a:lstStyle>
          <a:p>
            <a:r>
              <a:rPr lang="en-US" kern="0" dirty="0">
                <a:solidFill>
                  <a:srgbClr val="00B0F0"/>
                </a:solidFill>
              </a:rPr>
              <a:t>Text Generation </a:t>
            </a:r>
            <a:r>
              <a:rPr lang="en-US" b="0" kern="0" dirty="0">
                <a:solidFill>
                  <a:srgbClr val="00B0F0"/>
                </a:solidFill>
              </a:rPr>
              <a:t>is mainly rely on the Embedding Result!!!</a:t>
            </a:r>
          </a:p>
        </p:txBody>
      </p:sp>
    </p:spTree>
    <p:extLst>
      <p:ext uri="{BB962C8B-B14F-4D97-AF65-F5344CB8AC3E}">
        <p14:creationId xmlns:p14="http://schemas.microsoft.com/office/powerpoint/2010/main" val="2558367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A08-B983-492B-BF60-186DB105E3DB}"/>
              </a:ext>
            </a:extLst>
          </p:cNvPr>
          <p:cNvSpPr>
            <a:spLocks noGrp="1"/>
          </p:cNvSpPr>
          <p:nvPr>
            <p:ph type="title"/>
          </p:nvPr>
        </p:nvSpPr>
        <p:spPr/>
        <p:txBody>
          <a:bodyPr/>
          <a:lstStyle/>
          <a:p>
            <a:r>
              <a:rPr lang="en-US" dirty="0"/>
              <a:t>What is Retrieval Augmented Generation (RAG)?</a:t>
            </a:r>
          </a:p>
        </p:txBody>
      </p:sp>
      <p:graphicFrame>
        <p:nvGraphicFramePr>
          <p:cNvPr id="3" name="Table 2">
            <a:extLst>
              <a:ext uri="{FF2B5EF4-FFF2-40B4-BE49-F238E27FC236}">
                <a16:creationId xmlns:a16="http://schemas.microsoft.com/office/drawing/2014/main" id="{128851AD-7AF8-429C-945F-72B4481F420B}"/>
              </a:ext>
            </a:extLst>
          </p:cNvPr>
          <p:cNvGraphicFramePr>
            <a:graphicFrameLocks noGrp="1"/>
          </p:cNvGraphicFramePr>
          <p:nvPr>
            <p:extLst>
              <p:ext uri="{D42A27DB-BD31-4B8C-83A1-F6EECF244321}">
                <p14:modId xmlns:p14="http://schemas.microsoft.com/office/powerpoint/2010/main" val="3686626240"/>
              </p:ext>
            </p:extLst>
          </p:nvPr>
        </p:nvGraphicFramePr>
        <p:xfrm>
          <a:off x="407028" y="2181346"/>
          <a:ext cx="11377944" cy="2021840"/>
        </p:xfrm>
        <a:graphic>
          <a:graphicData uri="http://schemas.openxmlformats.org/drawingml/2006/table">
            <a:tbl>
              <a:tblPr firstRow="1" bandRow="1">
                <a:tableStyleId>{3C2FFA5D-87B4-456A-9821-1D502468CF0F}</a:tableStyleId>
              </a:tblPr>
              <a:tblGrid>
                <a:gridCol w="2232928">
                  <a:extLst>
                    <a:ext uri="{9D8B030D-6E8A-4147-A177-3AD203B41FA5}">
                      <a16:colId xmlns:a16="http://schemas.microsoft.com/office/drawing/2014/main" val="62074937"/>
                    </a:ext>
                  </a:extLst>
                </a:gridCol>
                <a:gridCol w="9145016">
                  <a:extLst>
                    <a:ext uri="{9D8B030D-6E8A-4147-A177-3AD203B41FA5}">
                      <a16:colId xmlns:a16="http://schemas.microsoft.com/office/drawing/2014/main" val="3908218793"/>
                    </a:ext>
                  </a:extLst>
                </a:gridCol>
              </a:tblGrid>
              <a:tr h="370840">
                <a:tc>
                  <a:txBody>
                    <a:bodyPr/>
                    <a:lstStyle/>
                    <a:p>
                      <a:pPr algn="ctr"/>
                      <a:endParaRPr lang="en-MY" dirty="0"/>
                    </a:p>
                  </a:txBody>
                  <a:tcPr/>
                </a:tc>
                <a:tc>
                  <a:txBody>
                    <a:bodyPr/>
                    <a:lstStyle/>
                    <a:p>
                      <a:pPr algn="ctr"/>
                      <a:r>
                        <a:rPr lang="en-MY" dirty="0"/>
                        <a:t>Description</a:t>
                      </a:r>
                    </a:p>
                  </a:txBody>
                  <a:tcPr/>
                </a:tc>
                <a:extLst>
                  <a:ext uri="{0D108BD9-81ED-4DB2-BD59-A6C34878D82A}">
                    <a16:rowId xmlns:a16="http://schemas.microsoft.com/office/drawing/2014/main" val="201337759"/>
                  </a:ext>
                </a:extLst>
              </a:tr>
              <a:tr h="370840">
                <a:tc>
                  <a:txBody>
                    <a:bodyPr/>
                    <a:lstStyle/>
                    <a:p>
                      <a:pPr algn="ctr"/>
                      <a:r>
                        <a:rPr lang="en-MY" dirty="0"/>
                        <a:t>Definition</a:t>
                      </a:r>
                    </a:p>
                  </a:txBody>
                  <a:tcPr/>
                </a:tc>
                <a:tc>
                  <a:txBody>
                    <a:bodyPr/>
                    <a:lstStyle/>
                    <a:p>
                      <a:pPr algn="just"/>
                      <a:r>
                        <a:rPr lang="en-US" sz="1800" kern="1200" dirty="0">
                          <a:effectLst/>
                        </a:rPr>
                        <a:t>Optimizes large language model (LLM) outputs by referencing an authoritative knowledge base outside of its training data sources before generating responses.</a:t>
                      </a:r>
                      <a:endParaRPr lang="en-MY" dirty="0"/>
                    </a:p>
                  </a:txBody>
                  <a:tcPr/>
                </a:tc>
                <a:extLst>
                  <a:ext uri="{0D108BD9-81ED-4DB2-BD59-A6C34878D82A}">
                    <a16:rowId xmlns:a16="http://schemas.microsoft.com/office/drawing/2014/main" val="2378531380"/>
                  </a:ext>
                </a:extLst>
              </a:tr>
              <a:tr h="370840">
                <a:tc>
                  <a:txBody>
                    <a:bodyPr/>
                    <a:lstStyle/>
                    <a:p>
                      <a:pPr algn="ctr"/>
                      <a:r>
                        <a:rPr lang="en-MY" dirty="0"/>
                        <a:t>Purpose</a:t>
                      </a:r>
                    </a:p>
                  </a:txBody>
                  <a:tcPr/>
                </a:tc>
                <a:tc>
                  <a:txBody>
                    <a:bodyPr/>
                    <a:lstStyle/>
                    <a:p>
                      <a:pPr algn="just"/>
                      <a:r>
                        <a:rPr lang="en-US" sz="1800" b="0" i="0" kern="1200" dirty="0">
                          <a:solidFill>
                            <a:schemeClr val="dk1"/>
                          </a:solidFill>
                          <a:effectLst/>
                          <a:latin typeface="+mn-lt"/>
                          <a:ea typeface="+mn-ea"/>
                          <a:cs typeface="+mn-cs"/>
                        </a:rPr>
                        <a:t>Enhances the relevance, accuracy, and utility of LLM outputs in specific domains or organizational knowledge bases.</a:t>
                      </a:r>
                      <a:endParaRPr lang="en-MY" dirty="0"/>
                    </a:p>
                  </a:txBody>
                  <a:tcPr/>
                </a:tc>
                <a:extLst>
                  <a:ext uri="{0D108BD9-81ED-4DB2-BD59-A6C34878D82A}">
                    <a16:rowId xmlns:a16="http://schemas.microsoft.com/office/drawing/2014/main" val="2218670137"/>
                  </a:ext>
                </a:extLst>
              </a:tr>
              <a:tr h="370840">
                <a:tc>
                  <a:txBody>
                    <a:bodyPr/>
                    <a:lstStyle/>
                    <a:p>
                      <a:pPr algn="ctr"/>
                      <a:r>
                        <a:rPr lang="en-MY" dirty="0"/>
                        <a:t>Application</a:t>
                      </a:r>
                    </a:p>
                  </a:txBody>
                  <a:tcPr/>
                </a:tc>
                <a:tc>
                  <a:txBody>
                    <a:bodyPr/>
                    <a:lstStyle/>
                    <a:p>
                      <a:pPr algn="just"/>
                      <a:r>
                        <a:rPr lang="fr-FR" sz="1800" b="0" i="0" kern="1200" dirty="0" err="1">
                          <a:solidFill>
                            <a:schemeClr val="dk1"/>
                          </a:solidFill>
                          <a:effectLst/>
                          <a:latin typeface="+mn-lt"/>
                          <a:ea typeface="+mn-ea"/>
                          <a:cs typeface="+mn-cs"/>
                        </a:rPr>
                        <a:t>Answering</a:t>
                      </a:r>
                      <a:r>
                        <a:rPr lang="fr-FR" sz="1800" b="0" i="0" kern="1200" dirty="0">
                          <a:solidFill>
                            <a:schemeClr val="dk1"/>
                          </a:solidFill>
                          <a:effectLst/>
                          <a:latin typeface="+mn-lt"/>
                          <a:ea typeface="+mn-ea"/>
                          <a:cs typeface="+mn-cs"/>
                        </a:rPr>
                        <a:t> questions, translation, sentence </a:t>
                      </a:r>
                      <a:r>
                        <a:rPr lang="fr-FR" sz="1800" b="0" i="0" kern="1200" dirty="0" err="1">
                          <a:solidFill>
                            <a:schemeClr val="dk1"/>
                          </a:solidFill>
                          <a:effectLst/>
                          <a:latin typeface="+mn-lt"/>
                          <a:ea typeface="+mn-ea"/>
                          <a:cs typeface="+mn-cs"/>
                        </a:rPr>
                        <a:t>completion</a:t>
                      </a:r>
                      <a:r>
                        <a:rPr lang="fr-FR" sz="1800" b="0" i="0" kern="1200" dirty="0">
                          <a:solidFill>
                            <a:schemeClr val="dk1"/>
                          </a:solidFill>
                          <a:effectLst/>
                          <a:latin typeface="+mn-lt"/>
                          <a:ea typeface="+mn-ea"/>
                          <a:cs typeface="+mn-cs"/>
                        </a:rPr>
                        <a:t>, etc.</a:t>
                      </a:r>
                      <a:endParaRPr lang="en-MY" dirty="0"/>
                    </a:p>
                  </a:txBody>
                  <a:tcPr/>
                </a:tc>
                <a:extLst>
                  <a:ext uri="{0D108BD9-81ED-4DB2-BD59-A6C34878D82A}">
                    <a16:rowId xmlns:a16="http://schemas.microsoft.com/office/drawing/2014/main" val="168573398"/>
                  </a:ext>
                </a:extLst>
              </a:tr>
            </a:tbl>
          </a:graphicData>
        </a:graphic>
      </p:graphicFrame>
    </p:spTree>
    <p:extLst>
      <p:ext uri="{BB962C8B-B14F-4D97-AF65-F5344CB8AC3E}">
        <p14:creationId xmlns:p14="http://schemas.microsoft.com/office/powerpoint/2010/main" val="360129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A08-B983-492B-BF60-186DB105E3DB}"/>
              </a:ext>
            </a:extLst>
          </p:cNvPr>
          <p:cNvSpPr>
            <a:spLocks noGrp="1"/>
          </p:cNvSpPr>
          <p:nvPr>
            <p:ph type="title"/>
          </p:nvPr>
        </p:nvSpPr>
        <p:spPr/>
        <p:txBody>
          <a:bodyPr/>
          <a:lstStyle/>
          <a:p>
            <a:r>
              <a:rPr lang="en-US" dirty="0"/>
              <a:t>How RAG Works?</a:t>
            </a:r>
          </a:p>
        </p:txBody>
      </p:sp>
      <p:pic>
        <p:nvPicPr>
          <p:cNvPr id="1026" name="Picture 2" descr="https://docs.aws.amazon.com/images/sagemaker/latest/dg/images/jumpstart/jumpstart-fm-rag.jpg">
            <a:extLst>
              <a:ext uri="{FF2B5EF4-FFF2-40B4-BE49-F238E27FC236}">
                <a16:creationId xmlns:a16="http://schemas.microsoft.com/office/drawing/2014/main" id="{A637C18E-F3A4-4A4C-951E-14F451B55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980728"/>
            <a:ext cx="11521280" cy="519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34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A08-B983-492B-BF60-186DB105E3DB}"/>
              </a:ext>
            </a:extLst>
          </p:cNvPr>
          <p:cNvSpPr>
            <a:spLocks noGrp="1"/>
          </p:cNvSpPr>
          <p:nvPr>
            <p:ph type="title"/>
          </p:nvPr>
        </p:nvSpPr>
        <p:spPr/>
        <p:txBody>
          <a:bodyPr/>
          <a:lstStyle/>
          <a:p>
            <a:r>
              <a:rPr lang="en-US" dirty="0"/>
              <a:t>Updated RAG Workflow</a:t>
            </a:r>
          </a:p>
        </p:txBody>
      </p:sp>
      <p:pic>
        <p:nvPicPr>
          <p:cNvPr id="4" name="Picture 3">
            <a:extLst>
              <a:ext uri="{FF2B5EF4-FFF2-40B4-BE49-F238E27FC236}">
                <a16:creationId xmlns:a16="http://schemas.microsoft.com/office/drawing/2014/main" id="{489BCC77-DD7E-40D1-AB1D-A36B2A50A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12192000" cy="5256584"/>
          </a:xfrm>
          <a:prstGeom prst="rect">
            <a:avLst/>
          </a:prstGeom>
        </p:spPr>
      </p:pic>
    </p:spTree>
    <p:extLst>
      <p:ext uri="{BB962C8B-B14F-4D97-AF65-F5344CB8AC3E}">
        <p14:creationId xmlns:p14="http://schemas.microsoft.com/office/powerpoint/2010/main" val="21641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Common Mistakes or Problem When Create RAG</a:t>
            </a:r>
          </a:p>
        </p:txBody>
      </p:sp>
      <p:graphicFrame>
        <p:nvGraphicFramePr>
          <p:cNvPr id="5" name="Content Placeholder 4">
            <a:extLst>
              <a:ext uri="{FF2B5EF4-FFF2-40B4-BE49-F238E27FC236}">
                <a16:creationId xmlns:a16="http://schemas.microsoft.com/office/drawing/2014/main" id="{89A98FA8-36D5-42A3-852C-4AD3A43EA1D3}"/>
              </a:ext>
            </a:extLst>
          </p:cNvPr>
          <p:cNvGraphicFramePr>
            <a:graphicFrameLocks noGrp="1"/>
          </p:cNvGraphicFramePr>
          <p:nvPr>
            <p:ph sz="quarter" idx="13"/>
            <p:extLst>
              <p:ext uri="{D42A27DB-BD31-4B8C-83A1-F6EECF244321}">
                <p14:modId xmlns:p14="http://schemas.microsoft.com/office/powerpoint/2010/main" val="1643831492"/>
              </p:ext>
            </p:extLst>
          </p:nvPr>
        </p:nvGraphicFramePr>
        <p:xfrm>
          <a:off x="334963" y="1268413"/>
          <a:ext cx="11520488" cy="3581400"/>
        </p:xfrm>
        <a:graphic>
          <a:graphicData uri="http://schemas.openxmlformats.org/drawingml/2006/table">
            <a:tbl>
              <a:tblPr firstRow="1" bandRow="1">
                <a:tableStyleId>{69012ECD-51FC-41F1-AA8D-1B2483CD663E}</a:tableStyleId>
              </a:tblPr>
              <a:tblGrid>
                <a:gridCol w="3384773">
                  <a:extLst>
                    <a:ext uri="{9D8B030D-6E8A-4147-A177-3AD203B41FA5}">
                      <a16:colId xmlns:a16="http://schemas.microsoft.com/office/drawing/2014/main" val="2211515403"/>
                    </a:ext>
                  </a:extLst>
                </a:gridCol>
                <a:gridCol w="8135715">
                  <a:extLst>
                    <a:ext uri="{9D8B030D-6E8A-4147-A177-3AD203B41FA5}">
                      <a16:colId xmlns:a16="http://schemas.microsoft.com/office/drawing/2014/main" val="1596904747"/>
                    </a:ext>
                  </a:extLst>
                </a:gridCol>
              </a:tblGrid>
              <a:tr h="370840">
                <a:tc>
                  <a:txBody>
                    <a:bodyPr/>
                    <a:lstStyle/>
                    <a:p>
                      <a:r>
                        <a:rPr lang="en-MY" dirty="0"/>
                        <a:t>Problem</a:t>
                      </a:r>
                    </a:p>
                  </a:txBody>
                  <a:tcPr/>
                </a:tc>
                <a:tc>
                  <a:txBody>
                    <a:bodyPr/>
                    <a:lstStyle/>
                    <a:p>
                      <a:r>
                        <a:rPr lang="en-MY" dirty="0"/>
                        <a:t>Description</a:t>
                      </a:r>
                    </a:p>
                  </a:txBody>
                  <a:tcPr/>
                </a:tc>
                <a:extLst>
                  <a:ext uri="{0D108BD9-81ED-4DB2-BD59-A6C34878D82A}">
                    <a16:rowId xmlns:a16="http://schemas.microsoft.com/office/drawing/2014/main" val="3332702002"/>
                  </a:ext>
                </a:extLst>
              </a:tr>
              <a:tr h="370840">
                <a:tc>
                  <a:txBody>
                    <a:bodyPr/>
                    <a:lstStyle/>
                    <a:p>
                      <a:r>
                        <a:rPr lang="en-MY" sz="1800" b="1" i="0" kern="1200" dirty="0">
                          <a:solidFill>
                            <a:schemeClr val="tx1"/>
                          </a:solidFill>
                          <a:effectLst/>
                          <a:latin typeface="+mn-lt"/>
                          <a:ea typeface="+mn-ea"/>
                          <a:cs typeface="+mn-cs"/>
                        </a:rPr>
                        <a:t>Information Loss</a:t>
                      </a:r>
                    </a:p>
                  </a:txBody>
                  <a:tcPr/>
                </a:tc>
                <a:tc>
                  <a:txBody>
                    <a:bodyPr/>
                    <a:lstStyle/>
                    <a:p>
                      <a:r>
                        <a:rPr lang="en-MY" dirty="0"/>
                        <a:t>The related information is not storing inside the database</a:t>
                      </a:r>
                    </a:p>
                  </a:txBody>
                  <a:tcPr/>
                </a:tc>
                <a:extLst>
                  <a:ext uri="{0D108BD9-81ED-4DB2-BD59-A6C34878D82A}">
                    <a16:rowId xmlns:a16="http://schemas.microsoft.com/office/drawing/2014/main" val="1272456446"/>
                  </a:ext>
                </a:extLst>
              </a:tr>
              <a:tr h="370840">
                <a:tc>
                  <a:txBody>
                    <a:bodyPr/>
                    <a:lstStyle/>
                    <a:p>
                      <a:r>
                        <a:rPr lang="en-MY" b="1" dirty="0"/>
                        <a:t>Missing High Ranking Documents</a:t>
                      </a:r>
                    </a:p>
                  </a:txBody>
                  <a:tcPr/>
                </a:tc>
                <a:tc>
                  <a:txBody>
                    <a:bodyPr/>
                    <a:lstStyle/>
                    <a:p>
                      <a:r>
                        <a:rPr lang="en-MY" dirty="0"/>
                        <a:t>Retrieval is a small searching engine, so hard to get an accurate result. Sometimes the answers didn’t return the existed answers from the k documents by the retrieval.</a:t>
                      </a:r>
                    </a:p>
                  </a:txBody>
                  <a:tcPr/>
                </a:tc>
                <a:extLst>
                  <a:ext uri="{0D108BD9-81ED-4DB2-BD59-A6C34878D82A}">
                    <a16:rowId xmlns:a16="http://schemas.microsoft.com/office/drawing/2014/main" val="2932696966"/>
                  </a:ext>
                </a:extLst>
              </a:tr>
              <a:tr h="370840">
                <a:tc>
                  <a:txBody>
                    <a:bodyPr/>
                    <a:lstStyle/>
                    <a:p>
                      <a:r>
                        <a:rPr lang="en-MY" b="1" dirty="0"/>
                        <a:t>Can’t Retrieved Useful information</a:t>
                      </a:r>
                    </a:p>
                  </a:txBody>
                  <a:tcPr/>
                </a:tc>
                <a:tc>
                  <a:txBody>
                    <a:bodyPr/>
                    <a:lstStyle/>
                    <a:p>
                      <a:r>
                        <a:rPr lang="en-MY" dirty="0"/>
                        <a:t>Different LLM consist of different Language Understanding Capabilities</a:t>
                      </a:r>
                    </a:p>
                  </a:txBody>
                  <a:tcPr/>
                </a:tc>
                <a:extLst>
                  <a:ext uri="{0D108BD9-81ED-4DB2-BD59-A6C34878D82A}">
                    <a16:rowId xmlns:a16="http://schemas.microsoft.com/office/drawing/2014/main" val="2031774531"/>
                  </a:ext>
                </a:extLst>
              </a:tr>
              <a:tr h="370840">
                <a:tc>
                  <a:txBody>
                    <a:bodyPr/>
                    <a:lstStyle/>
                    <a:p>
                      <a:r>
                        <a:rPr lang="en-MY" b="1" dirty="0"/>
                        <a:t>LLM Parameters Setting</a:t>
                      </a:r>
                    </a:p>
                  </a:txBody>
                  <a:tcPr/>
                </a:tc>
                <a:tc>
                  <a:txBody>
                    <a:bodyPr/>
                    <a:lstStyle/>
                    <a:p>
                      <a:r>
                        <a:rPr lang="en-MY" dirty="0"/>
                        <a:t>LLM had to be choose appropriate hyperparameter setting when using it</a:t>
                      </a:r>
                    </a:p>
                  </a:txBody>
                  <a:tcPr/>
                </a:tc>
                <a:extLst>
                  <a:ext uri="{0D108BD9-81ED-4DB2-BD59-A6C34878D82A}">
                    <a16:rowId xmlns:a16="http://schemas.microsoft.com/office/drawing/2014/main" val="611079484"/>
                  </a:ext>
                </a:extLst>
              </a:tr>
              <a:tr h="370840">
                <a:tc>
                  <a:txBody>
                    <a:bodyPr/>
                    <a:lstStyle/>
                    <a:p>
                      <a:r>
                        <a:rPr lang="en-MY" b="1" dirty="0"/>
                        <a:t>Inappropriate QA</a:t>
                      </a:r>
                    </a:p>
                  </a:txBody>
                  <a:tcPr/>
                </a:tc>
                <a:tc>
                  <a:txBody>
                    <a:bodyPr/>
                    <a:lstStyle/>
                    <a:p>
                      <a:r>
                        <a:rPr lang="en-MY" dirty="0"/>
                        <a:t>Commonly happened in different background of users, sometimes the prompt enter by users are too general and not specific will cause different variation of answers. </a:t>
                      </a:r>
                    </a:p>
                  </a:txBody>
                  <a:tcPr/>
                </a:tc>
                <a:extLst>
                  <a:ext uri="{0D108BD9-81ED-4DB2-BD59-A6C34878D82A}">
                    <a16:rowId xmlns:a16="http://schemas.microsoft.com/office/drawing/2014/main" val="1339599267"/>
                  </a:ext>
                </a:extLst>
              </a:tr>
            </a:tbl>
          </a:graphicData>
        </a:graphic>
      </p:graphicFrame>
    </p:spTree>
    <p:extLst>
      <p:ext uri="{BB962C8B-B14F-4D97-AF65-F5344CB8AC3E}">
        <p14:creationId xmlns:p14="http://schemas.microsoft.com/office/powerpoint/2010/main" val="260154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Ways to improve</a:t>
            </a:r>
          </a:p>
        </p:txBody>
      </p:sp>
      <p:graphicFrame>
        <p:nvGraphicFramePr>
          <p:cNvPr id="5" name="Content Placeholder 4">
            <a:extLst>
              <a:ext uri="{FF2B5EF4-FFF2-40B4-BE49-F238E27FC236}">
                <a16:creationId xmlns:a16="http://schemas.microsoft.com/office/drawing/2014/main" id="{89A98FA8-36D5-42A3-852C-4AD3A43EA1D3}"/>
              </a:ext>
            </a:extLst>
          </p:cNvPr>
          <p:cNvGraphicFramePr>
            <a:graphicFrameLocks noGrp="1"/>
          </p:cNvGraphicFramePr>
          <p:nvPr>
            <p:ph sz="quarter" idx="13"/>
            <p:extLst>
              <p:ext uri="{D42A27DB-BD31-4B8C-83A1-F6EECF244321}">
                <p14:modId xmlns:p14="http://schemas.microsoft.com/office/powerpoint/2010/main" val="163548893"/>
              </p:ext>
            </p:extLst>
          </p:nvPr>
        </p:nvGraphicFramePr>
        <p:xfrm>
          <a:off x="1847528" y="2113280"/>
          <a:ext cx="8496943" cy="3289300"/>
        </p:xfrm>
        <a:graphic>
          <a:graphicData uri="http://schemas.openxmlformats.org/drawingml/2006/table">
            <a:tbl>
              <a:tblPr firstRow="1" bandRow="1">
                <a:tableStyleId>{69012ECD-51FC-41F1-AA8D-1B2483CD663E}</a:tableStyleId>
              </a:tblPr>
              <a:tblGrid>
                <a:gridCol w="8496943">
                  <a:extLst>
                    <a:ext uri="{9D8B030D-6E8A-4147-A177-3AD203B41FA5}">
                      <a16:colId xmlns:a16="http://schemas.microsoft.com/office/drawing/2014/main" val="2211515403"/>
                    </a:ext>
                  </a:extLst>
                </a:gridCol>
              </a:tblGrid>
              <a:tr h="370840">
                <a:tc>
                  <a:txBody>
                    <a:bodyPr/>
                    <a:lstStyle/>
                    <a:p>
                      <a:pPr algn="ctr">
                        <a:lnSpc>
                          <a:spcPct val="250000"/>
                        </a:lnSpc>
                      </a:pPr>
                      <a:r>
                        <a:rPr lang="en-MY" dirty="0"/>
                        <a:t>Ways</a:t>
                      </a:r>
                    </a:p>
                  </a:txBody>
                  <a:tcPr/>
                </a:tc>
                <a:extLst>
                  <a:ext uri="{0D108BD9-81ED-4DB2-BD59-A6C34878D82A}">
                    <a16:rowId xmlns:a16="http://schemas.microsoft.com/office/drawing/2014/main" val="3332702002"/>
                  </a:ext>
                </a:extLst>
              </a:tr>
              <a:tr h="370840">
                <a:tc>
                  <a:txBody>
                    <a:bodyPr/>
                    <a:lstStyle/>
                    <a:p>
                      <a:pPr algn="ctr">
                        <a:lnSpc>
                          <a:spcPct val="250000"/>
                        </a:lnSpc>
                      </a:pPr>
                      <a:r>
                        <a:rPr lang="en-MY" sz="1800" b="1" i="0" kern="1200" dirty="0">
                          <a:solidFill>
                            <a:schemeClr val="tx1"/>
                          </a:solidFill>
                          <a:effectLst/>
                          <a:latin typeface="+mn-lt"/>
                          <a:ea typeface="+mn-ea"/>
                          <a:cs typeface="+mn-cs"/>
                        </a:rPr>
                        <a:t>Perform Data Cleaning</a:t>
                      </a:r>
                    </a:p>
                  </a:txBody>
                  <a:tcPr/>
                </a:tc>
                <a:extLst>
                  <a:ext uri="{0D108BD9-81ED-4DB2-BD59-A6C34878D82A}">
                    <a16:rowId xmlns:a16="http://schemas.microsoft.com/office/drawing/2014/main" val="1272456446"/>
                  </a:ext>
                </a:extLst>
              </a:tr>
              <a:tr h="370840">
                <a:tc>
                  <a:txBody>
                    <a:bodyPr/>
                    <a:lstStyle/>
                    <a:p>
                      <a:pPr algn="ctr">
                        <a:lnSpc>
                          <a:spcPct val="250000"/>
                        </a:lnSpc>
                      </a:pPr>
                      <a:r>
                        <a:rPr lang="en-MY" b="1" dirty="0"/>
                        <a:t>Hyperparameter, top k searching and overlapping setting</a:t>
                      </a:r>
                    </a:p>
                  </a:txBody>
                  <a:tcPr/>
                </a:tc>
                <a:extLst>
                  <a:ext uri="{0D108BD9-81ED-4DB2-BD59-A6C34878D82A}">
                    <a16:rowId xmlns:a16="http://schemas.microsoft.com/office/drawing/2014/main" val="2932696966"/>
                  </a:ext>
                </a:extLst>
              </a:tr>
              <a:tr h="370840">
                <a:tc>
                  <a:txBody>
                    <a:bodyPr/>
                    <a:lstStyle/>
                    <a:p>
                      <a:pPr algn="ctr">
                        <a:lnSpc>
                          <a:spcPct val="250000"/>
                        </a:lnSpc>
                      </a:pPr>
                      <a:r>
                        <a:rPr lang="en-MY" b="1" dirty="0"/>
                        <a:t>Optimize and Improve the prompting</a:t>
                      </a:r>
                    </a:p>
                  </a:txBody>
                  <a:tcPr/>
                </a:tc>
                <a:extLst>
                  <a:ext uri="{0D108BD9-81ED-4DB2-BD59-A6C34878D82A}">
                    <a16:rowId xmlns:a16="http://schemas.microsoft.com/office/drawing/2014/main" val="1339599267"/>
                  </a:ext>
                </a:extLst>
              </a:tr>
              <a:tr h="370840">
                <a:tc>
                  <a:txBody>
                    <a:bodyPr/>
                    <a:lstStyle/>
                    <a:p>
                      <a:pPr algn="ctr">
                        <a:lnSpc>
                          <a:spcPct val="250000"/>
                        </a:lnSpc>
                      </a:pPr>
                      <a:r>
                        <a:rPr lang="en-MY" b="1" dirty="0"/>
                        <a:t>LLM fine tuning (Costly)</a:t>
                      </a:r>
                    </a:p>
                  </a:txBody>
                  <a:tcPr/>
                </a:tc>
                <a:extLst>
                  <a:ext uri="{0D108BD9-81ED-4DB2-BD59-A6C34878D82A}">
                    <a16:rowId xmlns:a16="http://schemas.microsoft.com/office/drawing/2014/main" val="3158673376"/>
                  </a:ext>
                </a:extLst>
              </a:tr>
            </a:tbl>
          </a:graphicData>
        </a:graphic>
      </p:graphicFrame>
    </p:spTree>
    <p:extLst>
      <p:ext uri="{BB962C8B-B14F-4D97-AF65-F5344CB8AC3E}">
        <p14:creationId xmlns:p14="http://schemas.microsoft.com/office/powerpoint/2010/main" val="178640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FB10E-7BA4-449E-B915-E6BCA15191B9}"/>
              </a:ext>
            </a:extLst>
          </p:cNvPr>
          <p:cNvSpPr>
            <a:spLocks noGrp="1"/>
          </p:cNvSpPr>
          <p:nvPr>
            <p:ph type="title"/>
          </p:nvPr>
        </p:nvSpPr>
        <p:spPr>
          <a:xfrm>
            <a:off x="127458" y="188680"/>
            <a:ext cx="9613068" cy="720000"/>
          </a:xfrm>
        </p:spPr>
        <p:txBody>
          <a:bodyPr/>
          <a:lstStyle/>
          <a:p>
            <a:r>
              <a:rPr lang="en-MY" dirty="0"/>
              <a:t>NLP Pipeline</a:t>
            </a:r>
          </a:p>
        </p:txBody>
      </p:sp>
      <p:sp>
        <p:nvSpPr>
          <p:cNvPr id="4" name="Footer Placeholder 3">
            <a:extLst>
              <a:ext uri="{FF2B5EF4-FFF2-40B4-BE49-F238E27FC236}">
                <a16:creationId xmlns:a16="http://schemas.microsoft.com/office/drawing/2014/main" id="{688013D3-0CCC-40B2-BCAD-E3F5C634E6E7}"/>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B29976C6-1F05-4759-BC69-F1F708D5DEB0}"/>
              </a:ext>
            </a:extLst>
          </p:cNvPr>
          <p:cNvSpPr>
            <a:spLocks noGrp="1"/>
          </p:cNvSpPr>
          <p:nvPr>
            <p:ph type="sldNum" sz="quarter" idx="16"/>
          </p:nvPr>
        </p:nvSpPr>
        <p:spPr/>
        <p:txBody>
          <a:bodyPr/>
          <a:lstStyle/>
          <a:p>
            <a:r>
              <a:rPr lang="en-US"/>
              <a:t> </a:t>
            </a:r>
            <a:endParaRPr lang="en-US" dirty="0"/>
          </a:p>
        </p:txBody>
      </p:sp>
      <p:pic>
        <p:nvPicPr>
          <p:cNvPr id="3074" name="Picture 2" descr="Understanding Natural Language Processing Pipeline - Technology Magazine">
            <a:extLst>
              <a:ext uri="{FF2B5EF4-FFF2-40B4-BE49-F238E27FC236}">
                <a16:creationId xmlns:a16="http://schemas.microsoft.com/office/drawing/2014/main" id="{FDBDD467-7607-4878-8BDF-73AB9421E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937385"/>
            <a:ext cx="11809312" cy="537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5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Data Quality Issues</a:t>
            </a:r>
          </a:p>
        </p:txBody>
      </p:sp>
      <p:graphicFrame>
        <p:nvGraphicFramePr>
          <p:cNvPr id="5" name="Content Placeholder 4">
            <a:extLst>
              <a:ext uri="{FF2B5EF4-FFF2-40B4-BE49-F238E27FC236}">
                <a16:creationId xmlns:a16="http://schemas.microsoft.com/office/drawing/2014/main" id="{89A98FA8-36D5-42A3-852C-4AD3A43EA1D3}"/>
              </a:ext>
            </a:extLst>
          </p:cNvPr>
          <p:cNvGraphicFramePr>
            <a:graphicFrameLocks noGrp="1"/>
          </p:cNvGraphicFramePr>
          <p:nvPr>
            <p:ph sz="quarter" idx="13"/>
            <p:extLst>
              <p:ext uri="{D42A27DB-BD31-4B8C-83A1-F6EECF244321}">
                <p14:modId xmlns:p14="http://schemas.microsoft.com/office/powerpoint/2010/main" val="2258047827"/>
              </p:ext>
            </p:extLst>
          </p:nvPr>
        </p:nvGraphicFramePr>
        <p:xfrm>
          <a:off x="334963" y="1268413"/>
          <a:ext cx="11520488" cy="2392680"/>
        </p:xfrm>
        <a:graphic>
          <a:graphicData uri="http://schemas.openxmlformats.org/drawingml/2006/table">
            <a:tbl>
              <a:tblPr firstRow="1" bandRow="1">
                <a:tableStyleId>{69012ECD-51FC-41F1-AA8D-1B2483CD663E}</a:tableStyleId>
              </a:tblPr>
              <a:tblGrid>
                <a:gridCol w="5760244">
                  <a:extLst>
                    <a:ext uri="{9D8B030D-6E8A-4147-A177-3AD203B41FA5}">
                      <a16:colId xmlns:a16="http://schemas.microsoft.com/office/drawing/2014/main" val="2211515403"/>
                    </a:ext>
                  </a:extLst>
                </a:gridCol>
                <a:gridCol w="5760244">
                  <a:extLst>
                    <a:ext uri="{9D8B030D-6E8A-4147-A177-3AD203B41FA5}">
                      <a16:colId xmlns:a16="http://schemas.microsoft.com/office/drawing/2014/main" val="1596904747"/>
                    </a:ext>
                  </a:extLst>
                </a:gridCol>
              </a:tblGrid>
              <a:tr h="370840">
                <a:tc>
                  <a:txBody>
                    <a:bodyPr/>
                    <a:lstStyle/>
                    <a:p>
                      <a:r>
                        <a:rPr lang="en-MY" dirty="0"/>
                        <a:t>Problem</a:t>
                      </a:r>
                    </a:p>
                  </a:txBody>
                  <a:tcPr/>
                </a:tc>
                <a:tc>
                  <a:txBody>
                    <a:bodyPr/>
                    <a:lstStyle/>
                    <a:p>
                      <a:r>
                        <a:rPr lang="en-MY" dirty="0"/>
                        <a:t>Description</a:t>
                      </a:r>
                    </a:p>
                  </a:txBody>
                  <a:tcPr/>
                </a:tc>
                <a:extLst>
                  <a:ext uri="{0D108BD9-81ED-4DB2-BD59-A6C34878D82A}">
                    <a16:rowId xmlns:a16="http://schemas.microsoft.com/office/drawing/2014/main" val="3332702002"/>
                  </a:ext>
                </a:extLst>
              </a:tr>
              <a:tr h="370840">
                <a:tc>
                  <a:txBody>
                    <a:bodyPr/>
                    <a:lstStyle/>
                    <a:p>
                      <a:r>
                        <a:rPr lang="en-MY" sz="1800" b="1" i="0" kern="1200" dirty="0">
                          <a:solidFill>
                            <a:schemeClr val="tx1"/>
                          </a:solidFill>
                          <a:effectLst/>
                          <a:latin typeface="+mn-lt"/>
                          <a:ea typeface="+mn-ea"/>
                          <a:cs typeface="+mn-cs"/>
                        </a:rPr>
                        <a:t>Inconsistent Terminology</a:t>
                      </a:r>
                    </a:p>
                  </a:txBody>
                  <a:tcPr/>
                </a:tc>
                <a:tc>
                  <a:txBody>
                    <a:bodyPr/>
                    <a:lstStyle/>
                    <a:p>
                      <a:r>
                        <a:rPr lang="en-MY" dirty="0"/>
                        <a:t>Use of different terms to refer the same concept or entity (e.g., “IFX” vs “Infineon”)</a:t>
                      </a:r>
                    </a:p>
                  </a:txBody>
                  <a:tcPr/>
                </a:tc>
                <a:extLst>
                  <a:ext uri="{0D108BD9-81ED-4DB2-BD59-A6C34878D82A}">
                    <a16:rowId xmlns:a16="http://schemas.microsoft.com/office/drawing/2014/main" val="1272456446"/>
                  </a:ext>
                </a:extLst>
              </a:tr>
              <a:tr h="370840">
                <a:tc>
                  <a:txBody>
                    <a:bodyPr/>
                    <a:lstStyle/>
                    <a:p>
                      <a:r>
                        <a:rPr lang="en-MY" b="1" dirty="0"/>
                        <a:t>Inconsistent Formatting</a:t>
                      </a:r>
                    </a:p>
                  </a:txBody>
                  <a:tcPr/>
                </a:tc>
                <a:tc>
                  <a:txBody>
                    <a:bodyPr/>
                    <a:lstStyle/>
                    <a:p>
                      <a:r>
                        <a:rPr lang="en-MY" dirty="0"/>
                        <a:t>Variation in text format, (e.g., spacing, capital letter, punctuation)</a:t>
                      </a:r>
                    </a:p>
                  </a:txBody>
                  <a:tcPr/>
                </a:tc>
                <a:extLst>
                  <a:ext uri="{0D108BD9-81ED-4DB2-BD59-A6C34878D82A}">
                    <a16:rowId xmlns:a16="http://schemas.microsoft.com/office/drawing/2014/main" val="2932696966"/>
                  </a:ext>
                </a:extLst>
              </a:tr>
              <a:tr h="370840">
                <a:tc>
                  <a:txBody>
                    <a:bodyPr/>
                    <a:lstStyle/>
                    <a:p>
                      <a:r>
                        <a:rPr lang="en-MY" b="1" dirty="0"/>
                        <a:t>Grammatical Errors</a:t>
                      </a:r>
                    </a:p>
                  </a:txBody>
                  <a:tcPr/>
                </a:tc>
                <a:tc>
                  <a:txBody>
                    <a:bodyPr/>
                    <a:lstStyle/>
                    <a:p>
                      <a:r>
                        <a:rPr lang="en-MY" dirty="0"/>
                        <a:t>Incorrect grammar</a:t>
                      </a:r>
                    </a:p>
                  </a:txBody>
                  <a:tcPr/>
                </a:tc>
                <a:extLst>
                  <a:ext uri="{0D108BD9-81ED-4DB2-BD59-A6C34878D82A}">
                    <a16:rowId xmlns:a16="http://schemas.microsoft.com/office/drawing/2014/main" val="2031774531"/>
                  </a:ext>
                </a:extLst>
              </a:tr>
              <a:tr h="370840">
                <a:tc>
                  <a:txBody>
                    <a:bodyPr/>
                    <a:lstStyle/>
                    <a:p>
                      <a:r>
                        <a:rPr lang="en-MY" b="1" dirty="0"/>
                        <a:t>Redundancy and Repetition</a:t>
                      </a:r>
                    </a:p>
                  </a:txBody>
                  <a:tcPr/>
                </a:tc>
                <a:tc>
                  <a:txBody>
                    <a:bodyPr/>
                    <a:lstStyle/>
                    <a:p>
                      <a:r>
                        <a:rPr lang="en-MY" dirty="0"/>
                        <a:t>Repeated phrases or sentence within the text</a:t>
                      </a:r>
                    </a:p>
                  </a:txBody>
                  <a:tcPr/>
                </a:tc>
                <a:extLst>
                  <a:ext uri="{0D108BD9-81ED-4DB2-BD59-A6C34878D82A}">
                    <a16:rowId xmlns:a16="http://schemas.microsoft.com/office/drawing/2014/main" val="611079484"/>
                  </a:ext>
                </a:extLst>
              </a:tr>
            </a:tbl>
          </a:graphicData>
        </a:graphic>
      </p:graphicFrame>
    </p:spTree>
    <p:extLst>
      <p:ext uri="{BB962C8B-B14F-4D97-AF65-F5344CB8AC3E}">
        <p14:creationId xmlns:p14="http://schemas.microsoft.com/office/powerpoint/2010/main" val="287740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Text Preprocessing</a:t>
            </a:r>
          </a:p>
        </p:txBody>
      </p:sp>
      <p:graphicFrame>
        <p:nvGraphicFramePr>
          <p:cNvPr id="5" name="Content Placeholder 4">
            <a:extLst>
              <a:ext uri="{FF2B5EF4-FFF2-40B4-BE49-F238E27FC236}">
                <a16:creationId xmlns:a16="http://schemas.microsoft.com/office/drawing/2014/main" id="{89A98FA8-36D5-42A3-852C-4AD3A43EA1D3}"/>
              </a:ext>
            </a:extLst>
          </p:cNvPr>
          <p:cNvGraphicFramePr>
            <a:graphicFrameLocks noGrp="1"/>
          </p:cNvGraphicFramePr>
          <p:nvPr>
            <p:ph sz="quarter" idx="13"/>
            <p:extLst>
              <p:ext uri="{D42A27DB-BD31-4B8C-83A1-F6EECF244321}">
                <p14:modId xmlns:p14="http://schemas.microsoft.com/office/powerpoint/2010/main" val="3414685236"/>
              </p:ext>
            </p:extLst>
          </p:nvPr>
        </p:nvGraphicFramePr>
        <p:xfrm>
          <a:off x="340441" y="935124"/>
          <a:ext cx="11520488" cy="5303520"/>
        </p:xfrm>
        <a:graphic>
          <a:graphicData uri="http://schemas.openxmlformats.org/drawingml/2006/table">
            <a:tbl>
              <a:tblPr firstRow="1" bandRow="1">
                <a:tableStyleId>{69012ECD-51FC-41F1-AA8D-1B2483CD663E}</a:tableStyleId>
              </a:tblPr>
              <a:tblGrid>
                <a:gridCol w="3667327">
                  <a:extLst>
                    <a:ext uri="{9D8B030D-6E8A-4147-A177-3AD203B41FA5}">
                      <a16:colId xmlns:a16="http://schemas.microsoft.com/office/drawing/2014/main" val="2211515403"/>
                    </a:ext>
                  </a:extLst>
                </a:gridCol>
                <a:gridCol w="7853161">
                  <a:extLst>
                    <a:ext uri="{9D8B030D-6E8A-4147-A177-3AD203B41FA5}">
                      <a16:colId xmlns:a16="http://schemas.microsoft.com/office/drawing/2014/main" val="1596904747"/>
                    </a:ext>
                  </a:extLst>
                </a:gridCol>
              </a:tblGrid>
              <a:tr h="370840">
                <a:tc>
                  <a:txBody>
                    <a:bodyPr/>
                    <a:lstStyle/>
                    <a:p>
                      <a:pPr>
                        <a:lnSpc>
                          <a:spcPct val="150000"/>
                        </a:lnSpc>
                      </a:pPr>
                      <a:r>
                        <a:rPr lang="en-MY" dirty="0"/>
                        <a:t>Technique</a:t>
                      </a:r>
                    </a:p>
                  </a:txBody>
                  <a:tcPr/>
                </a:tc>
                <a:tc>
                  <a:txBody>
                    <a:bodyPr/>
                    <a:lstStyle/>
                    <a:p>
                      <a:pPr>
                        <a:lnSpc>
                          <a:spcPct val="150000"/>
                        </a:lnSpc>
                      </a:pPr>
                      <a:r>
                        <a:rPr lang="en-MY" dirty="0"/>
                        <a:t>Use Cases</a:t>
                      </a:r>
                    </a:p>
                  </a:txBody>
                  <a:tcPr/>
                </a:tc>
                <a:extLst>
                  <a:ext uri="{0D108BD9-81ED-4DB2-BD59-A6C34878D82A}">
                    <a16:rowId xmlns:a16="http://schemas.microsoft.com/office/drawing/2014/main" val="3332702002"/>
                  </a:ext>
                </a:extLst>
              </a:tr>
              <a:tr h="370840">
                <a:tc>
                  <a:txBody>
                    <a:bodyPr/>
                    <a:lstStyle/>
                    <a:p>
                      <a:pPr>
                        <a:lnSpc>
                          <a:spcPct val="150000"/>
                        </a:lnSpc>
                      </a:pPr>
                      <a:r>
                        <a:rPr lang="en-MY" sz="1800" b="1" i="0" kern="1200" dirty="0">
                          <a:solidFill>
                            <a:schemeClr val="tx1"/>
                          </a:solidFill>
                          <a:effectLst/>
                          <a:latin typeface="+mn-lt"/>
                          <a:ea typeface="+mn-ea"/>
                          <a:cs typeface="+mn-cs"/>
                        </a:rPr>
                        <a:t>Tokenization</a:t>
                      </a:r>
                    </a:p>
                  </a:txBody>
                  <a:tcPr/>
                </a:tc>
                <a:tc>
                  <a:txBody>
                    <a:bodyPr/>
                    <a:lstStyle/>
                    <a:p>
                      <a:pPr>
                        <a:lnSpc>
                          <a:spcPct val="150000"/>
                        </a:lnSpc>
                      </a:pPr>
                      <a:r>
                        <a:rPr lang="en-US" sz="1800" b="0" i="0" kern="1200" dirty="0">
                          <a:solidFill>
                            <a:schemeClr val="tx1"/>
                          </a:solidFill>
                          <a:effectLst/>
                          <a:latin typeface="+mn-lt"/>
                          <a:ea typeface="+mn-ea"/>
                          <a:cs typeface="+mn-cs"/>
                        </a:rPr>
                        <a:t>Splitting text into individual tokens such as words, phrases, or sentences. </a:t>
                      </a:r>
                      <a:endParaRPr lang="en-MY" dirty="0"/>
                    </a:p>
                  </a:txBody>
                  <a:tcPr/>
                </a:tc>
                <a:extLst>
                  <a:ext uri="{0D108BD9-81ED-4DB2-BD59-A6C34878D82A}">
                    <a16:rowId xmlns:a16="http://schemas.microsoft.com/office/drawing/2014/main" val="1272456446"/>
                  </a:ext>
                </a:extLst>
              </a:tr>
              <a:tr h="370840">
                <a:tc>
                  <a:txBody>
                    <a:bodyPr/>
                    <a:lstStyle/>
                    <a:p>
                      <a:pPr>
                        <a:lnSpc>
                          <a:spcPct val="150000"/>
                        </a:lnSpc>
                      </a:pPr>
                      <a:r>
                        <a:rPr lang="en-MY" sz="1800" b="1" i="0" kern="1200" dirty="0">
                          <a:solidFill>
                            <a:schemeClr val="tx1"/>
                          </a:solidFill>
                          <a:effectLst/>
                          <a:highlight>
                            <a:srgbClr val="FFFF00"/>
                          </a:highlight>
                          <a:latin typeface="+mn-lt"/>
                          <a:ea typeface="+mn-ea"/>
                          <a:cs typeface="+mn-cs"/>
                        </a:rPr>
                        <a:t>Lowercasing</a:t>
                      </a:r>
                    </a:p>
                  </a:txBody>
                  <a:tcPr/>
                </a:tc>
                <a:tc>
                  <a:txBody>
                    <a:bodyPr/>
                    <a:lstStyle/>
                    <a:p>
                      <a:pPr>
                        <a:lnSpc>
                          <a:spcPct val="150000"/>
                        </a:lnSpc>
                      </a:pPr>
                      <a:r>
                        <a:rPr lang="en-US" dirty="0"/>
                        <a:t>Converting all characters in the text to lowercase to ensure uniformity.</a:t>
                      </a:r>
                      <a:endParaRPr lang="en-MY" dirty="0"/>
                    </a:p>
                  </a:txBody>
                  <a:tcPr/>
                </a:tc>
                <a:extLst>
                  <a:ext uri="{0D108BD9-81ED-4DB2-BD59-A6C34878D82A}">
                    <a16:rowId xmlns:a16="http://schemas.microsoft.com/office/drawing/2014/main" val="2932696966"/>
                  </a:ext>
                </a:extLst>
              </a:tr>
              <a:tr h="370840">
                <a:tc>
                  <a:txBody>
                    <a:bodyPr/>
                    <a:lstStyle/>
                    <a:p>
                      <a:pPr>
                        <a:lnSpc>
                          <a:spcPct val="150000"/>
                        </a:lnSpc>
                      </a:pPr>
                      <a:r>
                        <a:rPr lang="en-MY" sz="1800" b="1" i="0" kern="1200" dirty="0">
                          <a:solidFill>
                            <a:schemeClr val="tx1"/>
                          </a:solidFill>
                          <a:effectLst/>
                          <a:highlight>
                            <a:srgbClr val="FFFF00"/>
                          </a:highlight>
                          <a:latin typeface="+mn-lt"/>
                          <a:ea typeface="+mn-ea"/>
                          <a:cs typeface="+mn-cs"/>
                        </a:rPr>
                        <a:t>Removing Punctuation</a:t>
                      </a:r>
                    </a:p>
                  </a:txBody>
                  <a:tcPr/>
                </a:tc>
                <a:tc>
                  <a:txBody>
                    <a:bodyPr/>
                    <a:lstStyle/>
                    <a:p>
                      <a:pPr>
                        <a:lnSpc>
                          <a:spcPct val="150000"/>
                        </a:lnSpc>
                      </a:pPr>
                      <a:r>
                        <a:rPr lang="en-US" sz="1800" b="0" i="0" kern="1200" dirty="0">
                          <a:solidFill>
                            <a:schemeClr val="tx1"/>
                          </a:solidFill>
                          <a:effectLst/>
                          <a:latin typeface="+mn-lt"/>
                          <a:ea typeface="+mn-ea"/>
                          <a:cs typeface="+mn-cs"/>
                        </a:rPr>
                        <a:t>Simplifies the text and focuses on the core words.</a:t>
                      </a:r>
                      <a:endParaRPr lang="en-MY" dirty="0"/>
                    </a:p>
                  </a:txBody>
                  <a:tcPr/>
                </a:tc>
                <a:extLst>
                  <a:ext uri="{0D108BD9-81ED-4DB2-BD59-A6C34878D82A}">
                    <a16:rowId xmlns:a16="http://schemas.microsoft.com/office/drawing/2014/main" val="2031774531"/>
                  </a:ext>
                </a:extLst>
              </a:tr>
              <a:tr h="370840">
                <a:tc>
                  <a:txBody>
                    <a:bodyPr/>
                    <a:lstStyle/>
                    <a:p>
                      <a:pPr>
                        <a:lnSpc>
                          <a:spcPct val="150000"/>
                        </a:lnSpc>
                      </a:pPr>
                      <a:r>
                        <a:rPr lang="en-MY" sz="1800" b="1" i="0" kern="1200" dirty="0">
                          <a:solidFill>
                            <a:schemeClr val="tx1"/>
                          </a:solidFill>
                          <a:effectLst/>
                          <a:highlight>
                            <a:srgbClr val="FFFF00"/>
                          </a:highlight>
                          <a:latin typeface="+mn-lt"/>
                          <a:ea typeface="+mn-ea"/>
                          <a:cs typeface="+mn-cs"/>
                        </a:rPr>
                        <a:t>Removing Stop Words</a:t>
                      </a:r>
                    </a:p>
                  </a:txBody>
                  <a:tcPr/>
                </a:tc>
                <a:tc>
                  <a:txBody>
                    <a:bodyPr/>
                    <a:lstStyle/>
                    <a:p>
                      <a:pPr>
                        <a:lnSpc>
                          <a:spcPct val="150000"/>
                        </a:lnSpc>
                      </a:pPr>
                      <a:r>
                        <a:rPr lang="en-US" sz="1800" b="0" i="0" kern="1200" dirty="0">
                          <a:solidFill>
                            <a:schemeClr val="tx1"/>
                          </a:solidFill>
                          <a:effectLst/>
                          <a:latin typeface="+mn-lt"/>
                          <a:ea typeface="+mn-ea"/>
                          <a:cs typeface="+mn-cs"/>
                        </a:rPr>
                        <a:t>Reduces (“and”, “the”, “a”) the dimensionality of the text data and focuses on more informative words.</a:t>
                      </a:r>
                      <a:endParaRPr lang="en-MY" dirty="0"/>
                    </a:p>
                  </a:txBody>
                  <a:tcPr/>
                </a:tc>
                <a:extLst>
                  <a:ext uri="{0D108BD9-81ED-4DB2-BD59-A6C34878D82A}">
                    <a16:rowId xmlns:a16="http://schemas.microsoft.com/office/drawing/2014/main" val="611079484"/>
                  </a:ext>
                </a:extLst>
              </a:tr>
              <a:tr h="370840">
                <a:tc>
                  <a:txBody>
                    <a:bodyPr/>
                    <a:lstStyle/>
                    <a:p>
                      <a:pPr>
                        <a:lnSpc>
                          <a:spcPct val="150000"/>
                        </a:lnSpc>
                      </a:pPr>
                      <a:r>
                        <a:rPr lang="en-MY" sz="1800" b="1" i="0" kern="1200" dirty="0">
                          <a:solidFill>
                            <a:schemeClr val="tx1"/>
                          </a:solidFill>
                          <a:effectLst/>
                          <a:highlight>
                            <a:srgbClr val="FFFF00"/>
                          </a:highlight>
                          <a:latin typeface="+mn-lt"/>
                          <a:ea typeface="+mn-ea"/>
                          <a:cs typeface="+mn-cs"/>
                        </a:rPr>
                        <a:t>Stemming</a:t>
                      </a:r>
                    </a:p>
                  </a:txBody>
                  <a:tcPr/>
                </a:tc>
                <a:tc>
                  <a:txBody>
                    <a:bodyPr/>
                    <a:lstStyle/>
                    <a:p>
                      <a:pPr>
                        <a:lnSpc>
                          <a:spcPct val="150000"/>
                        </a:lnSpc>
                      </a:pPr>
                      <a:r>
                        <a:rPr lang="en-US" sz="1800" b="0" i="0" kern="1200" dirty="0">
                          <a:solidFill>
                            <a:schemeClr val="tx1"/>
                          </a:solidFill>
                          <a:effectLst/>
                          <a:latin typeface="+mn-lt"/>
                          <a:ea typeface="+mn-ea"/>
                          <a:cs typeface="+mn-cs"/>
                        </a:rPr>
                        <a:t>Reduces related words to a common base form, simplifying the analysis.</a:t>
                      </a:r>
                    </a:p>
                    <a:p>
                      <a:pPr>
                        <a:lnSpc>
                          <a:spcPct val="150000"/>
                        </a:lnSpc>
                      </a:pPr>
                      <a:r>
                        <a:rPr lang="en-US" sz="1800" b="0" i="0" kern="1200" dirty="0">
                          <a:solidFill>
                            <a:schemeClr val="tx1"/>
                          </a:solidFill>
                          <a:effectLst/>
                          <a:latin typeface="+mn-lt"/>
                          <a:ea typeface="+mn-ea"/>
                          <a:cs typeface="+mn-cs"/>
                        </a:rPr>
                        <a:t>(e.g., “testing” to “test”)</a:t>
                      </a:r>
                      <a:endParaRPr lang="en-MY" dirty="0"/>
                    </a:p>
                  </a:txBody>
                  <a:tcPr/>
                </a:tc>
                <a:extLst>
                  <a:ext uri="{0D108BD9-81ED-4DB2-BD59-A6C34878D82A}">
                    <a16:rowId xmlns:a16="http://schemas.microsoft.com/office/drawing/2014/main" val="1992793889"/>
                  </a:ext>
                </a:extLst>
              </a:tr>
              <a:tr h="370840">
                <a:tc>
                  <a:txBody>
                    <a:bodyPr/>
                    <a:lstStyle/>
                    <a:p>
                      <a:pPr>
                        <a:lnSpc>
                          <a:spcPct val="150000"/>
                        </a:lnSpc>
                      </a:pPr>
                      <a:r>
                        <a:rPr lang="en-MY" sz="1800" b="1" i="0" kern="1200" dirty="0">
                          <a:solidFill>
                            <a:schemeClr val="tx1"/>
                          </a:solidFill>
                          <a:effectLst/>
                          <a:latin typeface="+mn-lt"/>
                          <a:ea typeface="+mn-ea"/>
                          <a:cs typeface="+mn-cs"/>
                        </a:rPr>
                        <a:t>Text Normalization</a:t>
                      </a:r>
                    </a:p>
                  </a:txBody>
                  <a:tcPr/>
                </a:tc>
                <a:tc>
                  <a:txBody>
                    <a:bodyPr/>
                    <a:lstStyle/>
                    <a:p>
                      <a:pPr>
                        <a:lnSpc>
                          <a:spcPct val="150000"/>
                        </a:lnSpc>
                      </a:pPr>
                      <a:r>
                        <a:rPr lang="en-US" sz="1800" b="0" i="0" kern="1200" dirty="0">
                          <a:solidFill>
                            <a:schemeClr val="tx1"/>
                          </a:solidFill>
                          <a:effectLst/>
                          <a:latin typeface="+mn-lt"/>
                          <a:ea typeface="+mn-ea"/>
                          <a:cs typeface="+mn-cs"/>
                        </a:rPr>
                        <a:t>Converting text into a standard format. (e.g., “IFX” to “Infineon”)</a:t>
                      </a:r>
                      <a:endParaRPr lang="en-MY" dirty="0"/>
                    </a:p>
                  </a:txBody>
                  <a:tcPr/>
                </a:tc>
                <a:extLst>
                  <a:ext uri="{0D108BD9-81ED-4DB2-BD59-A6C34878D82A}">
                    <a16:rowId xmlns:a16="http://schemas.microsoft.com/office/drawing/2014/main" val="2002548877"/>
                  </a:ext>
                </a:extLst>
              </a:tr>
              <a:tr h="370840">
                <a:tc>
                  <a:txBody>
                    <a:bodyPr/>
                    <a:lstStyle/>
                    <a:p>
                      <a:pPr>
                        <a:lnSpc>
                          <a:spcPct val="150000"/>
                        </a:lnSpc>
                      </a:pPr>
                      <a:r>
                        <a:rPr lang="en-MY" sz="1800" b="1" i="0" kern="1200" dirty="0">
                          <a:solidFill>
                            <a:schemeClr val="tx1"/>
                          </a:solidFill>
                          <a:effectLst/>
                          <a:highlight>
                            <a:srgbClr val="FFFF00"/>
                          </a:highlight>
                          <a:latin typeface="+mn-lt"/>
                          <a:ea typeface="+mn-ea"/>
                          <a:cs typeface="+mn-cs"/>
                        </a:rPr>
                        <a:t>Removing Extra Whitespaces</a:t>
                      </a:r>
                    </a:p>
                  </a:txBody>
                  <a:tcPr/>
                </a:tc>
                <a:tc>
                  <a:txBody>
                    <a:bodyPr/>
                    <a:lstStyle/>
                    <a:p>
                      <a:pPr>
                        <a:lnSpc>
                          <a:spcPct val="150000"/>
                        </a:lnSpc>
                      </a:pPr>
                      <a:r>
                        <a:rPr lang="en-US" sz="1800" b="0" i="0" kern="1200" dirty="0">
                          <a:solidFill>
                            <a:schemeClr val="tx1"/>
                          </a:solidFill>
                          <a:effectLst/>
                          <a:latin typeface="+mn-lt"/>
                          <a:ea typeface="+mn-ea"/>
                          <a:cs typeface="+mn-cs"/>
                        </a:rPr>
                        <a:t>Ensures text is clean and uniformly spaced.</a:t>
                      </a:r>
                      <a:endParaRPr lang="en-MY" dirty="0"/>
                    </a:p>
                  </a:txBody>
                  <a:tcPr/>
                </a:tc>
                <a:extLst>
                  <a:ext uri="{0D108BD9-81ED-4DB2-BD59-A6C34878D82A}">
                    <a16:rowId xmlns:a16="http://schemas.microsoft.com/office/drawing/2014/main" val="2282663134"/>
                  </a:ext>
                </a:extLst>
              </a:tr>
              <a:tr h="370840">
                <a:tc>
                  <a:txBody>
                    <a:bodyPr/>
                    <a:lstStyle/>
                    <a:p>
                      <a:pPr>
                        <a:lnSpc>
                          <a:spcPct val="150000"/>
                        </a:lnSpc>
                      </a:pPr>
                      <a:r>
                        <a:rPr lang="en-MY" sz="1800" b="1" i="0" kern="1200" dirty="0">
                          <a:solidFill>
                            <a:schemeClr val="tx1"/>
                          </a:solidFill>
                          <a:effectLst/>
                          <a:highlight>
                            <a:srgbClr val="FFFF00"/>
                          </a:highlight>
                          <a:latin typeface="+mn-lt"/>
                          <a:ea typeface="+mn-ea"/>
                          <a:cs typeface="+mn-cs"/>
                        </a:rPr>
                        <a:t>Removing Unnecessary Numbers and Character</a:t>
                      </a:r>
                    </a:p>
                  </a:txBody>
                  <a:tcPr/>
                </a:tc>
                <a:tc>
                  <a:txBody>
                    <a:bodyPr/>
                    <a:lstStyle/>
                    <a:p>
                      <a:pPr>
                        <a:lnSpc>
                          <a:spcPct val="150000"/>
                        </a:lnSpc>
                      </a:pPr>
                      <a:r>
                        <a:rPr lang="en-US" sz="1800" b="0" i="0" kern="1200" dirty="0">
                          <a:solidFill>
                            <a:schemeClr val="tx1"/>
                          </a:solidFill>
                          <a:effectLst/>
                          <a:latin typeface="+mn-lt"/>
                          <a:ea typeface="+mn-ea"/>
                          <a:cs typeface="+mn-cs"/>
                        </a:rPr>
                        <a:t>Cleans up the text, removing irrelevant characters that may interfere with embeddings.</a:t>
                      </a:r>
                      <a:endParaRPr lang="en-MY" dirty="0"/>
                    </a:p>
                  </a:txBody>
                  <a:tcPr/>
                </a:tc>
                <a:extLst>
                  <a:ext uri="{0D108BD9-81ED-4DB2-BD59-A6C34878D82A}">
                    <a16:rowId xmlns:a16="http://schemas.microsoft.com/office/drawing/2014/main" val="2179780464"/>
                  </a:ext>
                </a:extLst>
              </a:tr>
            </a:tbl>
          </a:graphicData>
        </a:graphic>
      </p:graphicFrame>
    </p:spTree>
    <p:extLst>
      <p:ext uri="{BB962C8B-B14F-4D97-AF65-F5344CB8AC3E}">
        <p14:creationId xmlns:p14="http://schemas.microsoft.com/office/powerpoint/2010/main" val="1900450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42A3-3E18-4302-85FC-39EF0216B791}"/>
              </a:ext>
            </a:extLst>
          </p:cNvPr>
          <p:cNvSpPr>
            <a:spLocks noGrp="1"/>
          </p:cNvSpPr>
          <p:nvPr>
            <p:ph type="title"/>
          </p:nvPr>
        </p:nvSpPr>
        <p:spPr/>
        <p:txBody>
          <a:bodyPr/>
          <a:lstStyle/>
          <a:p>
            <a:r>
              <a:rPr lang="en-US" dirty="0"/>
              <a:t>Integrating Document Filtering</a:t>
            </a:r>
          </a:p>
        </p:txBody>
      </p:sp>
      <p:graphicFrame>
        <p:nvGraphicFramePr>
          <p:cNvPr id="5" name="Content Placeholder 4">
            <a:extLst>
              <a:ext uri="{FF2B5EF4-FFF2-40B4-BE49-F238E27FC236}">
                <a16:creationId xmlns:a16="http://schemas.microsoft.com/office/drawing/2014/main" id="{89A98FA8-36D5-42A3-852C-4AD3A43EA1D3}"/>
              </a:ext>
            </a:extLst>
          </p:cNvPr>
          <p:cNvGraphicFramePr>
            <a:graphicFrameLocks noGrp="1"/>
          </p:cNvGraphicFramePr>
          <p:nvPr>
            <p:ph sz="quarter" idx="13"/>
            <p:extLst>
              <p:ext uri="{D42A27DB-BD31-4B8C-83A1-F6EECF244321}">
                <p14:modId xmlns:p14="http://schemas.microsoft.com/office/powerpoint/2010/main" val="4153497525"/>
              </p:ext>
            </p:extLst>
          </p:nvPr>
        </p:nvGraphicFramePr>
        <p:xfrm>
          <a:off x="334963" y="1268413"/>
          <a:ext cx="11520488" cy="2230120"/>
        </p:xfrm>
        <a:graphic>
          <a:graphicData uri="http://schemas.openxmlformats.org/drawingml/2006/table">
            <a:tbl>
              <a:tblPr firstRow="1" bandRow="1">
                <a:tableStyleId>{69012ECD-51FC-41F1-AA8D-1B2483CD663E}</a:tableStyleId>
              </a:tblPr>
              <a:tblGrid>
                <a:gridCol w="3240757">
                  <a:extLst>
                    <a:ext uri="{9D8B030D-6E8A-4147-A177-3AD203B41FA5}">
                      <a16:colId xmlns:a16="http://schemas.microsoft.com/office/drawing/2014/main" val="2211515403"/>
                    </a:ext>
                  </a:extLst>
                </a:gridCol>
                <a:gridCol w="8279731">
                  <a:extLst>
                    <a:ext uri="{9D8B030D-6E8A-4147-A177-3AD203B41FA5}">
                      <a16:colId xmlns:a16="http://schemas.microsoft.com/office/drawing/2014/main" val="1596904747"/>
                    </a:ext>
                  </a:extLst>
                </a:gridCol>
              </a:tblGrid>
              <a:tr h="370840">
                <a:tc>
                  <a:txBody>
                    <a:bodyPr/>
                    <a:lstStyle/>
                    <a:p>
                      <a:pPr>
                        <a:lnSpc>
                          <a:spcPct val="150000"/>
                        </a:lnSpc>
                      </a:pPr>
                      <a:r>
                        <a:rPr lang="en-MY" dirty="0"/>
                        <a:t>Technique</a:t>
                      </a:r>
                    </a:p>
                  </a:txBody>
                  <a:tcPr/>
                </a:tc>
                <a:tc>
                  <a:txBody>
                    <a:bodyPr/>
                    <a:lstStyle/>
                    <a:p>
                      <a:pPr>
                        <a:lnSpc>
                          <a:spcPct val="150000"/>
                        </a:lnSpc>
                      </a:pPr>
                      <a:r>
                        <a:rPr lang="en-MY" dirty="0"/>
                        <a:t>Use Cases</a:t>
                      </a:r>
                    </a:p>
                  </a:txBody>
                  <a:tcPr/>
                </a:tc>
                <a:extLst>
                  <a:ext uri="{0D108BD9-81ED-4DB2-BD59-A6C34878D82A}">
                    <a16:rowId xmlns:a16="http://schemas.microsoft.com/office/drawing/2014/main" val="3332702002"/>
                  </a:ext>
                </a:extLst>
              </a:tr>
              <a:tr h="370840">
                <a:tc>
                  <a:txBody>
                    <a:bodyPr/>
                    <a:lstStyle/>
                    <a:p>
                      <a:r>
                        <a:rPr lang="en-MY" sz="1800" b="1" i="0" kern="1200" dirty="0">
                          <a:solidFill>
                            <a:schemeClr val="tx1"/>
                          </a:solidFill>
                          <a:effectLst/>
                          <a:latin typeface="+mn-lt"/>
                          <a:ea typeface="+mn-ea"/>
                          <a:cs typeface="+mn-cs"/>
                        </a:rPr>
                        <a:t>Metadata Filtering</a:t>
                      </a:r>
                    </a:p>
                  </a:txBody>
                  <a:tcPr/>
                </a:tc>
                <a:tc>
                  <a:txBody>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Filter documents based on metadata attributes (e.g.,</a:t>
                      </a:r>
                      <a:r>
                        <a:rPr lang="en-MY" sz="1800" b="0" kern="1200" dirty="0">
                          <a:solidFill>
                            <a:schemeClr val="tx1"/>
                          </a:solidFill>
                          <a:effectLst/>
                          <a:latin typeface="+mn-lt"/>
                          <a:ea typeface="+mn-ea"/>
                          <a:cs typeface="+mn-cs"/>
                        </a:rPr>
                        <a:t> package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fmea_id</a:t>
                      </a:r>
                      <a:r>
                        <a:rPr lang="en-US" sz="1800" b="0" i="0" kern="1200" dirty="0">
                          <a:solidFill>
                            <a:schemeClr val="tx1"/>
                          </a:solidFill>
                          <a:effectLst/>
                          <a:latin typeface="+mn-lt"/>
                          <a:ea typeface="+mn-ea"/>
                          <a:cs typeface="+mn-cs"/>
                        </a:rPr>
                        <a:t>) that are relevant to the query.</a:t>
                      </a:r>
                      <a:endParaRPr lang="en-MY" dirty="0"/>
                    </a:p>
                  </a:txBody>
                  <a:tcPr/>
                </a:tc>
                <a:extLst>
                  <a:ext uri="{0D108BD9-81ED-4DB2-BD59-A6C34878D82A}">
                    <a16:rowId xmlns:a16="http://schemas.microsoft.com/office/drawing/2014/main" val="1272456446"/>
                  </a:ext>
                </a:extLst>
              </a:tr>
              <a:tr h="370840">
                <a:tc>
                  <a:txBody>
                    <a:bodyPr/>
                    <a:lstStyle/>
                    <a:p>
                      <a:r>
                        <a:rPr lang="en-MY" sz="1800" b="1" i="0" kern="1200" dirty="0">
                          <a:solidFill>
                            <a:schemeClr val="tx1"/>
                          </a:solidFill>
                          <a:effectLst/>
                          <a:highlight>
                            <a:srgbClr val="FFFF00"/>
                          </a:highlight>
                          <a:latin typeface="+mn-lt"/>
                          <a:ea typeface="+mn-ea"/>
                          <a:cs typeface="+mn-cs"/>
                        </a:rPr>
                        <a:t>Keyword Filtering</a:t>
                      </a:r>
                    </a:p>
                  </a:txBody>
                  <a:tcPr/>
                </a:tc>
                <a:tc>
                  <a:txBody>
                    <a:bodyPr/>
                    <a:lstStyle/>
                    <a:p>
                      <a:r>
                        <a:rPr lang="en-US" sz="1800" b="0" i="0" kern="1200" dirty="0">
                          <a:solidFill>
                            <a:schemeClr val="tx1"/>
                          </a:solidFill>
                          <a:effectLst/>
                          <a:latin typeface="+mn-lt"/>
                          <a:ea typeface="+mn-ea"/>
                          <a:cs typeface="+mn-cs"/>
                        </a:rPr>
                        <a:t>Filter documents that contain specific keywords or phrases found in the query. This can be done using techniques such as </a:t>
                      </a:r>
                      <a:r>
                        <a:rPr lang="en-US" sz="1800" b="0" i="0" kern="1200" dirty="0">
                          <a:solidFill>
                            <a:schemeClr val="tx1"/>
                          </a:solidFill>
                          <a:effectLst/>
                          <a:highlight>
                            <a:srgbClr val="FFFF00"/>
                          </a:highlight>
                          <a:latin typeface="+mn-lt"/>
                          <a:ea typeface="+mn-ea"/>
                          <a:cs typeface="+mn-cs"/>
                        </a:rPr>
                        <a:t>TF-IDF</a:t>
                      </a:r>
                      <a:r>
                        <a:rPr lang="en-US" sz="1800" b="0" i="0" kern="1200" dirty="0">
                          <a:solidFill>
                            <a:schemeClr val="tx1"/>
                          </a:solidFill>
                          <a:effectLst/>
                          <a:latin typeface="+mn-lt"/>
                          <a:ea typeface="+mn-ea"/>
                          <a:cs typeface="+mn-cs"/>
                        </a:rPr>
                        <a:t> or simple keyword matching.</a:t>
                      </a:r>
                    </a:p>
                  </a:txBody>
                  <a:tcPr/>
                </a:tc>
                <a:extLst>
                  <a:ext uri="{0D108BD9-81ED-4DB2-BD59-A6C34878D82A}">
                    <a16:rowId xmlns:a16="http://schemas.microsoft.com/office/drawing/2014/main" val="2932696966"/>
                  </a:ext>
                </a:extLst>
              </a:tr>
            </a:tbl>
          </a:graphicData>
        </a:graphic>
      </p:graphicFrame>
    </p:spTree>
    <p:extLst>
      <p:ext uri="{BB962C8B-B14F-4D97-AF65-F5344CB8AC3E}">
        <p14:creationId xmlns:p14="http://schemas.microsoft.com/office/powerpoint/2010/main" val="2577591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wQASwwAAAAAAAAAAAAAIAD///////////////8AAAD///////////////8DAAAAAgD///////////////////////////////////////////////////////////////////////////////////////////////////////////////////////////////////////////////////////////////////////////////////////////////////////////////////////////////////////////////////////////////////////////////////////////////////////////////////////////////////////////////////////////////////////////////////////////////////////////////////////////////////////////////////////////////////////////////////////////////////////////////8BACAA////////////////AAAO////////AwAAAAMA////////////////////////////////////////////////////////////////////////////////////////////////////////////////////////////////////////////////////////////////////////////////////////////////////////////////////////////////////////////////////////////////////////////////////////////////////////////////////////////////////////////////////////////////////////////////////////////////////////////////////////////////////////////////////////////////////////////////////////////////////////////////////////AgABAP///////wQAAAACABAAC10GBAEGmsRCrWeMKWDzcgcFAAAAAAADAAAAAAADAAAAAwADAAEA////////BAAAAAMAEAALVNGgrCHzak+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MA////////BAAAAAMA////////BAAAAAMA////////BAAAAAMA////////BAAAAAMA////////////////////////////////////////////////////////////////////////////////////////////////////////////////////////////////////////////////////////////////////////////////////////////////////////////////////////////////////////////////////////////////////////////////////////////////////////////////////////////////////////////////////////////////////////////////////////////////////////////////////////////////AQAgAf///////////////wAADv///////wQAAAACAP///////////////////////////////////////////////////////////////////////////////////////////////////////////////////////////////////////////////////////////////////////////////////////////////////////////////////////////////////////////////////////////////////////////////////////////////////////////////////////////////////////////////////////////////////////////////////////////////////////////////////////////////////////////////////////////////////////////////////////////////////////////////////////wIAAQEDAAAAAgD///////8aAAZMaW5rZWRTaGFwZXNEYXRhUHJvcGVydHlfMAUAAAAAAAQAAAADAAQAAAABAAMABgEDAAAAAwD///////8lAAZMaW5rZWRTaGFwZVByZXNlbnRhdGlvblNldHRpbmdzRGF0YV8wBQAAAAEABAAAAAAABAAAAAIABAAAAAAA////////BAAAAAAA////////BAAAAAAA////////BAAA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F0GBAEGmsRCrWeMKWDzcgcDRGF0YQAbAAAABExpbmtlZFNoYXBlRGF0YQAFAAAAAAACTmFtZQAZAAAATGlua2VkU2hhcGVzRGF0YVByb3BlcnR5ABBWZXJzaW9uAAAAAAAJTGFzdFdyaXRlAEHvOgOCAQAAAAEA/////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wo_ColumnsMIOPlaceholderMapping.11MIOPlaceholderMapping-Infineon 16:9MIOPlaceholderMapping.Row | 2 columnsMIOPlaceholderMapping.10"/>
</p:tagLst>
</file>

<file path=ppt/tags/tag1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Two_Columns_RowMIOPlaceholderMapping.12MIOPlaceholderMapping-Infineon 16:9MIOPlaceholderMapping.Row | 2 columns | rowMIOPlaceholderMapping.11"/>
</p:tagLst>
</file>

<file path=ppt/tags/tag1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hree_ColumnsMIOPlaceholderMapping.13MIOPlaceholderMapping-Infineon 16:9MIOPlaceholderMapping.3 columnsMIOPlaceholderMapping.12"/>
</p:tagLst>
</file>

<file path=ppt/tags/tag1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hree_ColumnsMIOPlaceholderMapping.14MIOPlaceholderMapping-Infineon 16:9MIOPlaceholderMapping.Row | 3 columnsMIOPlaceholderMapping.13"/>
</p:tagLst>
</file>

<file path=ppt/tags/tag1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_1MIOPlaceholderMapping.2MIOPlaceholderMapping-Infineon 16:9MIOPlaceholderMapping.Presentation title 1MIOPlaceholderMapping.1MIOPlaceholderMapping;Infineon 16:9MIOPlaceholderMapping.IFX_PresentationTitle_2MIOPlaceholderMapping.3MIOPlaceholderMapping-Infineon 16:9MIOPlaceholderMapping.Presentation title 1MIOPlaceholderMapping.1MIOPlaceholderMapping;Infineon 16:9MIOPlaceholderMapping.IFX_PresentationTitle_3MIOPlaceholderMapping.4MIOPlaceholderMapping-Infineon 16:9MIOPlaceholderMapping.Presentation title 1MIOPlaceholderMapping.1MIOPlaceholderMapping;Infineon 16:9MIOPlaceholderMapping.IFX_PresentationTitle_1MIOPlaceholderMapping.2MIOPlaceholderMapping.Picture Placeholder 20MIOPlaceholderMapping.18MIOPlaceholderMapping-Infineon 16:9MIOPlaceholderMapping.Presentation title 1MIOPlaceholderMapping.1MIOPlaceholderMapping.Crystal Picture PlaceholderMIOPlaceholderMapping.15MIOPlaceholderMapping;Infineon 16:9MIOPlaceholderMapping.IFX_PresentationTitle_2MIOPlaceholderMapping.3MIOPlaceholderMapping.Picture Placeholder 20MIOPlaceholderMapping.14MIOPlaceholderMapping-Infineon 16:9MIOPlaceholderMapping.Presentation title 1MIOPlaceholderMapping.1MIOPlaceholderMapping.Crystal Picture PlaceholderMIOPlaceholderMapping.15"/>
</p:tagLst>
</file>

<file path=ppt/tags/tag1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our_ColumnsMIOPlaceholderMapping.15MIOPlaceholderMapping-Infineon 16:9MIOPlaceholderMapping.4 columnsMIOPlaceholderMapping.14"/>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Four_ColumnsMIOPlaceholderMapping.16MIOPlaceholderMapping-Infineon 16:9MIOPlaceholderMapping.Row | 4 columnsMIOPlaceholderMapping.15"/>
</p:tagLst>
</file>

<file path=ppt/tags/tag1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EmptyMIOPlaceholderMapping.17MIOPlaceholderMapping-Infineon 16:9MIOPlaceholderMapping.EmptyMIOPlaceholderMapping.16"/>
</p:tagLst>
</file>

<file path=ppt/tags/tag1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ullpicMIOPlaceholderMapping.18MIOPlaceholderMapping-Infineon 16:9MIOPlaceholderMapping.FullpicMIOPlaceholderMapping.17"/>
</p:tagLst>
</file>

<file path=ppt/tags/tag18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inal_ClaimMIOPlaceholderMapping.19MIOPlaceholderMapping-Infineon 16:9MIOPlaceholderMapping.FinalMIOPlaceholderMapping.18"/>
</p:tagLst>
</file>

<file path=ppt/tags/tag19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MIOPlaceholderMapping.1MIOPlaceholderMapping-Infineon 16:9MIOPlaceholderMapping.Presentation title 3MIOPlaceholderMapping.3"/>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OnlyMIOPlaceholderMapping.5MIOPlaceholderMapping-Infineon 16:9MIOPlaceholderMapping.Title OnlyMIOPlaceholderMapping.4"/>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False"/>
  <p:tag name="MIO_AVOID_BLANK_LAYOUT" val="False"/>
  <p:tag name="MIO_CD_LAYOUT_VALID_AREA" val="False"/>
  <p:tag name="MIO_EMBED_FONT" val="False"/>
  <p:tag name="MIO_MATCH_COLOR_SCHEME" val="True"/>
  <p:tag name="MIO_NUMBER_OF_VALID_LAYOUTS" val="18"/>
  <p:tag name="MIO_HDS" val="True"/>
  <p:tag name="MIO_SKIPVERSION" val="01.01.0001 00:00:00"/>
  <p:tag name="MIO_EKGUID" val="f8120ca7-cceb-428f-a7d0-f20ce9397e1b"/>
  <p:tag name="MIO_UPDATE" val="True"/>
  <p:tag name="MIO_VERSION" val="13.05.2023 07:12:22"/>
  <p:tag name="MIO_DBID" val="FDE84254-54DB-49E3-9A0E-CDE72035D530"/>
  <p:tag name="MIO_LASTDOWNLOADED" val="26.07.2023 12:28:29.220"/>
  <p:tag name="MIO_OBJECTNAME" val="Infineon LCD 16:9"/>
  <p:tag name="MIO_CDID" val="e2fc2f9e-d5cf-4311-b3a1-0559b8fd1ab8"/>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ContentMIOPlaceholderMapping.6MIOPlaceholderMapping-Infineon 16:9MIOPlaceholderMapping.Title | contentMIOPlaceholderMapping.5"/>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wo_ContentMIOPlaceholderMapping.8MIOPlaceholderMapping-Infineon 16:9MIOPlaceholderMapping.2 contentsMIOPlaceholderMapping.6"/>
</p:tagLst>
</file>

<file path=ppt/tags/tag7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SectionMIOPlaceholderMapping.9MIOPlaceholderMapping-Infineon 16:9MIOPlaceholderMapping.Section 1MIOPlaceholderMapping.7"/>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Four_ContentMIOPlaceholderMapping.10MIOPlaceholderMapping-Infineon 16:9MIOPlaceholderMapping.4 contentsMIOPlaceholderMapping.9"/>
</p:tagLst>
</file>

<file path=ppt/tags/tag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Infineon 16:9">
  <a:themeElements>
    <a:clrScheme name="Infineon 2023 - 2">
      <a:dk1>
        <a:srgbClr val="1D1D1D"/>
      </a:dk1>
      <a:lt1>
        <a:srgbClr val="FFFFFF"/>
      </a:lt1>
      <a:dk2>
        <a:srgbClr val="0A8276"/>
      </a:dk2>
      <a:lt2>
        <a:srgbClr val="8D8786"/>
      </a:lt2>
      <a:accent1>
        <a:srgbClr val="0A8276"/>
      </a:accent1>
      <a:accent2>
        <a:srgbClr val="575352"/>
      </a:accent2>
      <a:accent3>
        <a:srgbClr val="F97414"/>
      </a:accent3>
      <a:accent4>
        <a:srgbClr val="9BBA43"/>
      </a:accent4>
      <a:accent5>
        <a:srgbClr val="FCD442"/>
      </a:accent5>
      <a:accent6>
        <a:srgbClr val="9C216E"/>
      </a:accent6>
      <a:hlink>
        <a:srgbClr val="0A8276"/>
      </a:hlink>
      <a:folHlink>
        <a:srgbClr val="0A8276"/>
      </a:folHlink>
    </a:clrScheme>
    <a:fontScheme name="Infineon">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spPr>
      <a:bodyPr wrap="square" lIns="72000" tIns="72000" rIns="72000" bIns="72000" rtlCol="0" anchor="ctr"/>
      <a:lstStyle>
        <a:defPPr algn="ctr" defTabSz="576000" eaLnBrk="0" hangingPunct="0">
          <a:lnSpc>
            <a:spcPct val="120000"/>
          </a:lnSpc>
          <a:defRPr sz="1600" baseline="0" dirty="0">
            <a:solidFill>
              <a:schemeClr val="bg1"/>
            </a:solidFill>
            <a:latin typeface="+mn-lt"/>
            <a:ea typeface="+mn-ea"/>
            <a:cs typeface="+mn-cs"/>
          </a:defRPr>
        </a:defPPr>
      </a:lstStyle>
    </a:spDef>
    <a:lnDef>
      <a:spPr>
        <a:ln w="9525">
          <a:solidFill>
            <a:schemeClr val="bg2"/>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t" anchorCtr="0">
        <a:spAutoFit/>
      </a:bodyPr>
      <a:lstStyle>
        <a:defPPr marL="252000" marR="0" indent="-252000" algn="l" defTabSz="576000" eaLnBrk="0" fontAlgn="auto" latinLnBrk="0" hangingPunct="0">
          <a:lnSpc>
            <a:spcPct val="120000"/>
          </a:lnSpc>
          <a:spcBef>
            <a:spcPts val="0"/>
          </a:spcBef>
          <a:spcAft>
            <a:spcPts val="0"/>
          </a:spcAft>
          <a:buClr>
            <a:schemeClr val="tx2"/>
          </a:buClr>
          <a:buSzTx/>
          <a:buFont typeface="Arial" panose="020B0604020202020204" pitchFamily="34" charset="0"/>
          <a:buChar char="‒"/>
          <a:tabLst/>
          <a:defRPr sz="1800" kern="0" baseline="0" dirty="0">
            <a:latin typeface="+mn-lt"/>
            <a:ea typeface="+mn-ea"/>
            <a:cs typeface="+mn-cs"/>
          </a:defRPr>
        </a:defPPr>
      </a:lstStyle>
    </a:txDef>
  </a:objectDefaults>
  <a:extraClrSchemeLst/>
  <a:custClrLst>
    <a:custClr name="Ocean 100">
      <a:srgbClr val="0A8276"/>
    </a:custClr>
    <a:custClr name="Ocean 80">
      <a:srgbClr val="3B9B91"/>
    </a:custClr>
    <a:custClr name="Ocean 60">
      <a:srgbClr val="6CB4AD"/>
    </a:custClr>
    <a:custClr name="Ocean 40">
      <a:srgbClr val="B8DEDA"/>
    </a:custClr>
    <a:custClr name="White">
      <a:srgbClr val="FFFFFF"/>
    </a:custClr>
    <a:custClr name="White">
      <a:srgbClr val="FFFFFF"/>
    </a:custClr>
    <a:custClr name="White ">
      <a:srgbClr val="FFFFFF"/>
    </a:custClr>
    <a:custClr name="White ">
      <a:srgbClr val="FFFFFF"/>
    </a:custClr>
    <a:custClr name="White ">
      <a:srgbClr val="FFFFFF"/>
    </a:custClr>
    <a:custClr name="White ">
      <a:srgbClr val="FFFFFF"/>
    </a:custClr>
    <a:custClr name="Lawn Main">
      <a:srgbClr val="9BBA43"/>
    </a:custClr>
    <a:custClr name="Berry Main">
      <a:srgbClr val="9C216E"/>
    </a:custClr>
    <a:custClr name="Engineering Main">
      <a:srgbClr val="575352"/>
    </a:custClr>
    <a:custClr name="Sun Main">
      <a:srgbClr val="F97414"/>
    </a:custClr>
    <a:custClr name="Sand Main">
      <a:srgbClr val="FCD442"/>
    </a:custClr>
    <a:custClr name="White">
      <a:srgbClr val="FFFFFF"/>
    </a:custClr>
    <a:custClr name="White ">
      <a:srgbClr val="FFFFFF"/>
    </a:custClr>
    <a:custClr name="White ">
      <a:srgbClr val="FFFFFF"/>
    </a:custClr>
    <a:custClr name="White ">
      <a:srgbClr val="FFFFFF"/>
    </a:custClr>
    <a:custClr name="White ">
      <a:srgbClr val="FFFFFF"/>
    </a:custClr>
    <a:custClr name="Lawn Light">
      <a:srgbClr val="B9D257"/>
    </a:custClr>
    <a:custClr name="Berry Light">
      <a:srgbClr val="BE3283"/>
    </a:custClr>
    <a:custClr name="Engineering Light">
      <a:srgbClr val="8D8786"/>
    </a:custClr>
    <a:custClr name="Sun Light">
      <a:srgbClr val="FF9737"/>
    </a:custClr>
    <a:custClr name="Sand Light">
      <a:srgbClr val="FBE273"/>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Grey 300 ">
      <a:srgbClr val="DCD5D7"/>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 id="{1E115DF3-41F0-4647-B0A5-8A317E6D094E}" vid="{137F0F39-D844-4AA9-B871-823A03F108D0}"/>
    </a:ext>
  </a:extLst>
</a:theme>
</file>

<file path=ppt/theme/theme2.xml><?xml version="1.0" encoding="utf-8"?>
<a:theme xmlns:a="http://schemas.openxmlformats.org/drawingml/2006/main" name="Larissa-Design">
  <a:themeElements>
    <a:clrScheme name="Infineon">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3.xml><?xml version="1.0" encoding="utf-8"?>
<?mso-contentType ?>
<customXsn xmlns="http://schemas.microsoft.com/office/2006/metadata/customXsn">
  <xsnLocation/>
  <cached>True</cached>
  <openByDefault>False</openByDefault>
  <xsnScope/>
</customXsn>
</file>

<file path=customXml/item4.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C6748B-B74E-4BE1-834C-AEBB9BCA18FB}">
  <ds:schemaRefs>
    <ds:schemaRef ds:uri="http://schemas.microsoft.com/sharepoint/v3/contenttype/forms"/>
  </ds:schemaRefs>
</ds:datastoreItem>
</file>

<file path=customXml/itemProps2.xml><?xml version="1.0" encoding="utf-8"?>
<ds:datastoreItem xmlns:ds="http://schemas.openxmlformats.org/officeDocument/2006/customXml" ds:itemID="{D299A1D5-F553-4264-9022-E0136C61CE27}">
  <ds:schemaRef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 ds:uri="a709603d-609a-478b-a91d-3c5e984c0e79"/>
    <ds:schemaRef ds:uri="6ef45842-284e-44e4-b2db-1749e7948b44"/>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C144A13-A380-40B3-9980-61BD11F58D02}">
  <ds:schemaRefs>
    <ds:schemaRef ds:uri="http://schemas.microsoft.com/office/2006/metadata/customXsn"/>
  </ds:schemaRefs>
</ds:datastoreItem>
</file>

<file path=customXml/itemProps4.xml><?xml version="1.0" encoding="utf-8"?>
<ds:datastoreItem xmlns:ds="http://schemas.openxmlformats.org/officeDocument/2006/customXml" ds:itemID="{AF2014AB-78C2-4F59-9D6E-9572E72F77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603d-609a-478b-a91d-3c5e984c0e79"/>
    <ds:schemaRef ds:uri="6ef45842-284e-44e4-b2db-1749e7948b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4915</TotalTime>
  <Words>1216</Words>
  <Application>Microsoft Office PowerPoint</Application>
  <PresentationFormat>Widescreen</PresentationFormat>
  <Paragraphs>163</Paragraphs>
  <Slides>21</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 Unicode MS</vt:lpstr>
      <vt:lpstr>Arial</vt:lpstr>
      <vt:lpstr>Cambria Math</vt:lpstr>
      <vt:lpstr>Verdana</vt:lpstr>
      <vt:lpstr>Infineon 16:9</vt:lpstr>
      <vt:lpstr>Retrieval Augmented Generation (RAG)  </vt:lpstr>
      <vt:lpstr>How RAG Works?</vt:lpstr>
      <vt:lpstr>Updated RAG Workflow</vt:lpstr>
      <vt:lpstr>Common Mistakes or Problem When Create RAG</vt:lpstr>
      <vt:lpstr>Ways to improve</vt:lpstr>
      <vt:lpstr>NLP Pipeline</vt:lpstr>
      <vt:lpstr>Data Quality Issues</vt:lpstr>
      <vt:lpstr>Text Preprocessing</vt:lpstr>
      <vt:lpstr>Integrating Document Filtering</vt:lpstr>
      <vt:lpstr>TF-IDF</vt:lpstr>
      <vt:lpstr>Terms Frequency (TF)</vt:lpstr>
      <vt:lpstr>PowerPoint Presentation</vt:lpstr>
      <vt:lpstr>Word Matching</vt:lpstr>
      <vt:lpstr>Word Matching</vt:lpstr>
      <vt:lpstr>Word Matching (Partial Ratio Score)</vt:lpstr>
      <vt:lpstr>Fuzzy Search</vt:lpstr>
      <vt:lpstr>References</vt:lpstr>
      <vt:lpstr>PowerPoint Presentation</vt:lpstr>
      <vt:lpstr>Text Preprocessing (Optional)</vt:lpstr>
      <vt:lpstr>What is Retrieval Augmented Generation (RAG)?</vt:lpstr>
      <vt:lpstr>How RAG Works?</vt:lpstr>
    </vt:vector>
  </TitlesOfParts>
  <Company>Infineon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Retrieval Augmented Generation (RAG)  Evaluation Metrics</dc:title>
  <dc:creator>Lai Chun Wai (BE IE MSA ADA)</dc:creator>
  <cp:lastModifiedBy>Lai Chun Wai (BE IE MSA ADA)</cp:lastModifiedBy>
  <cp:revision>46</cp:revision>
  <dcterms:created xsi:type="dcterms:W3CDTF">2024-11-12T02:28:21Z</dcterms:created>
  <dcterms:modified xsi:type="dcterms:W3CDTF">2024-11-20T00:00:31Z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ContentTypeId">
    <vt:lpwstr>0x010100A655AAE9148B404486CBFDD74AD2AA0B</vt:lpwstr>
  </property>
  <property fmtid="{D5CDD505-2E9C-101B-9397-08002B2CF9AE}" pid="9" name="empower.integration.Classification.DocumentId">
    <vt:lpwstr/>
  </property>
  <property fmtid="{D5CDD505-2E9C-101B-9397-08002B2CF9AE}" pid="10" name="empower.integration.Classification.DocumentVersion">
    <vt:lpwstr/>
  </property>
  <property fmtid="{D5CDD505-2E9C-101B-9397-08002B2CF9AE}" pid="11" name="empower.integration.Classification.DocumentOwner">
    <vt:lpwstr/>
  </property>
  <property fmtid="{D5CDD505-2E9C-101B-9397-08002B2CF9AE}" pid="12" name="empower.integration.Classification.ShowFooter">
    <vt:bool>true</vt:bool>
  </property>
  <property fmtid="{D5CDD505-2E9C-101B-9397-08002B2CF9AE}" pid="13" name="empower.integration.Classification.RestrictionLevel">
    <vt:i4>1</vt:i4>
  </property>
  <property fmtid="{D5CDD505-2E9C-101B-9397-08002B2CF9AE}" pid="14" name="empower.integration.Classification.FooterDate">
    <vt:filetime>2023-03-18T12:11:36Z</vt:filetime>
  </property>
  <property fmtid="{D5CDD505-2E9C-101B-9397-08002B2CF9AE}" pid="15" name="empower.integration.Classification.DateFormat">
    <vt:lpwstr>d MMM yyyy</vt:lpwstr>
  </property>
  <property fmtid="{D5CDD505-2E9C-101B-9397-08002B2CF9AE}" pid="16" name="empower.integration.Classification.IsDraft">
    <vt:bool>false</vt:bool>
  </property>
  <property fmtid="{D5CDD505-2E9C-101B-9397-08002B2CF9AE}" pid="17" name="empower.integration.Classification.IsProprietary">
    <vt:bool>false</vt:bool>
  </property>
  <property fmtid="{D5CDD505-2E9C-101B-9397-08002B2CF9AE}" pid="18" name="empower.integration.Classification.HasAdditionalMarking">
    <vt:bool>false</vt:bool>
  </property>
  <property fmtid="{D5CDD505-2E9C-101B-9397-08002B2CF9AE}" pid="19" name="empower.integration.Classification.AdditionalMarking">
    <vt:lpwstr/>
  </property>
  <property fmtid="{D5CDD505-2E9C-101B-9397-08002B2CF9AE}" pid="20" name="empower.integration.Classification.IsEmpowerClassified">
    <vt:bool>true</vt:bool>
  </property>
  <property fmtid="{D5CDD505-2E9C-101B-9397-08002B2CF9AE}" pid="21" name="empower_migrated_document">
    <vt:lpwstr>true</vt:lpwstr>
  </property>
  <property fmtid="{D5CDD505-2E9C-101B-9397-08002B2CF9AE}" pid="22" name="MSIP_Label_a15a25aa-e944-415d-b7a7-40f6b9180b6b_Enabled">
    <vt:lpwstr>true</vt:lpwstr>
  </property>
  <property fmtid="{D5CDD505-2E9C-101B-9397-08002B2CF9AE}" pid="23" name="MSIP_Label_a15a25aa-e944-415d-b7a7-40f6b9180b6b_SetDate">
    <vt:lpwstr>2024-11-14T07:20:40Z</vt:lpwstr>
  </property>
  <property fmtid="{D5CDD505-2E9C-101B-9397-08002B2CF9AE}" pid="24" name="MSIP_Label_a15a25aa-e944-415d-b7a7-40f6b9180b6b_Method">
    <vt:lpwstr>Standard</vt:lpwstr>
  </property>
  <property fmtid="{D5CDD505-2E9C-101B-9397-08002B2CF9AE}" pid="25" name="MSIP_Label_a15a25aa-e944-415d-b7a7-40f6b9180b6b_Name">
    <vt:lpwstr>a15a25aa-e944-415d-b7a7-40f6b9180b6b</vt:lpwstr>
  </property>
  <property fmtid="{D5CDD505-2E9C-101B-9397-08002B2CF9AE}" pid="26" name="MSIP_Label_a15a25aa-e944-415d-b7a7-40f6b9180b6b_SiteId">
    <vt:lpwstr>eeb8d0e8-3544-41d3-aac6-934c309faf5a</vt:lpwstr>
  </property>
  <property fmtid="{D5CDD505-2E9C-101B-9397-08002B2CF9AE}" pid="27" name="MSIP_Label_a15a25aa-e944-415d-b7a7-40f6b9180b6b_ActionId">
    <vt:lpwstr>73b1d637-b020-4fda-a205-ff5e02ff8705</vt:lpwstr>
  </property>
  <property fmtid="{D5CDD505-2E9C-101B-9397-08002B2CF9AE}" pid="28" name="MSIP_Label_a15a25aa-e944-415d-b7a7-40f6b9180b6b_ContentBits">
    <vt:lpwstr>0</vt:lpwstr>
  </property>
  <property fmtid="{D5CDD505-2E9C-101B-9397-08002B2CF9AE}" pid="29" name="Classification">
    <vt:lpwstr>Restr</vt:lpwstr>
  </property>
</Properties>
</file>