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7" r:id="rId3"/>
    <p:sldId id="278" r:id="rId4"/>
    <p:sldId id="267" r:id="rId5"/>
    <p:sldId id="260" r:id="rId6"/>
    <p:sldId id="264" r:id="rId7"/>
    <p:sldId id="261" r:id="rId8"/>
    <p:sldId id="268" r:id="rId9"/>
    <p:sldId id="279" r:id="rId10"/>
    <p:sldId id="280" r:id="rId11"/>
    <p:sldId id="281" r:id="rId12"/>
    <p:sldId id="273" r:id="rId13"/>
    <p:sldId id="263" r:id="rId14"/>
    <p:sldId id="282" r:id="rId15"/>
    <p:sldId id="283" r:id="rId16"/>
    <p:sldId id="276" r:id="rId17"/>
    <p:sldId id="266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2C71E71-EBE9-8B0C-626C-96F30406D1A4}" name="Senftleben, Fabian" initials="FS" userId="S::fsenftleben@brockhaus-ag.de::dd836103-f0c0-4062-a7d3-f5eb124916b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1029" autoAdjust="0"/>
  </p:normalViewPr>
  <p:slideViewPr>
    <p:cSldViewPr snapToGrid="0">
      <p:cViewPr varScale="1">
        <p:scale>
          <a:sx n="129" d="100"/>
          <a:sy n="129" d="100"/>
        </p:scale>
        <p:origin x="14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nftleben, Fabian" userId="dd836103-f0c0-4062-a7d3-f5eb124916b5" providerId="ADAL" clId="{AA7465F4-BC59-44D6-BAE7-7C71FB6DC7D8}"/>
    <pc:docChg chg="undo redo custSel addSld delSld modSld sldOrd">
      <pc:chgData name="Senftleben, Fabian" userId="dd836103-f0c0-4062-a7d3-f5eb124916b5" providerId="ADAL" clId="{AA7465F4-BC59-44D6-BAE7-7C71FB6DC7D8}" dt="2024-08-07T16:39:13.967" v="8446" actId="20577"/>
      <pc:docMkLst>
        <pc:docMk/>
      </pc:docMkLst>
      <pc:sldChg chg="addSp modSp mod modTransition setBg">
        <pc:chgData name="Senftleben, Fabian" userId="dd836103-f0c0-4062-a7d3-f5eb124916b5" providerId="ADAL" clId="{AA7465F4-BC59-44D6-BAE7-7C71FB6DC7D8}" dt="2024-08-07T15:22:21.188" v="7807"/>
        <pc:sldMkLst>
          <pc:docMk/>
          <pc:sldMk cId="259442717" sldId="256"/>
        </pc:sldMkLst>
        <pc:spChg chg="mod">
          <ac:chgData name="Senftleben, Fabian" userId="dd836103-f0c0-4062-a7d3-f5eb124916b5" providerId="ADAL" clId="{AA7465F4-BC59-44D6-BAE7-7C71FB6DC7D8}" dt="2024-08-07T15:20:03.891" v="7781" actId="26606"/>
          <ac:spMkLst>
            <pc:docMk/>
            <pc:sldMk cId="259442717" sldId="256"/>
            <ac:spMk id="2" creationId="{16146F59-4BB1-A91F-B989-7A23FE19FFF1}"/>
          </ac:spMkLst>
        </pc:spChg>
        <pc:spChg chg="mod">
          <ac:chgData name="Senftleben, Fabian" userId="dd836103-f0c0-4062-a7d3-f5eb124916b5" providerId="ADAL" clId="{AA7465F4-BC59-44D6-BAE7-7C71FB6DC7D8}" dt="2024-08-07T15:20:11.778" v="7785" actId="14100"/>
          <ac:spMkLst>
            <pc:docMk/>
            <pc:sldMk cId="259442717" sldId="256"/>
            <ac:spMk id="3" creationId="{5CA22E8C-1C99-E8B8-CE9A-436ABF8F38C1}"/>
          </ac:spMkLst>
        </pc:spChg>
        <pc:spChg chg="add">
          <ac:chgData name="Senftleben, Fabian" userId="dd836103-f0c0-4062-a7d3-f5eb124916b5" providerId="ADAL" clId="{AA7465F4-BC59-44D6-BAE7-7C71FB6DC7D8}" dt="2024-08-07T15:20:03.891" v="7781" actId="26606"/>
          <ac:spMkLst>
            <pc:docMk/>
            <pc:sldMk cId="259442717" sldId="256"/>
            <ac:spMk id="8" creationId="{0E30439A-8A5B-46EC-8283-9B6B031D40D0}"/>
          </ac:spMkLst>
        </pc:spChg>
        <pc:spChg chg="add">
          <ac:chgData name="Senftleben, Fabian" userId="dd836103-f0c0-4062-a7d3-f5eb124916b5" providerId="ADAL" clId="{AA7465F4-BC59-44D6-BAE7-7C71FB6DC7D8}" dt="2024-08-07T15:20:03.891" v="7781" actId="26606"/>
          <ac:spMkLst>
            <pc:docMk/>
            <pc:sldMk cId="259442717" sldId="256"/>
            <ac:spMk id="10" creationId="{5CEAD642-85CF-4750-8432-7C80C901F001}"/>
          </ac:spMkLst>
        </pc:spChg>
        <pc:spChg chg="add">
          <ac:chgData name="Senftleben, Fabian" userId="dd836103-f0c0-4062-a7d3-f5eb124916b5" providerId="ADAL" clId="{AA7465F4-BC59-44D6-BAE7-7C71FB6DC7D8}" dt="2024-08-07T15:20:03.891" v="7781" actId="26606"/>
          <ac:spMkLst>
            <pc:docMk/>
            <pc:sldMk cId="259442717" sldId="256"/>
            <ac:spMk id="12" creationId="{FA33EEAE-15D5-4119-8C1E-89D943F911EF}"/>
          </ac:spMkLst>
        </pc:spChg>
        <pc:spChg chg="add">
          <ac:chgData name="Senftleben, Fabian" userId="dd836103-f0c0-4062-a7d3-f5eb124916b5" providerId="ADAL" clId="{AA7465F4-BC59-44D6-BAE7-7C71FB6DC7D8}" dt="2024-08-07T15:20:03.891" v="7781" actId="26606"/>
          <ac:spMkLst>
            <pc:docMk/>
            <pc:sldMk cId="259442717" sldId="256"/>
            <ac:spMk id="14" creationId="{730D8B3B-9B80-4025-B934-26DC7D7CD231}"/>
          </ac:spMkLst>
        </pc:spChg>
        <pc:spChg chg="add">
          <ac:chgData name="Senftleben, Fabian" userId="dd836103-f0c0-4062-a7d3-f5eb124916b5" providerId="ADAL" clId="{AA7465F4-BC59-44D6-BAE7-7C71FB6DC7D8}" dt="2024-08-07T15:20:03.891" v="7781" actId="26606"/>
          <ac:spMkLst>
            <pc:docMk/>
            <pc:sldMk cId="259442717" sldId="256"/>
            <ac:spMk id="16" creationId="{B5A1B09C-1565-46F8-B70F-621C5EB48A09}"/>
          </ac:spMkLst>
        </pc:spChg>
        <pc:spChg chg="add">
          <ac:chgData name="Senftleben, Fabian" userId="dd836103-f0c0-4062-a7d3-f5eb124916b5" providerId="ADAL" clId="{AA7465F4-BC59-44D6-BAE7-7C71FB6DC7D8}" dt="2024-08-07T15:20:03.891" v="7781" actId="26606"/>
          <ac:spMkLst>
            <pc:docMk/>
            <pc:sldMk cId="259442717" sldId="256"/>
            <ac:spMk id="18" creationId="{8C516CC8-80AC-446C-A56E-9F54B7210402}"/>
          </ac:spMkLst>
        </pc:spChg>
        <pc:spChg chg="add">
          <ac:chgData name="Senftleben, Fabian" userId="dd836103-f0c0-4062-a7d3-f5eb124916b5" providerId="ADAL" clId="{AA7465F4-BC59-44D6-BAE7-7C71FB6DC7D8}" dt="2024-08-07T15:20:03.891" v="7781" actId="26606"/>
          <ac:spMkLst>
            <pc:docMk/>
            <pc:sldMk cId="259442717" sldId="256"/>
            <ac:spMk id="20" creationId="{53947E58-F088-49F1-A3D1-DEA690192E84}"/>
          </ac:spMkLst>
        </pc:spChg>
      </pc:sldChg>
      <pc:sldChg chg="modSp new del mod">
        <pc:chgData name="Senftleben, Fabian" userId="dd836103-f0c0-4062-a7d3-f5eb124916b5" providerId="ADAL" clId="{AA7465F4-BC59-44D6-BAE7-7C71FB6DC7D8}" dt="2024-08-07T14:56:55.609" v="7326" actId="47"/>
        <pc:sldMkLst>
          <pc:docMk/>
          <pc:sldMk cId="2791053754" sldId="257"/>
        </pc:sldMkLst>
        <pc:spChg chg="mod">
          <ac:chgData name="Senftleben, Fabian" userId="dd836103-f0c0-4062-a7d3-f5eb124916b5" providerId="ADAL" clId="{AA7465F4-BC59-44D6-BAE7-7C71FB6DC7D8}" dt="2024-08-07T12:27:48.729" v="1322" actId="20577"/>
          <ac:spMkLst>
            <pc:docMk/>
            <pc:sldMk cId="2791053754" sldId="257"/>
            <ac:spMk id="3" creationId="{6EE05930-E2EB-3229-9A47-B0C2559C891C}"/>
          </ac:spMkLst>
        </pc:spChg>
      </pc:sldChg>
      <pc:sldChg chg="modSp new del mod">
        <pc:chgData name="Senftleben, Fabian" userId="dd836103-f0c0-4062-a7d3-f5eb124916b5" providerId="ADAL" clId="{AA7465F4-BC59-44D6-BAE7-7C71FB6DC7D8}" dt="2024-08-07T14:56:52.295" v="7325" actId="47"/>
        <pc:sldMkLst>
          <pc:docMk/>
          <pc:sldMk cId="1520079336" sldId="258"/>
        </pc:sldMkLst>
        <pc:spChg chg="mod">
          <ac:chgData name="Senftleben, Fabian" userId="dd836103-f0c0-4062-a7d3-f5eb124916b5" providerId="ADAL" clId="{AA7465F4-BC59-44D6-BAE7-7C71FB6DC7D8}" dt="2024-08-07T12:30:42.345" v="1370" actId="20577"/>
          <ac:spMkLst>
            <pc:docMk/>
            <pc:sldMk cId="1520079336" sldId="258"/>
            <ac:spMk id="2" creationId="{F89E15AB-6714-4D09-E595-61F124B4F379}"/>
          </ac:spMkLst>
        </pc:spChg>
      </pc:sldChg>
      <pc:sldChg chg="addSp delSp modSp new del mod setBg setClrOvrMap addCm modCm">
        <pc:chgData name="Senftleben, Fabian" userId="dd836103-f0c0-4062-a7d3-f5eb124916b5" providerId="ADAL" clId="{AA7465F4-BC59-44D6-BAE7-7C71FB6DC7D8}" dt="2024-08-07T15:02:37.710" v="7431" actId="47"/>
        <pc:sldMkLst>
          <pc:docMk/>
          <pc:sldMk cId="4275626199" sldId="259"/>
        </pc:sldMkLst>
        <pc:spChg chg="mod">
          <ac:chgData name="Senftleben, Fabian" userId="dd836103-f0c0-4062-a7d3-f5eb124916b5" providerId="ADAL" clId="{AA7465F4-BC59-44D6-BAE7-7C71FB6DC7D8}" dt="2024-08-07T15:02:15.603" v="7423" actId="21"/>
          <ac:spMkLst>
            <pc:docMk/>
            <pc:sldMk cId="4275626199" sldId="259"/>
            <ac:spMk id="2" creationId="{11F03E3D-39E4-2B22-7F81-25BC010D5795}"/>
          </ac:spMkLst>
        </pc:spChg>
        <pc:spChg chg="add del mod">
          <ac:chgData name="Senftleben, Fabian" userId="dd836103-f0c0-4062-a7d3-f5eb124916b5" providerId="ADAL" clId="{AA7465F4-BC59-44D6-BAE7-7C71FB6DC7D8}" dt="2024-08-07T15:02:26.711" v="7426" actId="21"/>
          <ac:spMkLst>
            <pc:docMk/>
            <pc:sldMk cId="4275626199" sldId="259"/>
            <ac:spMk id="3" creationId="{E59ED793-8836-F381-BB8E-E2229A469629}"/>
          </ac:spMkLst>
        </pc:spChg>
        <pc:spChg chg="add del">
          <ac:chgData name="Senftleben, Fabian" userId="dd836103-f0c0-4062-a7d3-f5eb124916b5" providerId="ADAL" clId="{AA7465F4-BC59-44D6-BAE7-7C71FB6DC7D8}" dt="2024-08-07T12:31:14.486" v="1411" actId="22"/>
          <ac:spMkLst>
            <pc:docMk/>
            <pc:sldMk cId="4275626199" sldId="259"/>
            <ac:spMk id="5" creationId="{39A723DF-FFEA-382E-B3F3-E1515052BDA2}"/>
          </ac:spMkLst>
        </pc:spChg>
        <pc:spChg chg="add del mod">
          <ac:chgData name="Senftleben, Fabian" userId="dd836103-f0c0-4062-a7d3-f5eb124916b5" providerId="ADAL" clId="{AA7465F4-BC59-44D6-BAE7-7C71FB6DC7D8}" dt="2024-08-07T15:02:26.711" v="7426" actId="21"/>
          <ac:spMkLst>
            <pc:docMk/>
            <pc:sldMk cId="4275626199" sldId="259"/>
            <ac:spMk id="6" creationId="{E1C982AA-4C45-38D2-2FF4-AC51B2887A52}"/>
          </ac:spMkLst>
        </pc:spChg>
        <pc:spChg chg="add mod">
          <ac:chgData name="Senftleben, Fabian" userId="dd836103-f0c0-4062-a7d3-f5eb124916b5" providerId="ADAL" clId="{AA7465F4-BC59-44D6-BAE7-7C71FB6DC7D8}" dt="2024-08-07T15:02:26.711" v="7426" actId="21"/>
          <ac:spMkLst>
            <pc:docMk/>
            <pc:sldMk cId="4275626199" sldId="259"/>
            <ac:spMk id="9" creationId="{839F0041-3213-53F3-95F7-6A4DB2D5F916}"/>
          </ac:spMkLst>
        </pc:spChg>
        <pc:spChg chg="add del">
          <ac:chgData name="Senftleben, Fabian" userId="dd836103-f0c0-4062-a7d3-f5eb124916b5" providerId="ADAL" clId="{AA7465F4-BC59-44D6-BAE7-7C71FB6DC7D8}" dt="2024-08-07T15:01:22.849" v="7415" actId="26606"/>
          <ac:spMkLst>
            <pc:docMk/>
            <pc:sldMk cId="4275626199" sldId="259"/>
            <ac:spMk id="11" creationId="{19C052EA-05E2-403D-965E-52D1BFFA24DF}"/>
          </ac:spMkLst>
        </pc:spChg>
        <pc:spChg chg="add del">
          <ac:chgData name="Senftleben, Fabian" userId="dd836103-f0c0-4062-a7d3-f5eb124916b5" providerId="ADAL" clId="{AA7465F4-BC59-44D6-BAE7-7C71FB6DC7D8}" dt="2024-08-07T15:01:22.849" v="7415" actId="26606"/>
          <ac:spMkLst>
            <pc:docMk/>
            <pc:sldMk cId="4275626199" sldId="259"/>
            <ac:spMk id="13" creationId="{4C1936B8-2FFB-4F78-8388-B8C282B8A5BC}"/>
          </ac:spMkLst>
        </pc:spChg>
        <pc:spChg chg="add del">
          <ac:chgData name="Senftleben, Fabian" userId="dd836103-f0c0-4062-a7d3-f5eb124916b5" providerId="ADAL" clId="{AA7465F4-BC59-44D6-BAE7-7C71FB6DC7D8}" dt="2024-08-07T15:01:37.849" v="7417" actId="26606"/>
          <ac:spMkLst>
            <pc:docMk/>
            <pc:sldMk cId="4275626199" sldId="259"/>
            <ac:spMk id="15" creationId="{10F24D38-B79E-44B4-830E-043F45D96DC2}"/>
          </ac:spMkLst>
        </pc:spChg>
        <pc:graphicFrameChg chg="add del">
          <ac:chgData name="Senftleben, Fabian" userId="dd836103-f0c0-4062-a7d3-f5eb124916b5" providerId="ADAL" clId="{AA7465F4-BC59-44D6-BAE7-7C71FB6DC7D8}" dt="2024-08-07T15:00:41.715" v="7411" actId="26606"/>
          <ac:graphicFrameMkLst>
            <pc:docMk/>
            <pc:sldMk cId="4275626199" sldId="259"/>
            <ac:graphicFrameMk id="8" creationId="{D29B8035-E9D2-97D3-564D-C1A0889D11AA}"/>
          </ac:graphicFrameMkLst>
        </pc:graphicFrameChg>
        <pc:cxnChg chg="add del">
          <ac:chgData name="Senftleben, Fabian" userId="dd836103-f0c0-4062-a7d3-f5eb124916b5" providerId="ADAL" clId="{AA7465F4-BC59-44D6-BAE7-7C71FB6DC7D8}" dt="2024-08-07T15:01:37.849" v="7417" actId="26606"/>
          <ac:cxnSpMkLst>
            <pc:docMk/>
            <pc:sldMk cId="4275626199" sldId="259"/>
            <ac:cxnSpMk id="16" creationId="{FC469874-256B-45B3-A79C-7591B4BA1EC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Senftleben, Fabian" userId="dd836103-f0c0-4062-a7d3-f5eb124916b5" providerId="ADAL" clId="{AA7465F4-BC59-44D6-BAE7-7C71FB6DC7D8}" dt="2024-08-07T15:02:26.773" v="7427" actId="2056"/>
              <pc2:cmMkLst xmlns:pc2="http://schemas.microsoft.com/office/powerpoint/2019/9/main/command">
                <pc:docMk/>
                <pc:sldMk cId="4275626199" sldId="259"/>
                <pc2:cmMk id="{93300F38-CA28-4D73-9974-78511E072183}"/>
              </pc2:cmMkLst>
            </pc226:cmChg>
            <pc226:cmChg xmlns:pc226="http://schemas.microsoft.com/office/powerpoint/2022/06/main/command" chg="add mod">
              <pc226:chgData name="Senftleben, Fabian" userId="dd836103-f0c0-4062-a7d3-f5eb124916b5" providerId="ADAL" clId="{AA7465F4-BC59-44D6-BAE7-7C71FB6DC7D8}" dt="2024-08-07T15:02:26.773" v="7427" actId="2056"/>
              <pc2:cmMkLst xmlns:pc2="http://schemas.microsoft.com/office/powerpoint/2019/9/main/command">
                <pc:docMk/>
                <pc:sldMk cId="4275626199" sldId="259"/>
                <pc2:cmMk id="{8D202F48-DDD0-4309-8653-99955E0574B9}"/>
              </pc2:cmMkLst>
            </pc226:cmChg>
            <pc226:cmChg xmlns:pc226="http://schemas.microsoft.com/office/powerpoint/2022/06/main/command" chg="add mod">
              <pc226:chgData name="Senftleben, Fabian" userId="dd836103-f0c0-4062-a7d3-f5eb124916b5" providerId="ADAL" clId="{AA7465F4-BC59-44D6-BAE7-7C71FB6DC7D8}" dt="2024-08-07T15:02:26.773" v="7427" actId="2056"/>
              <pc2:cmMkLst xmlns:pc2="http://schemas.microsoft.com/office/powerpoint/2019/9/main/command">
                <pc:docMk/>
                <pc:sldMk cId="4275626199" sldId="259"/>
                <pc2:cmMk id="{EEA50191-FA26-40F7-B83C-1FBE60EB9BF1}"/>
              </pc2:cmMkLst>
            </pc226:cmChg>
            <pc226:cmChg xmlns:pc226="http://schemas.microsoft.com/office/powerpoint/2022/06/main/command" chg="add mod">
              <pc226:chgData name="Senftleben, Fabian" userId="dd836103-f0c0-4062-a7d3-f5eb124916b5" providerId="ADAL" clId="{AA7465F4-BC59-44D6-BAE7-7C71FB6DC7D8}" dt="2024-08-07T15:02:26.773" v="7427" actId="2056"/>
              <pc2:cmMkLst xmlns:pc2="http://schemas.microsoft.com/office/powerpoint/2019/9/main/command">
                <pc:docMk/>
                <pc:sldMk cId="4275626199" sldId="259"/>
                <pc2:cmMk id="{C798DACB-58FF-4A6F-8A57-8D6D584B0084}"/>
              </pc2:cmMkLst>
            </pc226:cmChg>
            <pc226:cmChg xmlns:pc226="http://schemas.microsoft.com/office/powerpoint/2022/06/main/command" chg="add mod">
              <pc226:chgData name="Senftleben, Fabian" userId="dd836103-f0c0-4062-a7d3-f5eb124916b5" providerId="ADAL" clId="{AA7465F4-BC59-44D6-BAE7-7C71FB6DC7D8}" dt="2024-08-07T15:02:26.773" v="7427" actId="2056"/>
              <pc2:cmMkLst xmlns:pc2="http://schemas.microsoft.com/office/powerpoint/2019/9/main/command">
                <pc:docMk/>
                <pc:sldMk cId="4275626199" sldId="259"/>
                <pc2:cmMk id="{38269BFB-09D9-46F9-9985-81022D7DA810}"/>
              </pc2:cmMkLst>
            </pc226:cmChg>
          </p:ext>
        </pc:extLst>
      </pc:sldChg>
      <pc:sldChg chg="addSp delSp modSp add mod modTransition setBg addCm delCm modCm">
        <pc:chgData name="Senftleben, Fabian" userId="dd836103-f0c0-4062-a7d3-f5eb124916b5" providerId="ADAL" clId="{AA7465F4-BC59-44D6-BAE7-7C71FB6DC7D8}" dt="2024-08-07T16:38:27.928" v="8422"/>
        <pc:sldMkLst>
          <pc:docMk/>
          <pc:sldMk cId="1062026261" sldId="260"/>
        </pc:sldMkLst>
        <pc:spChg chg="mod">
          <ac:chgData name="Senftleben, Fabian" userId="dd836103-f0c0-4062-a7d3-f5eb124916b5" providerId="ADAL" clId="{AA7465F4-BC59-44D6-BAE7-7C71FB6DC7D8}" dt="2024-08-07T15:04:43.530" v="7454" actId="26606"/>
          <ac:spMkLst>
            <pc:docMk/>
            <pc:sldMk cId="1062026261" sldId="260"/>
            <ac:spMk id="2" creationId="{11F03E3D-39E4-2B22-7F81-25BC010D5795}"/>
          </ac:spMkLst>
        </pc:spChg>
        <pc:spChg chg="add del mod">
          <ac:chgData name="Senftleben, Fabian" userId="dd836103-f0c0-4062-a7d3-f5eb124916b5" providerId="ADAL" clId="{AA7465F4-BC59-44D6-BAE7-7C71FB6DC7D8}" dt="2024-08-07T15:03:43.087" v="7438" actId="26606"/>
          <ac:spMkLst>
            <pc:docMk/>
            <pc:sldMk cId="1062026261" sldId="260"/>
            <ac:spMk id="3" creationId="{E59ED793-8836-F381-BB8E-E2229A469629}"/>
          </ac:spMkLst>
        </pc:spChg>
        <pc:spChg chg="add del">
          <ac:chgData name="Senftleben, Fabian" userId="dd836103-f0c0-4062-a7d3-f5eb124916b5" providerId="ADAL" clId="{AA7465F4-BC59-44D6-BAE7-7C71FB6DC7D8}" dt="2024-08-07T15:04:16.401" v="7442" actId="26606"/>
          <ac:spMkLst>
            <pc:docMk/>
            <pc:sldMk cId="1062026261" sldId="260"/>
            <ac:spMk id="9" creationId="{BACC6370-2D7E-4714-9D71-7542949D7D5D}"/>
          </ac:spMkLst>
        </pc:spChg>
        <pc:spChg chg="add del">
          <ac:chgData name="Senftleben, Fabian" userId="dd836103-f0c0-4062-a7d3-f5eb124916b5" providerId="ADAL" clId="{AA7465F4-BC59-44D6-BAE7-7C71FB6DC7D8}" dt="2024-08-07T15:04:16.401" v="7442" actId="26606"/>
          <ac:spMkLst>
            <pc:docMk/>
            <pc:sldMk cId="1062026261" sldId="260"/>
            <ac:spMk id="11" creationId="{F68B3F68-107C-434F-AA38-110D5EA91B85}"/>
          </ac:spMkLst>
        </pc:spChg>
        <pc:spChg chg="add del">
          <ac:chgData name="Senftleben, Fabian" userId="dd836103-f0c0-4062-a7d3-f5eb124916b5" providerId="ADAL" clId="{AA7465F4-BC59-44D6-BAE7-7C71FB6DC7D8}" dt="2024-08-07T15:04:16.401" v="7442" actId="26606"/>
          <ac:spMkLst>
            <pc:docMk/>
            <pc:sldMk cId="1062026261" sldId="260"/>
            <ac:spMk id="13" creationId="{AAD0DBB9-1A4B-4391-81D4-CB19F9AB918A}"/>
          </ac:spMkLst>
        </pc:spChg>
        <pc:spChg chg="add del">
          <ac:chgData name="Senftleben, Fabian" userId="dd836103-f0c0-4062-a7d3-f5eb124916b5" providerId="ADAL" clId="{AA7465F4-BC59-44D6-BAE7-7C71FB6DC7D8}" dt="2024-08-07T15:04:16.401" v="7442" actId="26606"/>
          <ac:spMkLst>
            <pc:docMk/>
            <pc:sldMk cId="1062026261" sldId="260"/>
            <ac:spMk id="15" creationId="{063BBA22-50EA-4C4D-BE05-F1CE4E63AA56}"/>
          </ac:spMkLst>
        </pc:spChg>
        <pc:spChg chg="add del">
          <ac:chgData name="Senftleben, Fabian" userId="dd836103-f0c0-4062-a7d3-f5eb124916b5" providerId="ADAL" clId="{AA7465F4-BC59-44D6-BAE7-7C71FB6DC7D8}" dt="2024-08-07T15:04:16.358" v="7441" actId="26606"/>
          <ac:spMkLst>
            <pc:docMk/>
            <pc:sldMk cId="1062026261" sldId="260"/>
            <ac:spMk id="20" creationId="{BACC6370-2D7E-4714-9D71-7542949D7D5D}"/>
          </ac:spMkLst>
        </pc:spChg>
        <pc:spChg chg="add del">
          <ac:chgData name="Senftleben, Fabian" userId="dd836103-f0c0-4062-a7d3-f5eb124916b5" providerId="ADAL" clId="{AA7465F4-BC59-44D6-BAE7-7C71FB6DC7D8}" dt="2024-08-07T15:04:16.358" v="7441" actId="26606"/>
          <ac:spMkLst>
            <pc:docMk/>
            <pc:sldMk cId="1062026261" sldId="260"/>
            <ac:spMk id="22" creationId="{F68B3F68-107C-434F-AA38-110D5EA91B85}"/>
          </ac:spMkLst>
        </pc:spChg>
        <pc:spChg chg="add del">
          <ac:chgData name="Senftleben, Fabian" userId="dd836103-f0c0-4062-a7d3-f5eb124916b5" providerId="ADAL" clId="{AA7465F4-BC59-44D6-BAE7-7C71FB6DC7D8}" dt="2024-08-07T15:04:16.358" v="7441" actId="26606"/>
          <ac:spMkLst>
            <pc:docMk/>
            <pc:sldMk cId="1062026261" sldId="260"/>
            <ac:spMk id="24" creationId="{AAD0DBB9-1A4B-4391-81D4-CB19F9AB918A}"/>
          </ac:spMkLst>
        </pc:spChg>
        <pc:spChg chg="add del">
          <ac:chgData name="Senftleben, Fabian" userId="dd836103-f0c0-4062-a7d3-f5eb124916b5" providerId="ADAL" clId="{AA7465F4-BC59-44D6-BAE7-7C71FB6DC7D8}" dt="2024-08-07T15:04:16.358" v="7441" actId="26606"/>
          <ac:spMkLst>
            <pc:docMk/>
            <pc:sldMk cId="1062026261" sldId="260"/>
            <ac:spMk id="26" creationId="{063BBA22-50EA-4C4D-BE05-F1CE4E63AA56}"/>
          </ac:spMkLst>
        </pc:spChg>
        <pc:spChg chg="add del">
          <ac:chgData name="Senftleben, Fabian" userId="dd836103-f0c0-4062-a7d3-f5eb124916b5" providerId="ADAL" clId="{AA7465F4-BC59-44D6-BAE7-7C71FB6DC7D8}" dt="2024-08-07T15:04:43.530" v="7454" actId="26606"/>
          <ac:spMkLst>
            <pc:docMk/>
            <pc:sldMk cId="1062026261" sldId="260"/>
            <ac:spMk id="28" creationId="{BACC6370-2D7E-4714-9D71-7542949D7D5D}"/>
          </ac:spMkLst>
        </pc:spChg>
        <pc:spChg chg="add del">
          <ac:chgData name="Senftleben, Fabian" userId="dd836103-f0c0-4062-a7d3-f5eb124916b5" providerId="ADAL" clId="{AA7465F4-BC59-44D6-BAE7-7C71FB6DC7D8}" dt="2024-08-07T15:04:43.530" v="7454" actId="26606"/>
          <ac:spMkLst>
            <pc:docMk/>
            <pc:sldMk cId="1062026261" sldId="260"/>
            <ac:spMk id="29" creationId="{F68B3F68-107C-434F-AA38-110D5EA91B85}"/>
          </ac:spMkLst>
        </pc:spChg>
        <pc:spChg chg="add del">
          <ac:chgData name="Senftleben, Fabian" userId="dd836103-f0c0-4062-a7d3-f5eb124916b5" providerId="ADAL" clId="{AA7465F4-BC59-44D6-BAE7-7C71FB6DC7D8}" dt="2024-08-07T15:04:43.530" v="7454" actId="26606"/>
          <ac:spMkLst>
            <pc:docMk/>
            <pc:sldMk cId="1062026261" sldId="260"/>
            <ac:spMk id="30" creationId="{AAD0DBB9-1A4B-4391-81D4-CB19F9AB918A}"/>
          </ac:spMkLst>
        </pc:spChg>
        <pc:spChg chg="add del">
          <ac:chgData name="Senftleben, Fabian" userId="dd836103-f0c0-4062-a7d3-f5eb124916b5" providerId="ADAL" clId="{AA7465F4-BC59-44D6-BAE7-7C71FB6DC7D8}" dt="2024-08-07T15:04:43.530" v="7454" actId="26606"/>
          <ac:spMkLst>
            <pc:docMk/>
            <pc:sldMk cId="1062026261" sldId="260"/>
            <ac:spMk id="31" creationId="{063BBA22-50EA-4C4D-BE05-F1CE4E63AA56}"/>
          </ac:spMkLst>
        </pc:spChg>
        <pc:spChg chg="add">
          <ac:chgData name="Senftleben, Fabian" userId="dd836103-f0c0-4062-a7d3-f5eb124916b5" providerId="ADAL" clId="{AA7465F4-BC59-44D6-BAE7-7C71FB6DC7D8}" dt="2024-08-07T15:04:43.530" v="7454" actId="26606"/>
          <ac:spMkLst>
            <pc:docMk/>
            <pc:sldMk cId="1062026261" sldId="260"/>
            <ac:spMk id="36" creationId="{BACC6370-2D7E-4714-9D71-7542949D7D5D}"/>
          </ac:spMkLst>
        </pc:spChg>
        <pc:spChg chg="add">
          <ac:chgData name="Senftleben, Fabian" userId="dd836103-f0c0-4062-a7d3-f5eb124916b5" providerId="ADAL" clId="{AA7465F4-BC59-44D6-BAE7-7C71FB6DC7D8}" dt="2024-08-07T15:04:43.530" v="7454" actId="26606"/>
          <ac:spMkLst>
            <pc:docMk/>
            <pc:sldMk cId="1062026261" sldId="260"/>
            <ac:spMk id="38" creationId="{F68B3F68-107C-434F-AA38-110D5EA91B85}"/>
          </ac:spMkLst>
        </pc:spChg>
        <pc:spChg chg="add">
          <ac:chgData name="Senftleben, Fabian" userId="dd836103-f0c0-4062-a7d3-f5eb124916b5" providerId="ADAL" clId="{AA7465F4-BC59-44D6-BAE7-7C71FB6DC7D8}" dt="2024-08-07T15:04:43.530" v="7454" actId="26606"/>
          <ac:spMkLst>
            <pc:docMk/>
            <pc:sldMk cId="1062026261" sldId="260"/>
            <ac:spMk id="40" creationId="{AAD0DBB9-1A4B-4391-81D4-CB19F9AB918A}"/>
          </ac:spMkLst>
        </pc:spChg>
        <pc:spChg chg="add">
          <ac:chgData name="Senftleben, Fabian" userId="dd836103-f0c0-4062-a7d3-f5eb124916b5" providerId="ADAL" clId="{AA7465F4-BC59-44D6-BAE7-7C71FB6DC7D8}" dt="2024-08-07T15:04:43.530" v="7454" actId="26606"/>
          <ac:spMkLst>
            <pc:docMk/>
            <pc:sldMk cId="1062026261" sldId="260"/>
            <ac:spMk id="42" creationId="{063BBA22-50EA-4C4D-BE05-F1CE4E63AA56}"/>
          </ac:spMkLst>
        </pc:spChg>
        <pc:graphicFrameChg chg="add del mod modGraphic">
          <ac:chgData name="Senftleben, Fabian" userId="dd836103-f0c0-4062-a7d3-f5eb124916b5" providerId="ADAL" clId="{AA7465F4-BC59-44D6-BAE7-7C71FB6DC7D8}" dt="2024-08-07T16:37:42.093" v="8417" actId="20577"/>
          <ac:graphicFrameMkLst>
            <pc:docMk/>
            <pc:sldMk cId="1062026261" sldId="260"/>
            <ac:graphicFrameMk id="5" creationId="{CE87C0CE-A897-679E-52FE-90626BBAF46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Senftleben, Fabian" userId="dd836103-f0c0-4062-a7d3-f5eb124916b5" providerId="ADAL" clId="{AA7465F4-BC59-44D6-BAE7-7C71FB6DC7D8}" dt="2024-08-07T16:38:27.928" v="8422"/>
              <pc2:cmMkLst xmlns:pc2="http://schemas.microsoft.com/office/powerpoint/2019/9/main/command">
                <pc:docMk/>
                <pc:sldMk cId="1062026261" sldId="260"/>
                <pc2:cmMk id="{DF5E6294-86C0-4261-BF47-3753FEE83D21}"/>
              </pc2:cmMkLst>
            </pc226:cmChg>
          </p:ext>
        </pc:extLst>
      </pc:sldChg>
      <pc:sldChg chg="addSp modSp new mod modTransition setBg">
        <pc:chgData name="Senftleben, Fabian" userId="dd836103-f0c0-4062-a7d3-f5eb124916b5" providerId="ADAL" clId="{AA7465F4-BC59-44D6-BAE7-7C71FB6DC7D8}" dt="2024-08-07T16:38:41.373" v="8428" actId="20577"/>
        <pc:sldMkLst>
          <pc:docMk/>
          <pc:sldMk cId="1754758316" sldId="261"/>
        </pc:sldMkLst>
        <pc:spChg chg="mod">
          <ac:chgData name="Senftleben, Fabian" userId="dd836103-f0c0-4062-a7d3-f5eb124916b5" providerId="ADAL" clId="{AA7465F4-BC59-44D6-BAE7-7C71FB6DC7D8}" dt="2024-08-07T15:05:17.185" v="7455" actId="26606"/>
          <ac:spMkLst>
            <pc:docMk/>
            <pc:sldMk cId="1754758316" sldId="261"/>
            <ac:spMk id="2" creationId="{B7BD4322-B453-71D1-68C8-60E82734028D}"/>
          </ac:spMkLst>
        </pc:spChg>
        <pc:spChg chg="mod">
          <ac:chgData name="Senftleben, Fabian" userId="dd836103-f0c0-4062-a7d3-f5eb124916b5" providerId="ADAL" clId="{AA7465F4-BC59-44D6-BAE7-7C71FB6DC7D8}" dt="2024-08-07T16:38:41.373" v="8428" actId="20577"/>
          <ac:spMkLst>
            <pc:docMk/>
            <pc:sldMk cId="1754758316" sldId="261"/>
            <ac:spMk id="3" creationId="{8ED4E75B-7B0E-FE58-BEAC-EDEFB89A14E7}"/>
          </ac:spMkLst>
        </pc:spChg>
        <pc:spChg chg="add">
          <ac:chgData name="Senftleben, Fabian" userId="dd836103-f0c0-4062-a7d3-f5eb124916b5" providerId="ADAL" clId="{AA7465F4-BC59-44D6-BAE7-7C71FB6DC7D8}" dt="2024-08-07T13:26:07.167" v="3771"/>
          <ac:spMkLst>
            <pc:docMk/>
            <pc:sldMk cId="1754758316" sldId="261"/>
            <ac:spMk id="4" creationId="{44E18EF8-A32C-D47C-69AF-7E27ECE4D327}"/>
          </ac:spMkLst>
        </pc:spChg>
        <pc:spChg chg="add mod">
          <ac:chgData name="Senftleben, Fabian" userId="dd836103-f0c0-4062-a7d3-f5eb124916b5" providerId="ADAL" clId="{AA7465F4-BC59-44D6-BAE7-7C71FB6DC7D8}" dt="2024-08-07T13:26:10.450" v="3773"/>
          <ac:spMkLst>
            <pc:docMk/>
            <pc:sldMk cId="1754758316" sldId="261"/>
            <ac:spMk id="5" creationId="{DF15335F-697D-BAAA-700D-E4235F524DEF}"/>
          </ac:spMkLst>
        </pc:spChg>
        <pc:spChg chg="add">
          <ac:chgData name="Senftleben, Fabian" userId="dd836103-f0c0-4062-a7d3-f5eb124916b5" providerId="ADAL" clId="{AA7465F4-BC59-44D6-BAE7-7C71FB6DC7D8}" dt="2024-08-07T13:26:12.170" v="3774"/>
          <ac:spMkLst>
            <pc:docMk/>
            <pc:sldMk cId="1754758316" sldId="261"/>
            <ac:spMk id="6" creationId="{636985FE-14FD-AB7E-B7F4-356F1D9E61E9}"/>
          </ac:spMkLst>
        </pc:spChg>
        <pc:spChg chg="add">
          <ac:chgData name="Senftleben, Fabian" userId="dd836103-f0c0-4062-a7d3-f5eb124916b5" providerId="ADAL" clId="{AA7465F4-BC59-44D6-BAE7-7C71FB6DC7D8}" dt="2024-08-07T15:05:17.185" v="7455" actId="26606"/>
          <ac:spMkLst>
            <pc:docMk/>
            <pc:sldMk cId="1754758316" sldId="261"/>
            <ac:spMk id="8" creationId="{1B15ED52-F352-441B-82BF-E0EA34836D08}"/>
          </ac:spMkLst>
        </pc:spChg>
        <pc:spChg chg="add">
          <ac:chgData name="Senftleben, Fabian" userId="dd836103-f0c0-4062-a7d3-f5eb124916b5" providerId="ADAL" clId="{AA7465F4-BC59-44D6-BAE7-7C71FB6DC7D8}" dt="2024-08-07T15:05:17.185" v="7455" actId="26606"/>
          <ac:spMkLst>
            <pc:docMk/>
            <pc:sldMk cId="1754758316" sldId="261"/>
            <ac:spMk id="10" creationId="{3B2E3793-BFE6-45A2-9B7B-E18844431C99}"/>
          </ac:spMkLst>
        </pc:spChg>
        <pc:spChg chg="add">
          <ac:chgData name="Senftleben, Fabian" userId="dd836103-f0c0-4062-a7d3-f5eb124916b5" providerId="ADAL" clId="{AA7465F4-BC59-44D6-BAE7-7C71FB6DC7D8}" dt="2024-08-07T15:05:17.185" v="7455" actId="26606"/>
          <ac:spMkLst>
            <pc:docMk/>
            <pc:sldMk cId="1754758316" sldId="261"/>
            <ac:spMk id="12" creationId="{BC4C4868-CB8F-4AF9-9CDB-8108F2C19B67}"/>
          </ac:spMkLst>
        </pc:spChg>
        <pc:spChg chg="add">
          <ac:chgData name="Senftleben, Fabian" userId="dd836103-f0c0-4062-a7d3-f5eb124916b5" providerId="ADAL" clId="{AA7465F4-BC59-44D6-BAE7-7C71FB6DC7D8}" dt="2024-08-07T15:05:17.185" v="7455" actId="26606"/>
          <ac:spMkLst>
            <pc:docMk/>
            <pc:sldMk cId="1754758316" sldId="261"/>
            <ac:spMk id="14" creationId="{375E0459-6403-40CD-989D-56A4407CA12E}"/>
          </ac:spMkLst>
        </pc:spChg>
        <pc:spChg chg="add">
          <ac:chgData name="Senftleben, Fabian" userId="dd836103-f0c0-4062-a7d3-f5eb124916b5" providerId="ADAL" clId="{AA7465F4-BC59-44D6-BAE7-7C71FB6DC7D8}" dt="2024-08-07T15:05:17.185" v="7455" actId="26606"/>
          <ac:spMkLst>
            <pc:docMk/>
            <pc:sldMk cId="1754758316" sldId="261"/>
            <ac:spMk id="16" creationId="{53E5B1A8-3AC9-4BD1-9BBC-78CA94F2D1BA}"/>
          </ac:spMkLst>
        </pc:spChg>
      </pc:sldChg>
      <pc:sldChg chg="modSp new del mod">
        <pc:chgData name="Senftleben, Fabian" userId="dd836103-f0c0-4062-a7d3-f5eb124916b5" providerId="ADAL" clId="{AA7465F4-BC59-44D6-BAE7-7C71FB6DC7D8}" dt="2024-08-07T14:00:42.266" v="4027" actId="47"/>
        <pc:sldMkLst>
          <pc:docMk/>
          <pc:sldMk cId="3602753660" sldId="262"/>
        </pc:sldMkLst>
        <pc:spChg chg="mod">
          <ac:chgData name="Senftleben, Fabian" userId="dd836103-f0c0-4062-a7d3-f5eb124916b5" providerId="ADAL" clId="{AA7465F4-BC59-44D6-BAE7-7C71FB6DC7D8}" dt="2024-08-07T14:00:40.479" v="4026" actId="20577"/>
          <ac:spMkLst>
            <pc:docMk/>
            <pc:sldMk cId="3602753660" sldId="262"/>
            <ac:spMk id="2" creationId="{23068BEF-0A43-E20F-0EBC-0506825BF73B}"/>
          </ac:spMkLst>
        </pc:spChg>
      </pc:sldChg>
      <pc:sldChg chg="addSp modSp new mod modTransition setBg">
        <pc:chgData name="Senftleben, Fabian" userId="dd836103-f0c0-4062-a7d3-f5eb124916b5" providerId="ADAL" clId="{AA7465F4-BC59-44D6-BAE7-7C71FB6DC7D8}" dt="2024-08-07T16:31:43.699" v="7872" actId="207"/>
        <pc:sldMkLst>
          <pc:docMk/>
          <pc:sldMk cId="188093674" sldId="263"/>
        </pc:sldMkLst>
        <pc:spChg chg="mod">
          <ac:chgData name="Senftleben, Fabian" userId="dd836103-f0c0-4062-a7d3-f5eb124916b5" providerId="ADAL" clId="{AA7465F4-BC59-44D6-BAE7-7C71FB6DC7D8}" dt="2024-08-07T15:18:33.833" v="7774" actId="255"/>
          <ac:spMkLst>
            <pc:docMk/>
            <pc:sldMk cId="188093674" sldId="263"/>
            <ac:spMk id="2" creationId="{F2736643-CC03-9868-975D-2CFFFA4B1439}"/>
          </ac:spMkLst>
        </pc:spChg>
        <pc:spChg chg="mod">
          <ac:chgData name="Senftleben, Fabian" userId="dd836103-f0c0-4062-a7d3-f5eb124916b5" providerId="ADAL" clId="{AA7465F4-BC59-44D6-BAE7-7C71FB6DC7D8}" dt="2024-08-07T16:31:43.699" v="7872" actId="207"/>
          <ac:spMkLst>
            <pc:docMk/>
            <pc:sldMk cId="188093674" sldId="263"/>
            <ac:spMk id="3" creationId="{1E1259DA-D145-4336-415A-41E371F44746}"/>
          </ac:spMkLst>
        </pc:spChg>
        <pc:spChg chg="add">
          <ac:chgData name="Senftleben, Fabian" userId="dd836103-f0c0-4062-a7d3-f5eb124916b5" providerId="ADAL" clId="{AA7465F4-BC59-44D6-BAE7-7C71FB6DC7D8}" dt="2024-08-07T15:16:44.752" v="7739" actId="26606"/>
          <ac:spMkLst>
            <pc:docMk/>
            <pc:sldMk cId="188093674" sldId="263"/>
            <ac:spMk id="8" creationId="{1B15ED52-F352-441B-82BF-E0EA34836D08}"/>
          </ac:spMkLst>
        </pc:spChg>
        <pc:spChg chg="add">
          <ac:chgData name="Senftleben, Fabian" userId="dd836103-f0c0-4062-a7d3-f5eb124916b5" providerId="ADAL" clId="{AA7465F4-BC59-44D6-BAE7-7C71FB6DC7D8}" dt="2024-08-07T15:16:44.752" v="7739" actId="26606"/>
          <ac:spMkLst>
            <pc:docMk/>
            <pc:sldMk cId="188093674" sldId="263"/>
            <ac:spMk id="10" creationId="{3B2E3793-BFE6-45A2-9B7B-E18844431C99}"/>
          </ac:spMkLst>
        </pc:spChg>
        <pc:spChg chg="add">
          <ac:chgData name="Senftleben, Fabian" userId="dd836103-f0c0-4062-a7d3-f5eb124916b5" providerId="ADAL" clId="{AA7465F4-BC59-44D6-BAE7-7C71FB6DC7D8}" dt="2024-08-07T15:16:44.752" v="7739" actId="26606"/>
          <ac:spMkLst>
            <pc:docMk/>
            <pc:sldMk cId="188093674" sldId="263"/>
            <ac:spMk id="12" creationId="{BC4C4868-CB8F-4AF9-9CDB-8108F2C19B67}"/>
          </ac:spMkLst>
        </pc:spChg>
        <pc:spChg chg="add">
          <ac:chgData name="Senftleben, Fabian" userId="dd836103-f0c0-4062-a7d3-f5eb124916b5" providerId="ADAL" clId="{AA7465F4-BC59-44D6-BAE7-7C71FB6DC7D8}" dt="2024-08-07T15:16:44.752" v="7739" actId="26606"/>
          <ac:spMkLst>
            <pc:docMk/>
            <pc:sldMk cId="188093674" sldId="263"/>
            <ac:spMk id="14" creationId="{375E0459-6403-40CD-989D-56A4407CA12E}"/>
          </ac:spMkLst>
        </pc:spChg>
        <pc:spChg chg="add">
          <ac:chgData name="Senftleben, Fabian" userId="dd836103-f0c0-4062-a7d3-f5eb124916b5" providerId="ADAL" clId="{AA7465F4-BC59-44D6-BAE7-7C71FB6DC7D8}" dt="2024-08-07T15:16:44.752" v="7739" actId="26606"/>
          <ac:spMkLst>
            <pc:docMk/>
            <pc:sldMk cId="188093674" sldId="263"/>
            <ac:spMk id="16" creationId="{53E5B1A8-3AC9-4BD1-9BBC-78CA94F2D1BA}"/>
          </ac:spMkLst>
        </pc:spChg>
      </pc:sldChg>
      <pc:sldChg chg="addSp delSp modSp new mod ord modTransition setBg">
        <pc:chgData name="Senftleben, Fabian" userId="dd836103-f0c0-4062-a7d3-f5eb124916b5" providerId="ADAL" clId="{AA7465F4-BC59-44D6-BAE7-7C71FB6DC7D8}" dt="2024-08-07T16:38:00.788" v="8421" actId="20577"/>
        <pc:sldMkLst>
          <pc:docMk/>
          <pc:sldMk cId="3383310822" sldId="264"/>
        </pc:sldMkLst>
        <pc:spChg chg="mod">
          <ac:chgData name="Senftleben, Fabian" userId="dd836103-f0c0-4062-a7d3-f5eb124916b5" providerId="ADAL" clId="{AA7465F4-BC59-44D6-BAE7-7C71FB6DC7D8}" dt="2024-08-07T14:58:24.272" v="7381" actId="20577"/>
          <ac:spMkLst>
            <pc:docMk/>
            <pc:sldMk cId="3383310822" sldId="264"/>
            <ac:spMk id="2" creationId="{B72E82DD-7ED7-1224-A8A1-39C15DA03DD7}"/>
          </ac:spMkLst>
        </pc:spChg>
        <pc:spChg chg="del mod">
          <ac:chgData name="Senftleben, Fabian" userId="dd836103-f0c0-4062-a7d3-f5eb124916b5" providerId="ADAL" clId="{AA7465F4-BC59-44D6-BAE7-7C71FB6DC7D8}" dt="2024-08-07T14:57:24.923" v="7346" actId="26606"/>
          <ac:spMkLst>
            <pc:docMk/>
            <pc:sldMk cId="3383310822" sldId="264"/>
            <ac:spMk id="3" creationId="{53E02D1A-72B9-4149-A39F-E447A3396C93}"/>
          </ac:spMkLst>
        </pc:spChg>
        <pc:spChg chg="add">
          <ac:chgData name="Senftleben, Fabian" userId="dd836103-f0c0-4062-a7d3-f5eb124916b5" providerId="ADAL" clId="{AA7465F4-BC59-44D6-BAE7-7C71FB6DC7D8}" dt="2024-08-07T14:57:24.923" v="7346" actId="26606"/>
          <ac:spMkLst>
            <pc:docMk/>
            <pc:sldMk cId="3383310822" sldId="264"/>
            <ac:spMk id="9" creationId="{BACC6370-2D7E-4714-9D71-7542949D7D5D}"/>
          </ac:spMkLst>
        </pc:spChg>
        <pc:spChg chg="add">
          <ac:chgData name="Senftleben, Fabian" userId="dd836103-f0c0-4062-a7d3-f5eb124916b5" providerId="ADAL" clId="{AA7465F4-BC59-44D6-BAE7-7C71FB6DC7D8}" dt="2024-08-07T14:57:24.923" v="7346" actId="26606"/>
          <ac:spMkLst>
            <pc:docMk/>
            <pc:sldMk cId="3383310822" sldId="264"/>
            <ac:spMk id="11" creationId="{F68B3F68-107C-434F-AA38-110D5EA91B85}"/>
          </ac:spMkLst>
        </pc:spChg>
        <pc:spChg chg="add">
          <ac:chgData name="Senftleben, Fabian" userId="dd836103-f0c0-4062-a7d3-f5eb124916b5" providerId="ADAL" clId="{AA7465F4-BC59-44D6-BAE7-7C71FB6DC7D8}" dt="2024-08-07T14:57:24.923" v="7346" actId="26606"/>
          <ac:spMkLst>
            <pc:docMk/>
            <pc:sldMk cId="3383310822" sldId="264"/>
            <ac:spMk id="13" creationId="{AAD0DBB9-1A4B-4391-81D4-CB19F9AB918A}"/>
          </ac:spMkLst>
        </pc:spChg>
        <pc:spChg chg="add">
          <ac:chgData name="Senftleben, Fabian" userId="dd836103-f0c0-4062-a7d3-f5eb124916b5" providerId="ADAL" clId="{AA7465F4-BC59-44D6-BAE7-7C71FB6DC7D8}" dt="2024-08-07T14:57:24.923" v="7346" actId="26606"/>
          <ac:spMkLst>
            <pc:docMk/>
            <pc:sldMk cId="3383310822" sldId="264"/>
            <ac:spMk id="15" creationId="{063BBA22-50EA-4C4D-BE05-F1CE4E63AA56}"/>
          </ac:spMkLst>
        </pc:spChg>
        <pc:graphicFrameChg chg="add mod">
          <ac:chgData name="Senftleben, Fabian" userId="dd836103-f0c0-4062-a7d3-f5eb124916b5" providerId="ADAL" clId="{AA7465F4-BC59-44D6-BAE7-7C71FB6DC7D8}" dt="2024-08-07T16:38:00.788" v="8421" actId="20577"/>
          <ac:graphicFrameMkLst>
            <pc:docMk/>
            <pc:sldMk cId="3383310822" sldId="264"/>
            <ac:graphicFrameMk id="5" creationId="{D8E5FD98-4499-B698-9CC7-DB323A0321B7}"/>
          </ac:graphicFrameMkLst>
        </pc:graphicFrameChg>
      </pc:sldChg>
      <pc:sldChg chg="modSp add del mod ord">
        <pc:chgData name="Senftleben, Fabian" userId="dd836103-f0c0-4062-a7d3-f5eb124916b5" providerId="ADAL" clId="{AA7465F4-BC59-44D6-BAE7-7C71FB6DC7D8}" dt="2024-08-07T15:00:23.170" v="7407" actId="47"/>
        <pc:sldMkLst>
          <pc:docMk/>
          <pc:sldMk cId="4195276871" sldId="265"/>
        </pc:sldMkLst>
        <pc:spChg chg="mod">
          <ac:chgData name="Senftleben, Fabian" userId="dd836103-f0c0-4062-a7d3-f5eb124916b5" providerId="ADAL" clId="{AA7465F4-BC59-44D6-BAE7-7C71FB6DC7D8}" dt="2024-08-07T15:00:20.389" v="7405" actId="21"/>
          <ac:spMkLst>
            <pc:docMk/>
            <pc:sldMk cId="4195276871" sldId="265"/>
            <ac:spMk id="2" creationId="{B72E82DD-7ED7-1224-A8A1-39C15DA03DD7}"/>
          </ac:spMkLst>
        </pc:spChg>
        <pc:spChg chg="mod">
          <ac:chgData name="Senftleben, Fabian" userId="dd836103-f0c0-4062-a7d3-f5eb124916b5" providerId="ADAL" clId="{AA7465F4-BC59-44D6-BAE7-7C71FB6DC7D8}" dt="2024-08-07T15:00:14.492" v="7403" actId="21"/>
          <ac:spMkLst>
            <pc:docMk/>
            <pc:sldMk cId="4195276871" sldId="265"/>
            <ac:spMk id="3" creationId="{53E02D1A-72B9-4149-A39F-E447A3396C93}"/>
          </ac:spMkLst>
        </pc:spChg>
      </pc:sldChg>
      <pc:sldChg chg="modSp new mod modTransition">
        <pc:chgData name="Senftleben, Fabian" userId="dd836103-f0c0-4062-a7d3-f5eb124916b5" providerId="ADAL" clId="{AA7465F4-BC59-44D6-BAE7-7C71FB6DC7D8}" dt="2024-08-07T15:22:21.188" v="7807"/>
        <pc:sldMkLst>
          <pc:docMk/>
          <pc:sldMk cId="971686997" sldId="266"/>
        </pc:sldMkLst>
        <pc:spChg chg="mod">
          <ac:chgData name="Senftleben, Fabian" userId="dd836103-f0c0-4062-a7d3-f5eb124916b5" providerId="ADAL" clId="{AA7465F4-BC59-44D6-BAE7-7C71FB6DC7D8}" dt="2024-08-07T13:00:13.634" v="1844" actId="20577"/>
          <ac:spMkLst>
            <pc:docMk/>
            <pc:sldMk cId="971686997" sldId="266"/>
            <ac:spMk id="2" creationId="{AD439507-F108-F7FC-356F-1B265F526A76}"/>
          </ac:spMkLst>
        </pc:spChg>
        <pc:spChg chg="mod">
          <ac:chgData name="Senftleben, Fabian" userId="dd836103-f0c0-4062-a7d3-f5eb124916b5" providerId="ADAL" clId="{AA7465F4-BC59-44D6-BAE7-7C71FB6DC7D8}" dt="2024-08-07T15:19:38.924" v="7780"/>
          <ac:spMkLst>
            <pc:docMk/>
            <pc:sldMk cId="971686997" sldId="266"/>
            <ac:spMk id="3" creationId="{C3AB1EC1-DF3D-FA85-508E-2D5DC5B34C7F}"/>
          </ac:spMkLst>
        </pc:spChg>
      </pc:sldChg>
      <pc:sldChg chg="addSp delSp modSp add mod modTransition setBg addCm delCm modCm">
        <pc:chgData name="Senftleben, Fabian" userId="dd836103-f0c0-4062-a7d3-f5eb124916b5" providerId="ADAL" clId="{AA7465F4-BC59-44D6-BAE7-7C71FB6DC7D8}" dt="2024-08-07T16:35:54.886" v="8407"/>
        <pc:sldMkLst>
          <pc:docMk/>
          <pc:sldMk cId="2417425973" sldId="267"/>
        </pc:sldMkLst>
        <pc:spChg chg="mod">
          <ac:chgData name="Senftleben, Fabian" userId="dd836103-f0c0-4062-a7d3-f5eb124916b5" providerId="ADAL" clId="{AA7465F4-BC59-44D6-BAE7-7C71FB6DC7D8}" dt="2024-08-07T15:02:47.306" v="7432" actId="26606"/>
          <ac:spMkLst>
            <pc:docMk/>
            <pc:sldMk cId="2417425973" sldId="267"/>
            <ac:spMk id="2" creationId="{11F03E3D-39E4-2B22-7F81-25BC010D5795}"/>
          </ac:spMkLst>
        </pc:spChg>
        <pc:spChg chg="mod">
          <ac:chgData name="Senftleben, Fabian" userId="dd836103-f0c0-4062-a7d3-f5eb124916b5" providerId="ADAL" clId="{AA7465F4-BC59-44D6-BAE7-7C71FB6DC7D8}" dt="2024-08-07T15:02:53.573" v="7434" actId="403"/>
          <ac:spMkLst>
            <pc:docMk/>
            <pc:sldMk cId="2417425973" sldId="267"/>
            <ac:spMk id="3" creationId="{E59ED793-8836-F381-BB8E-E2229A469629}"/>
          </ac:spMkLst>
        </pc:spChg>
        <pc:spChg chg="del">
          <ac:chgData name="Senftleben, Fabian" userId="dd836103-f0c0-4062-a7d3-f5eb124916b5" providerId="ADAL" clId="{AA7465F4-BC59-44D6-BAE7-7C71FB6DC7D8}" dt="2024-08-07T13:09:46.076" v="2588" actId="478"/>
          <ac:spMkLst>
            <pc:docMk/>
            <pc:sldMk cId="2417425973" sldId="267"/>
            <ac:spMk id="6" creationId="{E1C982AA-4C45-38D2-2FF4-AC51B2887A52}"/>
          </ac:spMkLst>
        </pc:spChg>
        <pc:spChg chg="add">
          <ac:chgData name="Senftleben, Fabian" userId="dd836103-f0c0-4062-a7d3-f5eb124916b5" providerId="ADAL" clId="{AA7465F4-BC59-44D6-BAE7-7C71FB6DC7D8}" dt="2024-08-07T15:02:47.306" v="7432" actId="26606"/>
          <ac:spMkLst>
            <pc:docMk/>
            <pc:sldMk cId="2417425973" sldId="267"/>
            <ac:spMk id="8" creationId="{1B15ED52-F352-441B-82BF-E0EA34836D08}"/>
          </ac:spMkLst>
        </pc:spChg>
        <pc:spChg chg="add">
          <ac:chgData name="Senftleben, Fabian" userId="dd836103-f0c0-4062-a7d3-f5eb124916b5" providerId="ADAL" clId="{AA7465F4-BC59-44D6-BAE7-7C71FB6DC7D8}" dt="2024-08-07T15:02:47.306" v="7432" actId="26606"/>
          <ac:spMkLst>
            <pc:docMk/>
            <pc:sldMk cId="2417425973" sldId="267"/>
            <ac:spMk id="10" creationId="{3B2E3793-BFE6-45A2-9B7B-E18844431C99}"/>
          </ac:spMkLst>
        </pc:spChg>
        <pc:spChg chg="add">
          <ac:chgData name="Senftleben, Fabian" userId="dd836103-f0c0-4062-a7d3-f5eb124916b5" providerId="ADAL" clId="{AA7465F4-BC59-44D6-BAE7-7C71FB6DC7D8}" dt="2024-08-07T15:02:47.306" v="7432" actId="26606"/>
          <ac:spMkLst>
            <pc:docMk/>
            <pc:sldMk cId="2417425973" sldId="267"/>
            <ac:spMk id="12" creationId="{BC4C4868-CB8F-4AF9-9CDB-8108F2C19B67}"/>
          </ac:spMkLst>
        </pc:spChg>
        <pc:spChg chg="add">
          <ac:chgData name="Senftleben, Fabian" userId="dd836103-f0c0-4062-a7d3-f5eb124916b5" providerId="ADAL" clId="{AA7465F4-BC59-44D6-BAE7-7C71FB6DC7D8}" dt="2024-08-07T15:02:47.306" v="7432" actId="26606"/>
          <ac:spMkLst>
            <pc:docMk/>
            <pc:sldMk cId="2417425973" sldId="267"/>
            <ac:spMk id="14" creationId="{375E0459-6403-40CD-989D-56A4407CA12E}"/>
          </ac:spMkLst>
        </pc:spChg>
        <pc:spChg chg="add">
          <ac:chgData name="Senftleben, Fabian" userId="dd836103-f0c0-4062-a7d3-f5eb124916b5" providerId="ADAL" clId="{AA7465F4-BC59-44D6-BAE7-7C71FB6DC7D8}" dt="2024-08-07T15:02:47.306" v="7432" actId="26606"/>
          <ac:spMkLst>
            <pc:docMk/>
            <pc:sldMk cId="2417425973" sldId="267"/>
            <ac:spMk id="16" creationId="{53E5B1A8-3AC9-4BD1-9BBC-78CA94F2D1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Senftleben, Fabian" userId="dd836103-f0c0-4062-a7d3-f5eb124916b5" providerId="ADAL" clId="{AA7465F4-BC59-44D6-BAE7-7C71FB6DC7D8}" dt="2024-08-07T13:11:43.669" v="2795"/>
              <pc2:cmMkLst xmlns:pc2="http://schemas.microsoft.com/office/powerpoint/2019/9/main/command">
                <pc:docMk/>
                <pc:sldMk cId="2417425973" sldId="267"/>
                <pc2:cmMk id="{13643459-4F69-41CC-9FF1-37B8D47DED29}"/>
              </pc2:cmMkLst>
            </pc226:cmChg>
            <pc226:cmChg xmlns:pc226="http://schemas.microsoft.com/office/powerpoint/2022/06/main/command" chg="add del mod">
              <pc226:chgData name="Senftleben, Fabian" userId="dd836103-f0c0-4062-a7d3-f5eb124916b5" providerId="ADAL" clId="{AA7465F4-BC59-44D6-BAE7-7C71FB6DC7D8}" dt="2024-08-07T16:35:54.886" v="8407"/>
              <pc2:cmMkLst xmlns:pc2="http://schemas.microsoft.com/office/powerpoint/2019/9/main/command">
                <pc:docMk/>
                <pc:sldMk cId="2417425973" sldId="267"/>
                <pc2:cmMk id="{F119F894-D8B9-4E76-B5DB-A8F2A0015102}"/>
              </pc2:cmMkLst>
            </pc226:cmChg>
          </p:ext>
        </pc:extLst>
      </pc:sldChg>
      <pc:sldChg chg="addSp delSp modSp add mod modTransition setBg">
        <pc:chgData name="Senftleben, Fabian" userId="dd836103-f0c0-4062-a7d3-f5eb124916b5" providerId="ADAL" clId="{AA7465F4-BC59-44D6-BAE7-7C71FB6DC7D8}" dt="2024-08-07T15:22:21.188" v="7807"/>
        <pc:sldMkLst>
          <pc:docMk/>
          <pc:sldMk cId="2542987838" sldId="268"/>
        </pc:sldMkLst>
        <pc:spChg chg="mod">
          <ac:chgData name="Senftleben, Fabian" userId="dd836103-f0c0-4062-a7d3-f5eb124916b5" providerId="ADAL" clId="{AA7465F4-BC59-44D6-BAE7-7C71FB6DC7D8}" dt="2024-08-07T15:05:41.125" v="7456" actId="26606"/>
          <ac:spMkLst>
            <pc:docMk/>
            <pc:sldMk cId="2542987838" sldId="268"/>
            <ac:spMk id="2" creationId="{B7BD4322-B453-71D1-68C8-60E82734028D}"/>
          </ac:spMkLst>
        </pc:spChg>
        <pc:spChg chg="mod ord">
          <ac:chgData name="Senftleben, Fabian" userId="dd836103-f0c0-4062-a7d3-f5eb124916b5" providerId="ADAL" clId="{AA7465F4-BC59-44D6-BAE7-7C71FB6DC7D8}" dt="2024-08-07T15:05:41.125" v="7456" actId="26606"/>
          <ac:spMkLst>
            <pc:docMk/>
            <pc:sldMk cId="2542987838" sldId="268"/>
            <ac:spMk id="3" creationId="{8ED4E75B-7B0E-FE58-BEAC-EDEFB89A14E7}"/>
          </ac:spMkLst>
        </pc:spChg>
        <pc:spChg chg="add mod">
          <ac:chgData name="Senftleben, Fabian" userId="dd836103-f0c0-4062-a7d3-f5eb124916b5" providerId="ADAL" clId="{AA7465F4-BC59-44D6-BAE7-7C71FB6DC7D8}" dt="2024-08-07T15:10:02.614" v="7565" actId="1076"/>
          <ac:spMkLst>
            <pc:docMk/>
            <pc:sldMk cId="2542987838" sldId="268"/>
            <ac:spMk id="12" creationId="{42BFDFA1-900E-9586-4427-D7C5BD4300B8}"/>
          </ac:spMkLst>
        </pc:spChg>
        <pc:spChg chg="add mod">
          <ac:chgData name="Senftleben, Fabian" userId="dd836103-f0c0-4062-a7d3-f5eb124916b5" providerId="ADAL" clId="{AA7465F4-BC59-44D6-BAE7-7C71FB6DC7D8}" dt="2024-08-07T15:10:07.907" v="7566" actId="1076"/>
          <ac:spMkLst>
            <pc:docMk/>
            <pc:sldMk cId="2542987838" sldId="268"/>
            <ac:spMk id="13" creationId="{76844EB1-D662-87F9-36DA-61E3CCA3E8D5}"/>
          </ac:spMkLst>
        </pc:spChg>
        <pc:spChg chg="add">
          <ac:chgData name="Senftleben, Fabian" userId="dd836103-f0c0-4062-a7d3-f5eb124916b5" providerId="ADAL" clId="{AA7465F4-BC59-44D6-BAE7-7C71FB6DC7D8}" dt="2024-08-07T15:05:41.125" v="7456" actId="26606"/>
          <ac:spMkLst>
            <pc:docMk/>
            <pc:sldMk cId="2542987838" sldId="268"/>
            <ac:spMk id="16" creationId="{B712E947-0734-45F9-9C4F-41114EC3A33E}"/>
          </ac:spMkLst>
        </pc:spChg>
        <pc:grpChg chg="add">
          <ac:chgData name="Senftleben, Fabian" userId="dd836103-f0c0-4062-a7d3-f5eb124916b5" providerId="ADAL" clId="{AA7465F4-BC59-44D6-BAE7-7C71FB6DC7D8}" dt="2024-08-07T15:05:41.125" v="7456" actId="26606"/>
          <ac:grpSpMkLst>
            <pc:docMk/>
            <pc:sldMk cId="2542987838" sldId="268"/>
            <ac:grpSpMk id="18" creationId="{12B3290A-D3BF-4B87-B55B-FD9A98B49727}"/>
          </ac:grpSpMkLst>
        </pc:grpChg>
        <pc:picChg chg="add del mod">
          <ac:chgData name="Senftleben, Fabian" userId="dd836103-f0c0-4062-a7d3-f5eb124916b5" providerId="ADAL" clId="{AA7465F4-BC59-44D6-BAE7-7C71FB6DC7D8}" dt="2024-08-07T13:42:20.596" v="3923" actId="478"/>
          <ac:picMkLst>
            <pc:docMk/>
            <pc:sldMk cId="2542987838" sldId="268"/>
            <ac:picMk id="5" creationId="{781947A4-2041-5CE8-5DE7-11708FCD8836}"/>
          </ac:picMkLst>
        </pc:picChg>
        <pc:picChg chg="add mod ord">
          <ac:chgData name="Senftleben, Fabian" userId="dd836103-f0c0-4062-a7d3-f5eb124916b5" providerId="ADAL" clId="{AA7465F4-BC59-44D6-BAE7-7C71FB6DC7D8}" dt="2024-08-07T15:10:07.907" v="7566" actId="1076"/>
          <ac:picMkLst>
            <pc:docMk/>
            <pc:sldMk cId="2542987838" sldId="268"/>
            <ac:picMk id="7" creationId="{2BE9903D-5FBF-87FA-942F-E967AC87B0F8}"/>
          </ac:picMkLst>
        </pc:picChg>
        <pc:picChg chg="add del mod">
          <ac:chgData name="Senftleben, Fabian" userId="dd836103-f0c0-4062-a7d3-f5eb124916b5" providerId="ADAL" clId="{AA7465F4-BC59-44D6-BAE7-7C71FB6DC7D8}" dt="2024-08-07T13:51:56.237" v="4009" actId="478"/>
          <ac:picMkLst>
            <pc:docMk/>
            <pc:sldMk cId="2542987838" sldId="268"/>
            <ac:picMk id="9" creationId="{53D834A0-3D96-93F6-E446-E1B8B5793D5A}"/>
          </ac:picMkLst>
        </pc:picChg>
        <pc:picChg chg="add mod">
          <ac:chgData name="Senftleben, Fabian" userId="dd836103-f0c0-4062-a7d3-f5eb124916b5" providerId="ADAL" clId="{AA7465F4-BC59-44D6-BAE7-7C71FB6DC7D8}" dt="2024-08-07T15:10:02.614" v="7565" actId="1076"/>
          <ac:picMkLst>
            <pc:docMk/>
            <pc:sldMk cId="2542987838" sldId="268"/>
            <ac:picMk id="11" creationId="{C6DF38F0-5FC1-186D-305D-70A0F05014FF}"/>
          </ac:picMkLst>
        </pc:picChg>
      </pc:sldChg>
      <pc:sldChg chg="addSp delSp modSp add del mod">
        <pc:chgData name="Senftleben, Fabian" userId="dd836103-f0c0-4062-a7d3-f5eb124916b5" providerId="ADAL" clId="{AA7465F4-BC59-44D6-BAE7-7C71FB6DC7D8}" dt="2024-08-07T15:10:17.495" v="7568" actId="47"/>
        <pc:sldMkLst>
          <pc:docMk/>
          <pc:sldMk cId="3044944498" sldId="269"/>
        </pc:sldMkLst>
        <pc:spChg chg="mod">
          <ac:chgData name="Senftleben, Fabian" userId="dd836103-f0c0-4062-a7d3-f5eb124916b5" providerId="ADAL" clId="{AA7465F4-BC59-44D6-BAE7-7C71FB6DC7D8}" dt="2024-08-07T15:06:22.266" v="7462" actId="21"/>
          <ac:spMkLst>
            <pc:docMk/>
            <pc:sldMk cId="3044944498" sldId="269"/>
            <ac:spMk id="2" creationId="{B7BD4322-B453-71D1-68C8-60E82734028D}"/>
          </ac:spMkLst>
        </pc:spChg>
        <pc:spChg chg="mod">
          <ac:chgData name="Senftleben, Fabian" userId="dd836103-f0c0-4062-a7d3-f5eb124916b5" providerId="ADAL" clId="{AA7465F4-BC59-44D6-BAE7-7C71FB6DC7D8}" dt="2024-08-07T15:08:14.569" v="7520" actId="21"/>
          <ac:spMkLst>
            <pc:docMk/>
            <pc:sldMk cId="3044944498" sldId="269"/>
            <ac:spMk id="3" creationId="{8ED4E75B-7B0E-FE58-BEAC-EDEFB89A14E7}"/>
          </ac:spMkLst>
        </pc:spChg>
        <pc:picChg chg="add del mod">
          <ac:chgData name="Senftleben, Fabian" userId="dd836103-f0c0-4062-a7d3-f5eb124916b5" providerId="ADAL" clId="{AA7465F4-BC59-44D6-BAE7-7C71FB6DC7D8}" dt="2024-08-07T15:06:32.139" v="7465" actId="21"/>
          <ac:picMkLst>
            <pc:docMk/>
            <pc:sldMk cId="3044944498" sldId="269"/>
            <ac:picMk id="5" creationId="{F79A6EF2-4978-711D-783D-BE98BAF46C0F}"/>
          </ac:picMkLst>
        </pc:picChg>
        <pc:picChg chg="del mod">
          <ac:chgData name="Senftleben, Fabian" userId="dd836103-f0c0-4062-a7d3-f5eb124916b5" providerId="ADAL" clId="{AA7465F4-BC59-44D6-BAE7-7C71FB6DC7D8}" dt="2024-08-07T13:58:54.804" v="4018" actId="478"/>
          <ac:picMkLst>
            <pc:docMk/>
            <pc:sldMk cId="3044944498" sldId="269"/>
            <ac:picMk id="7" creationId="{2BE9903D-5FBF-87FA-942F-E967AC87B0F8}"/>
          </ac:picMkLst>
        </pc:picChg>
        <pc:picChg chg="add del mod">
          <ac:chgData name="Senftleben, Fabian" userId="dd836103-f0c0-4062-a7d3-f5eb124916b5" providerId="ADAL" clId="{AA7465F4-BC59-44D6-BAE7-7C71FB6DC7D8}" dt="2024-08-07T15:06:32.139" v="7465" actId="21"/>
          <ac:picMkLst>
            <pc:docMk/>
            <pc:sldMk cId="3044944498" sldId="269"/>
            <ac:picMk id="8" creationId="{DD8413FE-B966-3D82-BAD5-5BCE229E8588}"/>
          </ac:picMkLst>
        </pc:picChg>
        <pc:picChg chg="del mod">
          <ac:chgData name="Senftleben, Fabian" userId="dd836103-f0c0-4062-a7d3-f5eb124916b5" providerId="ADAL" clId="{AA7465F4-BC59-44D6-BAE7-7C71FB6DC7D8}" dt="2024-08-07T13:52:07.157" v="4015" actId="478"/>
          <ac:picMkLst>
            <pc:docMk/>
            <pc:sldMk cId="3044944498" sldId="269"/>
            <ac:picMk id="9" creationId="{53D834A0-3D96-93F6-E446-E1B8B5793D5A}"/>
          </ac:picMkLst>
        </pc:picChg>
        <pc:picChg chg="add del mod">
          <ac:chgData name="Senftleben, Fabian" userId="dd836103-f0c0-4062-a7d3-f5eb124916b5" providerId="ADAL" clId="{AA7465F4-BC59-44D6-BAE7-7C71FB6DC7D8}" dt="2024-08-07T15:06:32.139" v="7465" actId="21"/>
          <ac:picMkLst>
            <pc:docMk/>
            <pc:sldMk cId="3044944498" sldId="269"/>
            <ac:picMk id="11" creationId="{435F562B-D074-3723-1F20-7F72575A332A}"/>
          </ac:picMkLst>
        </pc:picChg>
      </pc:sldChg>
      <pc:sldChg chg="add del">
        <pc:chgData name="Senftleben, Fabian" userId="dd836103-f0c0-4062-a7d3-f5eb124916b5" providerId="ADAL" clId="{AA7465F4-BC59-44D6-BAE7-7C71FB6DC7D8}" dt="2024-08-07T14:02:22.679" v="4114" actId="47"/>
        <pc:sldMkLst>
          <pc:docMk/>
          <pc:sldMk cId="2218903862" sldId="270"/>
        </pc:sldMkLst>
      </pc:sldChg>
      <pc:sldChg chg="addSp delSp modSp add del mod">
        <pc:chgData name="Senftleben, Fabian" userId="dd836103-f0c0-4062-a7d3-f5eb124916b5" providerId="ADAL" clId="{AA7465F4-BC59-44D6-BAE7-7C71FB6DC7D8}" dt="2024-08-07T15:10:48.094" v="7578" actId="47"/>
        <pc:sldMkLst>
          <pc:docMk/>
          <pc:sldMk cId="1914805329" sldId="271"/>
        </pc:sldMkLst>
        <pc:spChg chg="mod">
          <ac:chgData name="Senftleben, Fabian" userId="dd836103-f0c0-4062-a7d3-f5eb124916b5" providerId="ADAL" clId="{AA7465F4-BC59-44D6-BAE7-7C71FB6DC7D8}" dt="2024-08-07T15:10:39.865" v="7574" actId="21"/>
          <ac:spMkLst>
            <pc:docMk/>
            <pc:sldMk cId="1914805329" sldId="271"/>
            <ac:spMk id="2" creationId="{B7BD4322-B453-71D1-68C8-60E82734028D}"/>
          </ac:spMkLst>
        </pc:spChg>
        <pc:spChg chg="del mod">
          <ac:chgData name="Senftleben, Fabian" userId="dd836103-f0c0-4062-a7d3-f5eb124916b5" providerId="ADAL" clId="{AA7465F4-BC59-44D6-BAE7-7C71FB6DC7D8}" dt="2024-08-07T15:10:35.275" v="7572" actId="21"/>
          <ac:spMkLst>
            <pc:docMk/>
            <pc:sldMk cId="1914805329" sldId="271"/>
            <ac:spMk id="3" creationId="{8ED4E75B-7B0E-FE58-BEAC-EDEFB89A14E7}"/>
          </ac:spMkLst>
        </pc:spChg>
        <pc:spChg chg="add mod">
          <ac:chgData name="Senftleben, Fabian" userId="dd836103-f0c0-4062-a7d3-f5eb124916b5" providerId="ADAL" clId="{AA7465F4-BC59-44D6-BAE7-7C71FB6DC7D8}" dt="2024-08-07T15:10:35.275" v="7572" actId="21"/>
          <ac:spMkLst>
            <pc:docMk/>
            <pc:sldMk cId="1914805329" sldId="271"/>
            <ac:spMk id="16" creationId="{894D01F4-DA8A-267A-CB4B-92A799A84BFC}"/>
          </ac:spMkLst>
        </pc:spChg>
        <pc:picChg chg="del">
          <ac:chgData name="Senftleben, Fabian" userId="dd836103-f0c0-4062-a7d3-f5eb124916b5" providerId="ADAL" clId="{AA7465F4-BC59-44D6-BAE7-7C71FB6DC7D8}" dt="2024-08-07T14:06:10.357" v="4121" actId="478"/>
          <ac:picMkLst>
            <pc:docMk/>
            <pc:sldMk cId="1914805329" sldId="271"/>
            <ac:picMk id="5" creationId="{F79A6EF2-4978-711D-783D-BE98BAF46C0F}"/>
          </ac:picMkLst>
        </pc:picChg>
        <pc:picChg chg="add del mod">
          <ac:chgData name="Senftleben, Fabian" userId="dd836103-f0c0-4062-a7d3-f5eb124916b5" providerId="ADAL" clId="{AA7465F4-BC59-44D6-BAE7-7C71FB6DC7D8}" dt="2024-08-07T15:10:35.275" v="7572" actId="21"/>
          <ac:picMkLst>
            <pc:docMk/>
            <pc:sldMk cId="1914805329" sldId="271"/>
            <ac:picMk id="6" creationId="{46A47B09-0EB2-0ED3-C355-A0EDF6D24495}"/>
          </ac:picMkLst>
        </pc:picChg>
        <pc:picChg chg="del">
          <ac:chgData name="Senftleben, Fabian" userId="dd836103-f0c0-4062-a7d3-f5eb124916b5" providerId="ADAL" clId="{AA7465F4-BC59-44D6-BAE7-7C71FB6DC7D8}" dt="2024-08-07T14:04:14.757" v="4117" actId="478"/>
          <ac:picMkLst>
            <pc:docMk/>
            <pc:sldMk cId="1914805329" sldId="271"/>
            <ac:picMk id="8" creationId="{DD8413FE-B966-3D82-BAD5-5BCE229E8588}"/>
          </ac:picMkLst>
        </pc:picChg>
        <pc:picChg chg="add del mod">
          <ac:chgData name="Senftleben, Fabian" userId="dd836103-f0c0-4062-a7d3-f5eb124916b5" providerId="ADAL" clId="{AA7465F4-BC59-44D6-BAE7-7C71FB6DC7D8}" dt="2024-08-07T15:10:35.275" v="7572" actId="21"/>
          <ac:picMkLst>
            <pc:docMk/>
            <pc:sldMk cId="1914805329" sldId="271"/>
            <ac:picMk id="9" creationId="{F4A78019-C3FF-BB75-E10C-F49AAEDE05BD}"/>
          </ac:picMkLst>
        </pc:picChg>
        <pc:picChg chg="del">
          <ac:chgData name="Senftleben, Fabian" userId="dd836103-f0c0-4062-a7d3-f5eb124916b5" providerId="ADAL" clId="{AA7465F4-BC59-44D6-BAE7-7C71FB6DC7D8}" dt="2024-08-07T14:17:10.528" v="4218" actId="478"/>
          <ac:picMkLst>
            <pc:docMk/>
            <pc:sldMk cId="1914805329" sldId="271"/>
            <ac:picMk id="11" creationId="{435F562B-D074-3723-1F20-7F72575A332A}"/>
          </ac:picMkLst>
        </pc:picChg>
        <pc:picChg chg="add del mod">
          <ac:chgData name="Senftleben, Fabian" userId="dd836103-f0c0-4062-a7d3-f5eb124916b5" providerId="ADAL" clId="{AA7465F4-BC59-44D6-BAE7-7C71FB6DC7D8}" dt="2024-08-07T15:10:44.645" v="7576" actId="21"/>
          <ac:picMkLst>
            <pc:docMk/>
            <pc:sldMk cId="1914805329" sldId="271"/>
            <ac:picMk id="12" creationId="{8219062B-4F04-D18E-1B39-1E58182C3172}"/>
          </ac:picMkLst>
        </pc:picChg>
        <pc:picChg chg="add del mod">
          <ac:chgData name="Senftleben, Fabian" userId="dd836103-f0c0-4062-a7d3-f5eb124916b5" providerId="ADAL" clId="{AA7465F4-BC59-44D6-BAE7-7C71FB6DC7D8}" dt="2024-08-07T15:10:35.275" v="7572" actId="21"/>
          <ac:picMkLst>
            <pc:docMk/>
            <pc:sldMk cId="1914805329" sldId="271"/>
            <ac:picMk id="14" creationId="{A3B30948-0237-82BE-C153-45D070107D7A}"/>
          </ac:picMkLst>
        </pc:picChg>
      </pc:sldChg>
      <pc:sldChg chg="addSp delSp modSp add del mod">
        <pc:chgData name="Senftleben, Fabian" userId="dd836103-f0c0-4062-a7d3-f5eb124916b5" providerId="ADAL" clId="{AA7465F4-BC59-44D6-BAE7-7C71FB6DC7D8}" dt="2024-08-07T15:14:37.104" v="7719" actId="47"/>
        <pc:sldMkLst>
          <pc:docMk/>
          <pc:sldMk cId="1962856886" sldId="272"/>
        </pc:sldMkLst>
        <pc:spChg chg="mod">
          <ac:chgData name="Senftleben, Fabian" userId="dd836103-f0c0-4062-a7d3-f5eb124916b5" providerId="ADAL" clId="{AA7465F4-BC59-44D6-BAE7-7C71FB6DC7D8}" dt="2024-08-07T15:13:25.052" v="7668" actId="21"/>
          <ac:spMkLst>
            <pc:docMk/>
            <pc:sldMk cId="1962856886" sldId="272"/>
            <ac:spMk id="2" creationId="{B7BD4322-B453-71D1-68C8-60E82734028D}"/>
          </ac:spMkLst>
        </pc:spChg>
        <pc:spChg chg="del mod">
          <ac:chgData name="Senftleben, Fabian" userId="dd836103-f0c0-4062-a7d3-f5eb124916b5" providerId="ADAL" clId="{AA7465F4-BC59-44D6-BAE7-7C71FB6DC7D8}" dt="2024-08-07T15:13:21.270" v="7666" actId="21"/>
          <ac:spMkLst>
            <pc:docMk/>
            <pc:sldMk cId="1962856886" sldId="272"/>
            <ac:spMk id="3" creationId="{8ED4E75B-7B0E-FE58-BEAC-EDEFB89A14E7}"/>
          </ac:spMkLst>
        </pc:spChg>
        <pc:spChg chg="add mod">
          <ac:chgData name="Senftleben, Fabian" userId="dd836103-f0c0-4062-a7d3-f5eb124916b5" providerId="ADAL" clId="{AA7465F4-BC59-44D6-BAE7-7C71FB6DC7D8}" dt="2024-08-07T15:13:21.270" v="7666" actId="21"/>
          <ac:spMkLst>
            <pc:docMk/>
            <pc:sldMk cId="1962856886" sldId="272"/>
            <ac:spMk id="17" creationId="{E0E2968F-127E-100F-1B1C-359AAE8ECCBC}"/>
          </ac:spMkLst>
        </pc:spChg>
        <pc:picChg chg="add del mod">
          <ac:chgData name="Senftleben, Fabian" userId="dd836103-f0c0-4062-a7d3-f5eb124916b5" providerId="ADAL" clId="{AA7465F4-BC59-44D6-BAE7-7C71FB6DC7D8}" dt="2024-08-07T15:13:21.270" v="7666" actId="21"/>
          <ac:picMkLst>
            <pc:docMk/>
            <pc:sldMk cId="1962856886" sldId="272"/>
            <ac:picMk id="5" creationId="{912F7449-8397-1372-8CFB-A94F8F52C3D5}"/>
          </ac:picMkLst>
        </pc:picChg>
        <pc:picChg chg="del">
          <ac:chgData name="Senftleben, Fabian" userId="dd836103-f0c0-4062-a7d3-f5eb124916b5" providerId="ADAL" clId="{AA7465F4-BC59-44D6-BAE7-7C71FB6DC7D8}" dt="2024-08-07T14:17:58.694" v="4274" actId="478"/>
          <ac:picMkLst>
            <pc:docMk/>
            <pc:sldMk cId="1962856886" sldId="272"/>
            <ac:picMk id="6" creationId="{46A47B09-0EB2-0ED3-C355-A0EDF6D24495}"/>
          </ac:picMkLst>
        </pc:picChg>
        <pc:picChg chg="add del mod">
          <ac:chgData name="Senftleben, Fabian" userId="dd836103-f0c0-4062-a7d3-f5eb124916b5" providerId="ADAL" clId="{AA7465F4-BC59-44D6-BAE7-7C71FB6DC7D8}" dt="2024-08-07T14:22:18.879" v="4307" actId="478"/>
          <ac:picMkLst>
            <pc:docMk/>
            <pc:sldMk cId="1962856886" sldId="272"/>
            <ac:picMk id="8" creationId="{A0ECC54C-3A9A-A679-597C-32D0990620AE}"/>
          </ac:picMkLst>
        </pc:picChg>
        <pc:picChg chg="del">
          <ac:chgData name="Senftleben, Fabian" userId="dd836103-f0c0-4062-a7d3-f5eb124916b5" providerId="ADAL" clId="{AA7465F4-BC59-44D6-BAE7-7C71FB6DC7D8}" dt="2024-08-07T14:17:59.182" v="4275" actId="478"/>
          <ac:picMkLst>
            <pc:docMk/>
            <pc:sldMk cId="1962856886" sldId="272"/>
            <ac:picMk id="9" creationId="{F4A78019-C3FF-BB75-E10C-F49AAEDE05BD}"/>
          </ac:picMkLst>
        </pc:picChg>
        <pc:picChg chg="add del mod">
          <ac:chgData name="Senftleben, Fabian" userId="dd836103-f0c0-4062-a7d3-f5eb124916b5" providerId="ADAL" clId="{AA7465F4-BC59-44D6-BAE7-7C71FB6DC7D8}" dt="2024-08-07T15:13:21.270" v="7666" actId="21"/>
          <ac:picMkLst>
            <pc:docMk/>
            <pc:sldMk cId="1962856886" sldId="272"/>
            <ac:picMk id="11" creationId="{0A7E3855-4209-6D12-21B1-D1F0298F41A8}"/>
          </ac:picMkLst>
        </pc:picChg>
        <pc:picChg chg="del">
          <ac:chgData name="Senftleben, Fabian" userId="dd836103-f0c0-4062-a7d3-f5eb124916b5" providerId="ADAL" clId="{AA7465F4-BC59-44D6-BAE7-7C71FB6DC7D8}" dt="2024-08-07T14:18:00.048" v="4276" actId="478"/>
          <ac:picMkLst>
            <pc:docMk/>
            <pc:sldMk cId="1962856886" sldId="272"/>
            <ac:picMk id="12" creationId="{8219062B-4F04-D18E-1B39-1E58182C3172}"/>
          </ac:picMkLst>
        </pc:picChg>
        <pc:picChg chg="del">
          <ac:chgData name="Senftleben, Fabian" userId="dd836103-f0c0-4062-a7d3-f5eb124916b5" providerId="ADAL" clId="{AA7465F4-BC59-44D6-BAE7-7C71FB6DC7D8}" dt="2024-08-07T14:18:00.537" v="4277" actId="478"/>
          <ac:picMkLst>
            <pc:docMk/>
            <pc:sldMk cId="1962856886" sldId="272"/>
            <ac:picMk id="14" creationId="{A3B30948-0237-82BE-C153-45D070107D7A}"/>
          </ac:picMkLst>
        </pc:picChg>
        <pc:picChg chg="add del mod">
          <ac:chgData name="Senftleben, Fabian" userId="dd836103-f0c0-4062-a7d3-f5eb124916b5" providerId="ADAL" clId="{AA7465F4-BC59-44D6-BAE7-7C71FB6DC7D8}" dt="2024-08-07T15:13:21.270" v="7666" actId="21"/>
          <ac:picMkLst>
            <pc:docMk/>
            <pc:sldMk cId="1962856886" sldId="272"/>
            <ac:picMk id="15" creationId="{F209CA8C-1684-CF9B-4484-1BE3C02E384D}"/>
          </ac:picMkLst>
        </pc:picChg>
      </pc:sldChg>
      <pc:sldChg chg="addSp delSp modSp new mod modTransition setBg addCm modCm">
        <pc:chgData name="Senftleben, Fabian" userId="dd836103-f0c0-4062-a7d3-f5eb124916b5" providerId="ADAL" clId="{AA7465F4-BC59-44D6-BAE7-7C71FB6DC7D8}" dt="2024-08-07T15:22:21.188" v="7807"/>
        <pc:sldMkLst>
          <pc:docMk/>
          <pc:sldMk cId="1819676990" sldId="273"/>
        </pc:sldMkLst>
        <pc:spChg chg="mod">
          <ac:chgData name="Senftleben, Fabian" userId="dd836103-f0c0-4062-a7d3-f5eb124916b5" providerId="ADAL" clId="{AA7465F4-BC59-44D6-BAE7-7C71FB6DC7D8}" dt="2024-08-07T15:14:52.128" v="7722" actId="26606"/>
          <ac:spMkLst>
            <pc:docMk/>
            <pc:sldMk cId="1819676990" sldId="273"/>
            <ac:spMk id="2" creationId="{65D67CA2-30CD-EF16-060B-6D158CA5E213}"/>
          </ac:spMkLst>
        </pc:spChg>
        <pc:spChg chg="del mod">
          <ac:chgData name="Senftleben, Fabian" userId="dd836103-f0c0-4062-a7d3-f5eb124916b5" providerId="ADAL" clId="{AA7465F4-BC59-44D6-BAE7-7C71FB6DC7D8}" dt="2024-08-07T15:15:42.927" v="7732" actId="26606"/>
          <ac:spMkLst>
            <pc:docMk/>
            <pc:sldMk cId="1819676990" sldId="273"/>
            <ac:spMk id="3" creationId="{2775CA9D-2E61-21BF-FA21-380B14AE17E3}"/>
          </ac:spMkLst>
        </pc:spChg>
        <pc:spChg chg="add">
          <ac:chgData name="Senftleben, Fabian" userId="dd836103-f0c0-4062-a7d3-f5eb124916b5" providerId="ADAL" clId="{AA7465F4-BC59-44D6-BAE7-7C71FB6DC7D8}" dt="2024-08-07T15:14:52.128" v="7722" actId="26606"/>
          <ac:spMkLst>
            <pc:docMk/>
            <pc:sldMk cId="1819676990" sldId="273"/>
            <ac:spMk id="5" creationId="{09588DA8-065E-4F6F-8EFD-43104AB2E0CF}"/>
          </ac:spMkLst>
        </pc:spChg>
        <pc:spChg chg="add">
          <ac:chgData name="Senftleben, Fabian" userId="dd836103-f0c0-4062-a7d3-f5eb124916b5" providerId="ADAL" clId="{AA7465F4-BC59-44D6-BAE7-7C71FB6DC7D8}" dt="2024-08-07T15:14:52.128" v="7722" actId="26606"/>
          <ac:spMkLst>
            <pc:docMk/>
            <pc:sldMk cId="1819676990" sldId="273"/>
            <ac:spMk id="6" creationId="{C4285719-470E-454C-AF62-8323075F1F5B}"/>
          </ac:spMkLst>
        </pc:spChg>
        <pc:spChg chg="add">
          <ac:chgData name="Senftleben, Fabian" userId="dd836103-f0c0-4062-a7d3-f5eb124916b5" providerId="ADAL" clId="{AA7465F4-BC59-44D6-BAE7-7C71FB6DC7D8}" dt="2024-08-07T15:14:52.128" v="7722" actId="26606"/>
          <ac:spMkLst>
            <pc:docMk/>
            <pc:sldMk cId="1819676990" sldId="273"/>
            <ac:spMk id="7" creationId="{CD9FE4EF-C4D8-49A0-B2FF-81D8DB7D8A24}"/>
          </ac:spMkLst>
        </pc:spChg>
        <pc:spChg chg="add del">
          <ac:chgData name="Senftleben, Fabian" userId="dd836103-f0c0-4062-a7d3-f5eb124916b5" providerId="ADAL" clId="{AA7465F4-BC59-44D6-BAE7-7C71FB6DC7D8}" dt="2024-08-07T15:14:49.757" v="7721" actId="26606"/>
          <ac:spMkLst>
            <pc:docMk/>
            <pc:sldMk cId="1819676990" sldId="273"/>
            <ac:spMk id="8" creationId="{09588DA8-065E-4F6F-8EFD-43104AB2E0CF}"/>
          </ac:spMkLst>
        </pc:spChg>
        <pc:spChg chg="add">
          <ac:chgData name="Senftleben, Fabian" userId="dd836103-f0c0-4062-a7d3-f5eb124916b5" providerId="ADAL" clId="{AA7465F4-BC59-44D6-BAE7-7C71FB6DC7D8}" dt="2024-08-07T15:14:52.128" v="7722" actId="26606"/>
          <ac:spMkLst>
            <pc:docMk/>
            <pc:sldMk cId="1819676990" sldId="273"/>
            <ac:spMk id="9" creationId="{4300840D-0A0B-4512-BACA-B439D5B9C57C}"/>
          </ac:spMkLst>
        </pc:spChg>
        <pc:spChg chg="add del">
          <ac:chgData name="Senftleben, Fabian" userId="dd836103-f0c0-4062-a7d3-f5eb124916b5" providerId="ADAL" clId="{AA7465F4-BC59-44D6-BAE7-7C71FB6DC7D8}" dt="2024-08-07T15:14:49.757" v="7721" actId="26606"/>
          <ac:spMkLst>
            <pc:docMk/>
            <pc:sldMk cId="1819676990" sldId="273"/>
            <ac:spMk id="10" creationId="{C4285719-470E-454C-AF62-8323075F1F5B}"/>
          </ac:spMkLst>
        </pc:spChg>
        <pc:spChg chg="add">
          <ac:chgData name="Senftleben, Fabian" userId="dd836103-f0c0-4062-a7d3-f5eb124916b5" providerId="ADAL" clId="{AA7465F4-BC59-44D6-BAE7-7C71FB6DC7D8}" dt="2024-08-07T15:14:52.128" v="7722" actId="26606"/>
          <ac:spMkLst>
            <pc:docMk/>
            <pc:sldMk cId="1819676990" sldId="273"/>
            <ac:spMk id="11" creationId="{D2B78728-A580-49A7-84F9-6EF6F583ADE0}"/>
          </ac:spMkLst>
        </pc:spChg>
        <pc:spChg chg="add del">
          <ac:chgData name="Senftleben, Fabian" userId="dd836103-f0c0-4062-a7d3-f5eb124916b5" providerId="ADAL" clId="{AA7465F4-BC59-44D6-BAE7-7C71FB6DC7D8}" dt="2024-08-07T15:14:49.757" v="7721" actId="26606"/>
          <ac:spMkLst>
            <pc:docMk/>
            <pc:sldMk cId="1819676990" sldId="273"/>
            <ac:spMk id="12" creationId="{CD9FE4EF-C4D8-49A0-B2FF-81D8DB7D8A24}"/>
          </ac:spMkLst>
        </pc:spChg>
        <pc:spChg chg="add">
          <ac:chgData name="Senftleben, Fabian" userId="dd836103-f0c0-4062-a7d3-f5eb124916b5" providerId="ADAL" clId="{AA7465F4-BC59-44D6-BAE7-7C71FB6DC7D8}" dt="2024-08-07T15:14:52.128" v="7722" actId="26606"/>
          <ac:spMkLst>
            <pc:docMk/>
            <pc:sldMk cId="1819676990" sldId="273"/>
            <ac:spMk id="13" creationId="{38FAA1A1-D861-433F-88FA-1E9D6FD31D11}"/>
          </ac:spMkLst>
        </pc:spChg>
        <pc:spChg chg="add del">
          <ac:chgData name="Senftleben, Fabian" userId="dd836103-f0c0-4062-a7d3-f5eb124916b5" providerId="ADAL" clId="{AA7465F4-BC59-44D6-BAE7-7C71FB6DC7D8}" dt="2024-08-07T15:14:49.757" v="7721" actId="26606"/>
          <ac:spMkLst>
            <pc:docMk/>
            <pc:sldMk cId="1819676990" sldId="273"/>
            <ac:spMk id="14" creationId="{4300840D-0A0B-4512-BACA-B439D5B9C57C}"/>
          </ac:spMkLst>
        </pc:spChg>
        <pc:spChg chg="add">
          <ac:chgData name="Senftleben, Fabian" userId="dd836103-f0c0-4062-a7d3-f5eb124916b5" providerId="ADAL" clId="{AA7465F4-BC59-44D6-BAE7-7C71FB6DC7D8}" dt="2024-08-07T15:14:52.128" v="7722" actId="26606"/>
          <ac:spMkLst>
            <pc:docMk/>
            <pc:sldMk cId="1819676990" sldId="273"/>
            <ac:spMk id="15" creationId="{8D71EDA1-87BF-4D5D-AB79-F346FD19278A}"/>
          </ac:spMkLst>
        </pc:spChg>
        <pc:spChg chg="add del">
          <ac:chgData name="Senftleben, Fabian" userId="dd836103-f0c0-4062-a7d3-f5eb124916b5" providerId="ADAL" clId="{AA7465F4-BC59-44D6-BAE7-7C71FB6DC7D8}" dt="2024-08-07T15:14:49.757" v="7721" actId="26606"/>
          <ac:spMkLst>
            <pc:docMk/>
            <pc:sldMk cId="1819676990" sldId="273"/>
            <ac:spMk id="16" creationId="{D2B78728-A580-49A7-84F9-6EF6F583ADE0}"/>
          </ac:spMkLst>
        </pc:spChg>
        <pc:spChg chg="add del">
          <ac:chgData name="Senftleben, Fabian" userId="dd836103-f0c0-4062-a7d3-f5eb124916b5" providerId="ADAL" clId="{AA7465F4-BC59-44D6-BAE7-7C71FB6DC7D8}" dt="2024-08-07T15:14:49.757" v="7721" actId="26606"/>
          <ac:spMkLst>
            <pc:docMk/>
            <pc:sldMk cId="1819676990" sldId="273"/>
            <ac:spMk id="18" creationId="{38FAA1A1-D861-433F-88FA-1E9D6FD31D11}"/>
          </ac:spMkLst>
        </pc:spChg>
        <pc:spChg chg="add del">
          <ac:chgData name="Senftleben, Fabian" userId="dd836103-f0c0-4062-a7d3-f5eb124916b5" providerId="ADAL" clId="{AA7465F4-BC59-44D6-BAE7-7C71FB6DC7D8}" dt="2024-08-07T15:14:49.757" v="7721" actId="26606"/>
          <ac:spMkLst>
            <pc:docMk/>
            <pc:sldMk cId="1819676990" sldId="273"/>
            <ac:spMk id="20" creationId="{8D71EDA1-87BF-4D5D-AB79-F346FD19278A}"/>
          </ac:spMkLst>
        </pc:spChg>
        <pc:graphicFrameChg chg="add mod">
          <ac:chgData name="Senftleben, Fabian" userId="dd836103-f0c0-4062-a7d3-f5eb124916b5" providerId="ADAL" clId="{AA7465F4-BC59-44D6-BAE7-7C71FB6DC7D8}" dt="2024-08-07T15:16:12.248" v="7737"/>
          <ac:graphicFrameMkLst>
            <pc:docMk/>
            <pc:sldMk cId="1819676990" sldId="273"/>
            <ac:graphicFrameMk id="17" creationId="{7602DF2A-2817-75E3-8039-AD7EB3DA9D56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Senftleben, Fabian" userId="dd836103-f0c0-4062-a7d3-f5eb124916b5" providerId="ADAL" clId="{AA7465F4-BC59-44D6-BAE7-7C71FB6DC7D8}" dt="2024-08-07T15:15:42.933" v="7733" actId="2056"/>
              <pc2:cmMkLst xmlns:pc2="http://schemas.microsoft.com/office/powerpoint/2019/9/main/command">
                <pc:docMk/>
                <pc:sldMk cId="1819676990" sldId="273"/>
                <pc2:cmMk id="{FC3D090F-35EE-4222-A644-AC1182B1F36B}"/>
              </pc2:cmMkLst>
            </pc226:cmChg>
            <pc226:cmChg xmlns:pc226="http://schemas.microsoft.com/office/powerpoint/2022/06/main/command" chg="add mod">
              <pc226:chgData name="Senftleben, Fabian" userId="dd836103-f0c0-4062-a7d3-f5eb124916b5" providerId="ADAL" clId="{AA7465F4-BC59-44D6-BAE7-7C71FB6DC7D8}" dt="2024-08-07T15:15:42.933" v="7733" actId="2056"/>
              <pc2:cmMkLst xmlns:pc2="http://schemas.microsoft.com/office/powerpoint/2019/9/main/command">
                <pc:docMk/>
                <pc:sldMk cId="1819676990" sldId="273"/>
                <pc2:cmMk id="{ED73D071-8324-4329-97BC-1E8F19D999CD}"/>
              </pc2:cmMkLst>
            </pc226:cmChg>
            <pc226:cmChg xmlns:pc226="http://schemas.microsoft.com/office/powerpoint/2022/06/main/command" chg="add mod">
              <pc226:chgData name="Senftleben, Fabian" userId="dd836103-f0c0-4062-a7d3-f5eb124916b5" providerId="ADAL" clId="{AA7465F4-BC59-44D6-BAE7-7C71FB6DC7D8}" dt="2024-08-07T15:15:42.933" v="7733" actId="2056"/>
              <pc2:cmMkLst xmlns:pc2="http://schemas.microsoft.com/office/powerpoint/2019/9/main/command">
                <pc:docMk/>
                <pc:sldMk cId="1819676990" sldId="273"/>
                <pc2:cmMk id="{7B2E6F75-5D68-47CB-9A29-A1E3FFFF2A5A}"/>
              </pc2:cmMkLst>
            </pc226:cmChg>
            <pc226:cmChg xmlns:pc226="http://schemas.microsoft.com/office/powerpoint/2022/06/main/command" chg="add mod">
              <pc226:chgData name="Senftleben, Fabian" userId="dd836103-f0c0-4062-a7d3-f5eb124916b5" providerId="ADAL" clId="{AA7465F4-BC59-44D6-BAE7-7C71FB6DC7D8}" dt="2024-08-07T15:15:42.933" v="7733" actId="2056"/>
              <pc2:cmMkLst xmlns:pc2="http://schemas.microsoft.com/office/powerpoint/2019/9/main/command">
                <pc:docMk/>
                <pc:sldMk cId="1819676990" sldId="273"/>
                <pc2:cmMk id="{66FAC49A-0DC7-4BBB-8790-90D4A7CEB374}"/>
              </pc2:cmMkLst>
              <pc226:cmRplyChg chg="add">
                <pc226:chgData name="Senftleben, Fabian" userId="dd836103-f0c0-4062-a7d3-f5eb124916b5" providerId="ADAL" clId="{AA7465F4-BC59-44D6-BAE7-7C71FB6DC7D8}" dt="2024-08-07T14:34:34.389" v="5124"/>
                <pc2:cmRplyMkLst xmlns:pc2="http://schemas.microsoft.com/office/powerpoint/2019/9/main/command">
                  <pc:docMk/>
                  <pc:sldMk cId="1819676990" sldId="273"/>
                  <pc2:cmMk id="{66FAC49A-0DC7-4BBB-8790-90D4A7CEB374}"/>
                  <pc2:cmRplyMk id="{2ECEADED-4AEC-490F-977E-1B1F5FE1793E}"/>
                </pc2:cmRplyMkLst>
              </pc226:cmRplyChg>
            </pc226:cmChg>
            <pc226:cmChg xmlns:pc226="http://schemas.microsoft.com/office/powerpoint/2022/06/main/command" chg="add mod">
              <pc226:chgData name="Senftleben, Fabian" userId="dd836103-f0c0-4062-a7d3-f5eb124916b5" providerId="ADAL" clId="{AA7465F4-BC59-44D6-BAE7-7C71FB6DC7D8}" dt="2024-08-07T15:15:42.933" v="7733" actId="2056"/>
              <pc2:cmMkLst xmlns:pc2="http://schemas.microsoft.com/office/powerpoint/2019/9/main/command">
                <pc:docMk/>
                <pc:sldMk cId="1819676990" sldId="273"/>
                <pc2:cmMk id="{5AE7529F-67D8-4F71-B7FE-4DE3276B2DC9}"/>
              </pc2:cmMkLst>
            </pc226:cmChg>
            <pc226:cmChg xmlns:pc226="http://schemas.microsoft.com/office/powerpoint/2022/06/main/command" chg="add mod">
              <pc226:chgData name="Senftleben, Fabian" userId="dd836103-f0c0-4062-a7d3-f5eb124916b5" providerId="ADAL" clId="{AA7465F4-BC59-44D6-BAE7-7C71FB6DC7D8}" dt="2024-08-07T15:15:42.933" v="7733" actId="2056"/>
              <pc2:cmMkLst xmlns:pc2="http://schemas.microsoft.com/office/powerpoint/2019/9/main/command">
                <pc:docMk/>
                <pc:sldMk cId="1819676990" sldId="273"/>
                <pc2:cmMk id="{95BE2EDD-6E9A-4465-9E4F-FC11A08494AD}"/>
              </pc2:cmMkLst>
            </pc226:cmChg>
            <pc226:cmChg xmlns:pc226="http://schemas.microsoft.com/office/powerpoint/2022/06/main/command" chg="add mod">
              <pc226:chgData name="Senftleben, Fabian" userId="dd836103-f0c0-4062-a7d3-f5eb124916b5" providerId="ADAL" clId="{AA7465F4-BC59-44D6-BAE7-7C71FB6DC7D8}" dt="2024-08-07T15:15:42.933" v="7733" actId="2056"/>
              <pc2:cmMkLst xmlns:pc2="http://schemas.microsoft.com/office/powerpoint/2019/9/main/command">
                <pc:docMk/>
                <pc:sldMk cId="1819676990" sldId="273"/>
                <pc2:cmMk id="{30E358E8-24FE-43D7-B051-935286AE3FF8}"/>
              </pc2:cmMkLst>
            </pc226:cmChg>
            <pc226:cmChg xmlns:pc226="http://schemas.microsoft.com/office/powerpoint/2022/06/main/command" chg="add mod">
              <pc226:chgData name="Senftleben, Fabian" userId="dd836103-f0c0-4062-a7d3-f5eb124916b5" providerId="ADAL" clId="{AA7465F4-BC59-44D6-BAE7-7C71FB6DC7D8}" dt="2024-08-07T15:15:42.933" v="7733" actId="2056"/>
              <pc2:cmMkLst xmlns:pc2="http://schemas.microsoft.com/office/powerpoint/2019/9/main/command">
                <pc:docMk/>
                <pc:sldMk cId="1819676990" sldId="273"/>
                <pc2:cmMk id="{13AA45F6-2660-4564-ABFD-A74259183247}"/>
              </pc2:cmMkLst>
            </pc226:cmChg>
            <pc226:cmChg xmlns:pc226="http://schemas.microsoft.com/office/powerpoint/2022/06/main/command" chg="add mod">
              <pc226:chgData name="Senftleben, Fabian" userId="dd836103-f0c0-4062-a7d3-f5eb124916b5" providerId="ADAL" clId="{AA7465F4-BC59-44D6-BAE7-7C71FB6DC7D8}" dt="2024-08-07T15:15:42.933" v="7733" actId="2056"/>
              <pc2:cmMkLst xmlns:pc2="http://schemas.microsoft.com/office/powerpoint/2019/9/main/command">
                <pc:docMk/>
                <pc:sldMk cId="1819676990" sldId="273"/>
                <pc2:cmMk id="{93F06DFF-BA84-4030-927A-C0BA57C344F6}"/>
              </pc2:cmMkLst>
            </pc226:cmChg>
          </p:ext>
        </pc:extLst>
      </pc:sldChg>
      <pc:sldChg chg="addSp delSp modSp add del mod">
        <pc:chgData name="Senftleben, Fabian" userId="dd836103-f0c0-4062-a7d3-f5eb124916b5" providerId="ADAL" clId="{AA7465F4-BC59-44D6-BAE7-7C71FB6DC7D8}" dt="2024-08-07T15:18:02.137" v="7765" actId="47"/>
        <pc:sldMkLst>
          <pc:docMk/>
          <pc:sldMk cId="3544137533" sldId="274"/>
        </pc:sldMkLst>
        <pc:spChg chg="del mod">
          <ac:chgData name="Senftleben, Fabian" userId="dd836103-f0c0-4062-a7d3-f5eb124916b5" providerId="ADAL" clId="{AA7465F4-BC59-44D6-BAE7-7C71FB6DC7D8}" dt="2024-08-07T14:54:25.371" v="7182" actId="478"/>
          <ac:spMkLst>
            <pc:docMk/>
            <pc:sldMk cId="3544137533" sldId="274"/>
            <ac:spMk id="2" creationId="{F2736643-CC03-9868-975D-2CFFFA4B1439}"/>
          </ac:spMkLst>
        </pc:spChg>
        <pc:spChg chg="mod">
          <ac:chgData name="Senftleben, Fabian" userId="dd836103-f0c0-4062-a7d3-f5eb124916b5" providerId="ADAL" clId="{AA7465F4-BC59-44D6-BAE7-7C71FB6DC7D8}" dt="2024-08-07T14:49:39.362" v="6617" actId="313"/>
          <ac:spMkLst>
            <pc:docMk/>
            <pc:sldMk cId="3544137533" sldId="274"/>
            <ac:spMk id="3" creationId="{1E1259DA-D145-4336-415A-41E371F44746}"/>
          </ac:spMkLst>
        </pc:spChg>
        <pc:spChg chg="add del mod">
          <ac:chgData name="Senftleben, Fabian" userId="dd836103-f0c0-4062-a7d3-f5eb124916b5" providerId="ADAL" clId="{AA7465F4-BC59-44D6-BAE7-7C71FB6DC7D8}" dt="2024-08-07T14:54:26.801" v="7183" actId="478"/>
          <ac:spMkLst>
            <pc:docMk/>
            <pc:sldMk cId="3544137533" sldId="274"/>
            <ac:spMk id="5" creationId="{B1B4E3DD-2968-DA5E-1327-A653E7BFE21C}"/>
          </ac:spMkLst>
        </pc:spChg>
        <pc:spChg chg="add mod">
          <ac:chgData name="Senftleben, Fabian" userId="dd836103-f0c0-4062-a7d3-f5eb124916b5" providerId="ADAL" clId="{AA7465F4-BC59-44D6-BAE7-7C71FB6DC7D8}" dt="2024-08-07T14:54:40.761" v="7233" actId="20577"/>
          <ac:spMkLst>
            <pc:docMk/>
            <pc:sldMk cId="3544137533" sldId="274"/>
            <ac:spMk id="6" creationId="{DE41261E-CBF1-43CD-A244-AF4AA544B3CA}"/>
          </ac:spMkLst>
        </pc:spChg>
      </pc:sldChg>
      <pc:sldChg chg="addSp delSp modSp add del mod">
        <pc:chgData name="Senftleben, Fabian" userId="dd836103-f0c0-4062-a7d3-f5eb124916b5" providerId="ADAL" clId="{AA7465F4-BC59-44D6-BAE7-7C71FB6DC7D8}" dt="2024-08-07T15:18:18.097" v="7773" actId="47"/>
        <pc:sldMkLst>
          <pc:docMk/>
          <pc:sldMk cId="465749845" sldId="275"/>
        </pc:sldMkLst>
        <pc:spChg chg="del">
          <ac:chgData name="Senftleben, Fabian" userId="dd836103-f0c0-4062-a7d3-f5eb124916b5" providerId="ADAL" clId="{AA7465F4-BC59-44D6-BAE7-7C71FB6DC7D8}" dt="2024-08-07T14:54:45.018" v="7234" actId="478"/>
          <ac:spMkLst>
            <pc:docMk/>
            <pc:sldMk cId="465749845" sldId="275"/>
            <ac:spMk id="2" creationId="{F2736643-CC03-9868-975D-2CFFFA4B1439}"/>
          </ac:spMkLst>
        </pc:spChg>
        <pc:spChg chg="mod">
          <ac:chgData name="Senftleben, Fabian" userId="dd836103-f0c0-4062-a7d3-f5eb124916b5" providerId="ADAL" clId="{AA7465F4-BC59-44D6-BAE7-7C71FB6DC7D8}" dt="2024-08-07T14:52:43.371" v="7036" actId="20577"/>
          <ac:spMkLst>
            <pc:docMk/>
            <pc:sldMk cId="465749845" sldId="275"/>
            <ac:spMk id="3" creationId="{1E1259DA-D145-4336-415A-41E371F44746}"/>
          </ac:spMkLst>
        </pc:spChg>
        <pc:spChg chg="add del mod">
          <ac:chgData name="Senftleben, Fabian" userId="dd836103-f0c0-4062-a7d3-f5eb124916b5" providerId="ADAL" clId="{AA7465F4-BC59-44D6-BAE7-7C71FB6DC7D8}" dt="2024-08-07T14:54:48.034" v="7237" actId="478"/>
          <ac:spMkLst>
            <pc:docMk/>
            <pc:sldMk cId="465749845" sldId="275"/>
            <ac:spMk id="5" creationId="{757571B7-A23B-5BAF-A3C3-C87D52A2B9CD}"/>
          </ac:spMkLst>
        </pc:spChg>
        <pc:spChg chg="add mod">
          <ac:chgData name="Senftleben, Fabian" userId="dd836103-f0c0-4062-a7d3-f5eb124916b5" providerId="ADAL" clId="{AA7465F4-BC59-44D6-BAE7-7C71FB6DC7D8}" dt="2024-08-07T14:54:46.764" v="7236"/>
          <ac:spMkLst>
            <pc:docMk/>
            <pc:sldMk cId="465749845" sldId="275"/>
            <ac:spMk id="6" creationId="{3FE6F030-8B2A-657A-6C54-520A5E7EF035}"/>
          </ac:spMkLst>
        </pc:spChg>
        <pc:spChg chg="add mod">
          <ac:chgData name="Senftleben, Fabian" userId="dd836103-f0c0-4062-a7d3-f5eb124916b5" providerId="ADAL" clId="{AA7465F4-BC59-44D6-BAE7-7C71FB6DC7D8}" dt="2024-08-07T14:55:11.081" v="7297" actId="20577"/>
          <ac:spMkLst>
            <pc:docMk/>
            <pc:sldMk cId="465749845" sldId="275"/>
            <ac:spMk id="7" creationId="{6A9D2D2E-2A1C-576F-FAB8-F40DFBAE99E2}"/>
          </ac:spMkLst>
        </pc:spChg>
      </pc:sldChg>
      <pc:sldChg chg="addSp delSp modSp new mod modTransition">
        <pc:chgData name="Senftleben, Fabian" userId="dd836103-f0c0-4062-a7d3-f5eb124916b5" providerId="ADAL" clId="{AA7465F4-BC59-44D6-BAE7-7C71FB6DC7D8}" dt="2024-08-07T15:22:21.188" v="7807"/>
        <pc:sldMkLst>
          <pc:docMk/>
          <pc:sldMk cId="414116256" sldId="276"/>
        </pc:sldMkLst>
        <pc:spChg chg="del mod">
          <ac:chgData name="Senftleben, Fabian" userId="dd836103-f0c0-4062-a7d3-f5eb124916b5" providerId="ADAL" clId="{AA7465F4-BC59-44D6-BAE7-7C71FB6DC7D8}" dt="2024-08-07T14:56:34.282" v="7323" actId="478"/>
          <ac:spMkLst>
            <pc:docMk/>
            <pc:sldMk cId="414116256" sldId="276"/>
            <ac:spMk id="2" creationId="{43BC274A-6E18-C979-B19E-7EF3B74BDE94}"/>
          </ac:spMkLst>
        </pc:spChg>
        <pc:spChg chg="del">
          <ac:chgData name="Senftleben, Fabian" userId="dd836103-f0c0-4062-a7d3-f5eb124916b5" providerId="ADAL" clId="{AA7465F4-BC59-44D6-BAE7-7C71FB6DC7D8}" dt="2024-08-07T14:55:21.672" v="7308" actId="478"/>
          <ac:spMkLst>
            <pc:docMk/>
            <pc:sldMk cId="414116256" sldId="276"/>
            <ac:spMk id="3" creationId="{F9BA28AE-A0B1-599A-D1E8-4C88E1F9C89C}"/>
          </ac:spMkLst>
        </pc:spChg>
        <pc:spChg chg="add del mod">
          <ac:chgData name="Senftleben, Fabian" userId="dd836103-f0c0-4062-a7d3-f5eb124916b5" providerId="ADAL" clId="{AA7465F4-BC59-44D6-BAE7-7C71FB6DC7D8}" dt="2024-08-07T14:56:36.090" v="7324" actId="478"/>
          <ac:spMkLst>
            <pc:docMk/>
            <pc:sldMk cId="414116256" sldId="276"/>
            <ac:spMk id="7" creationId="{25C1C511-14E2-D61E-2B64-5B2D6906994B}"/>
          </ac:spMkLst>
        </pc:spChg>
        <pc:picChg chg="add mod">
          <ac:chgData name="Senftleben, Fabian" userId="dd836103-f0c0-4062-a7d3-f5eb124916b5" providerId="ADAL" clId="{AA7465F4-BC59-44D6-BAE7-7C71FB6DC7D8}" dt="2024-08-07T14:56:32.876" v="7322" actId="962"/>
          <ac:picMkLst>
            <pc:docMk/>
            <pc:sldMk cId="414116256" sldId="276"/>
            <ac:picMk id="5" creationId="{8C309FB2-30B9-CB2B-836C-6AE57DDAF2A1}"/>
          </ac:picMkLst>
        </pc:picChg>
      </pc:sldChg>
      <pc:sldChg chg="delSp add del ord setBg delDesignElem">
        <pc:chgData name="Senftleben, Fabian" userId="dd836103-f0c0-4062-a7d3-f5eb124916b5" providerId="ADAL" clId="{AA7465F4-BC59-44D6-BAE7-7C71FB6DC7D8}" dt="2024-08-07T14:59:14.581" v="7388" actId="47"/>
        <pc:sldMkLst>
          <pc:docMk/>
          <pc:sldMk cId="23794852" sldId="277"/>
        </pc:sldMkLst>
        <pc:spChg chg="del">
          <ac:chgData name="Senftleben, Fabian" userId="dd836103-f0c0-4062-a7d3-f5eb124916b5" providerId="ADAL" clId="{AA7465F4-BC59-44D6-BAE7-7C71FB6DC7D8}" dt="2024-08-07T14:59:09.691" v="7385"/>
          <ac:spMkLst>
            <pc:docMk/>
            <pc:sldMk cId="23794852" sldId="277"/>
            <ac:spMk id="9" creationId="{BACC6370-2D7E-4714-9D71-7542949D7D5D}"/>
          </ac:spMkLst>
        </pc:spChg>
        <pc:spChg chg="del">
          <ac:chgData name="Senftleben, Fabian" userId="dd836103-f0c0-4062-a7d3-f5eb124916b5" providerId="ADAL" clId="{AA7465F4-BC59-44D6-BAE7-7C71FB6DC7D8}" dt="2024-08-07T14:59:09.691" v="7385"/>
          <ac:spMkLst>
            <pc:docMk/>
            <pc:sldMk cId="23794852" sldId="277"/>
            <ac:spMk id="11" creationId="{F68B3F68-107C-434F-AA38-110D5EA91B85}"/>
          </ac:spMkLst>
        </pc:spChg>
        <pc:spChg chg="del">
          <ac:chgData name="Senftleben, Fabian" userId="dd836103-f0c0-4062-a7d3-f5eb124916b5" providerId="ADAL" clId="{AA7465F4-BC59-44D6-BAE7-7C71FB6DC7D8}" dt="2024-08-07T14:59:09.691" v="7385"/>
          <ac:spMkLst>
            <pc:docMk/>
            <pc:sldMk cId="23794852" sldId="277"/>
            <ac:spMk id="13" creationId="{AAD0DBB9-1A4B-4391-81D4-CB19F9AB918A}"/>
          </ac:spMkLst>
        </pc:spChg>
        <pc:spChg chg="del">
          <ac:chgData name="Senftleben, Fabian" userId="dd836103-f0c0-4062-a7d3-f5eb124916b5" providerId="ADAL" clId="{AA7465F4-BC59-44D6-BAE7-7C71FB6DC7D8}" dt="2024-08-07T14:59:09.691" v="7385"/>
          <ac:spMkLst>
            <pc:docMk/>
            <pc:sldMk cId="23794852" sldId="277"/>
            <ac:spMk id="15" creationId="{063BBA22-50EA-4C4D-BE05-F1CE4E63AA56}"/>
          </ac:spMkLst>
        </pc:spChg>
      </pc:sldChg>
      <pc:sldChg chg="addSp delSp modSp add mod ord modTransition setBg delDesignElem">
        <pc:chgData name="Senftleben, Fabian" userId="dd836103-f0c0-4062-a7d3-f5eb124916b5" providerId="ADAL" clId="{AA7465F4-BC59-44D6-BAE7-7C71FB6DC7D8}" dt="2024-08-07T15:22:21.188" v="7807"/>
        <pc:sldMkLst>
          <pc:docMk/>
          <pc:sldMk cId="848132560" sldId="277"/>
        </pc:sldMkLst>
        <pc:spChg chg="mod">
          <ac:chgData name="Senftleben, Fabian" userId="dd836103-f0c0-4062-a7d3-f5eb124916b5" providerId="ADAL" clId="{AA7465F4-BC59-44D6-BAE7-7C71FB6DC7D8}" dt="2024-08-07T15:00:26.896" v="7408" actId="207"/>
          <ac:spMkLst>
            <pc:docMk/>
            <pc:sldMk cId="848132560" sldId="277"/>
            <ac:spMk id="2" creationId="{B72E82DD-7ED7-1224-A8A1-39C15DA03DD7}"/>
          </ac:spMkLst>
        </pc:spChg>
        <pc:spChg chg="add del mod">
          <ac:chgData name="Senftleben, Fabian" userId="dd836103-f0c0-4062-a7d3-f5eb124916b5" providerId="ADAL" clId="{AA7465F4-BC59-44D6-BAE7-7C71FB6DC7D8}" dt="2024-08-07T15:00:00.366" v="7398" actId="478"/>
          <ac:spMkLst>
            <pc:docMk/>
            <pc:sldMk cId="848132560" sldId="277"/>
            <ac:spMk id="4" creationId="{E846ADFD-BCED-601E-51DD-C63839EBF25A}"/>
          </ac:spMkLst>
        </pc:spChg>
        <pc:spChg chg="add del">
          <ac:chgData name="Senftleben, Fabian" userId="dd836103-f0c0-4062-a7d3-f5eb124916b5" providerId="ADAL" clId="{AA7465F4-BC59-44D6-BAE7-7C71FB6DC7D8}" dt="2024-08-07T14:59:45.701" v="7394" actId="26606"/>
          <ac:spMkLst>
            <pc:docMk/>
            <pc:sldMk cId="848132560" sldId="277"/>
            <ac:spMk id="7" creationId="{955A2079-FA98-4876-80F0-72364A7D2EA4}"/>
          </ac:spMkLst>
        </pc:spChg>
        <pc:spChg chg="del">
          <ac:chgData name="Senftleben, Fabian" userId="dd836103-f0c0-4062-a7d3-f5eb124916b5" providerId="ADAL" clId="{AA7465F4-BC59-44D6-BAE7-7C71FB6DC7D8}" dt="2024-08-07T14:59:21.120" v="7390"/>
          <ac:spMkLst>
            <pc:docMk/>
            <pc:sldMk cId="848132560" sldId="277"/>
            <ac:spMk id="9" creationId="{BACC6370-2D7E-4714-9D71-7542949D7D5D}"/>
          </ac:spMkLst>
        </pc:spChg>
        <pc:spChg chg="add del">
          <ac:chgData name="Senftleben, Fabian" userId="dd836103-f0c0-4062-a7d3-f5eb124916b5" providerId="ADAL" clId="{AA7465F4-BC59-44D6-BAE7-7C71FB6DC7D8}" dt="2024-08-07T14:59:34.425" v="7392" actId="26606"/>
          <ac:spMkLst>
            <pc:docMk/>
            <pc:sldMk cId="848132560" sldId="277"/>
            <ac:spMk id="10" creationId="{BACC6370-2D7E-4714-9D71-7542949D7D5D}"/>
          </ac:spMkLst>
        </pc:spChg>
        <pc:spChg chg="del">
          <ac:chgData name="Senftleben, Fabian" userId="dd836103-f0c0-4062-a7d3-f5eb124916b5" providerId="ADAL" clId="{AA7465F4-BC59-44D6-BAE7-7C71FB6DC7D8}" dt="2024-08-07T14:59:21.120" v="7390"/>
          <ac:spMkLst>
            <pc:docMk/>
            <pc:sldMk cId="848132560" sldId="277"/>
            <ac:spMk id="11" creationId="{F68B3F68-107C-434F-AA38-110D5EA91B85}"/>
          </ac:spMkLst>
        </pc:spChg>
        <pc:spChg chg="add del">
          <ac:chgData name="Senftleben, Fabian" userId="dd836103-f0c0-4062-a7d3-f5eb124916b5" providerId="ADAL" clId="{AA7465F4-BC59-44D6-BAE7-7C71FB6DC7D8}" dt="2024-08-07T14:59:34.425" v="7392" actId="26606"/>
          <ac:spMkLst>
            <pc:docMk/>
            <pc:sldMk cId="848132560" sldId="277"/>
            <ac:spMk id="12" creationId="{F68B3F68-107C-434F-AA38-110D5EA91B85}"/>
          </ac:spMkLst>
        </pc:spChg>
        <pc:spChg chg="del">
          <ac:chgData name="Senftleben, Fabian" userId="dd836103-f0c0-4062-a7d3-f5eb124916b5" providerId="ADAL" clId="{AA7465F4-BC59-44D6-BAE7-7C71FB6DC7D8}" dt="2024-08-07T14:59:21.120" v="7390"/>
          <ac:spMkLst>
            <pc:docMk/>
            <pc:sldMk cId="848132560" sldId="277"/>
            <ac:spMk id="13" creationId="{AAD0DBB9-1A4B-4391-81D4-CB19F9AB918A}"/>
          </ac:spMkLst>
        </pc:spChg>
        <pc:spChg chg="add del">
          <ac:chgData name="Senftleben, Fabian" userId="dd836103-f0c0-4062-a7d3-f5eb124916b5" providerId="ADAL" clId="{AA7465F4-BC59-44D6-BAE7-7C71FB6DC7D8}" dt="2024-08-07T14:59:34.425" v="7392" actId="26606"/>
          <ac:spMkLst>
            <pc:docMk/>
            <pc:sldMk cId="848132560" sldId="277"/>
            <ac:spMk id="14" creationId="{AAD0DBB9-1A4B-4391-81D4-CB19F9AB918A}"/>
          </ac:spMkLst>
        </pc:spChg>
        <pc:spChg chg="del">
          <ac:chgData name="Senftleben, Fabian" userId="dd836103-f0c0-4062-a7d3-f5eb124916b5" providerId="ADAL" clId="{AA7465F4-BC59-44D6-BAE7-7C71FB6DC7D8}" dt="2024-08-07T14:59:21.120" v="7390"/>
          <ac:spMkLst>
            <pc:docMk/>
            <pc:sldMk cId="848132560" sldId="277"/>
            <ac:spMk id="15" creationId="{063BBA22-50EA-4C4D-BE05-F1CE4E63AA56}"/>
          </ac:spMkLst>
        </pc:spChg>
        <pc:spChg chg="add del">
          <ac:chgData name="Senftleben, Fabian" userId="dd836103-f0c0-4062-a7d3-f5eb124916b5" providerId="ADAL" clId="{AA7465F4-BC59-44D6-BAE7-7C71FB6DC7D8}" dt="2024-08-07T14:59:34.425" v="7392" actId="26606"/>
          <ac:spMkLst>
            <pc:docMk/>
            <pc:sldMk cId="848132560" sldId="277"/>
            <ac:spMk id="16" creationId="{063BBA22-50EA-4C4D-BE05-F1CE4E63AA56}"/>
          </ac:spMkLst>
        </pc:spChg>
        <pc:spChg chg="add">
          <ac:chgData name="Senftleben, Fabian" userId="dd836103-f0c0-4062-a7d3-f5eb124916b5" providerId="ADAL" clId="{AA7465F4-BC59-44D6-BAE7-7C71FB6DC7D8}" dt="2024-08-07T14:59:45.718" v="7395" actId="26606"/>
          <ac:spMkLst>
            <pc:docMk/>
            <pc:sldMk cId="848132560" sldId="277"/>
            <ac:spMk id="17" creationId="{BACC6370-2D7E-4714-9D71-7542949D7D5D}"/>
          </ac:spMkLst>
        </pc:spChg>
        <pc:spChg chg="add">
          <ac:chgData name="Senftleben, Fabian" userId="dd836103-f0c0-4062-a7d3-f5eb124916b5" providerId="ADAL" clId="{AA7465F4-BC59-44D6-BAE7-7C71FB6DC7D8}" dt="2024-08-07T14:59:45.718" v="7395" actId="26606"/>
          <ac:spMkLst>
            <pc:docMk/>
            <pc:sldMk cId="848132560" sldId="277"/>
            <ac:spMk id="18" creationId="{F68B3F68-107C-434F-AA38-110D5EA91B85}"/>
          </ac:spMkLst>
        </pc:spChg>
        <pc:spChg chg="add">
          <ac:chgData name="Senftleben, Fabian" userId="dd836103-f0c0-4062-a7d3-f5eb124916b5" providerId="ADAL" clId="{AA7465F4-BC59-44D6-BAE7-7C71FB6DC7D8}" dt="2024-08-07T14:59:45.718" v="7395" actId="26606"/>
          <ac:spMkLst>
            <pc:docMk/>
            <pc:sldMk cId="848132560" sldId="277"/>
            <ac:spMk id="19" creationId="{AAD0DBB9-1A4B-4391-81D4-CB19F9AB918A}"/>
          </ac:spMkLst>
        </pc:spChg>
        <pc:spChg chg="add">
          <ac:chgData name="Senftleben, Fabian" userId="dd836103-f0c0-4062-a7d3-f5eb124916b5" providerId="ADAL" clId="{AA7465F4-BC59-44D6-BAE7-7C71FB6DC7D8}" dt="2024-08-07T14:59:45.718" v="7395" actId="26606"/>
          <ac:spMkLst>
            <pc:docMk/>
            <pc:sldMk cId="848132560" sldId="277"/>
            <ac:spMk id="20" creationId="{063BBA22-50EA-4C4D-BE05-F1CE4E63AA56}"/>
          </ac:spMkLst>
        </pc:spChg>
        <pc:graphicFrameChg chg="del mod modGraphic">
          <ac:chgData name="Senftleben, Fabian" userId="dd836103-f0c0-4062-a7d3-f5eb124916b5" providerId="ADAL" clId="{AA7465F4-BC59-44D6-BAE7-7C71FB6DC7D8}" dt="2024-08-07T14:59:54.033" v="7396" actId="478"/>
          <ac:graphicFrameMkLst>
            <pc:docMk/>
            <pc:sldMk cId="848132560" sldId="277"/>
            <ac:graphicFrameMk id="5" creationId="{D8E5FD98-4499-B698-9CC7-DB323A0321B7}"/>
          </ac:graphicFrameMkLst>
        </pc:graphicFrameChg>
        <pc:graphicFrameChg chg="add mod">
          <ac:chgData name="Senftleben, Fabian" userId="dd836103-f0c0-4062-a7d3-f5eb124916b5" providerId="ADAL" clId="{AA7465F4-BC59-44D6-BAE7-7C71FB6DC7D8}" dt="2024-08-07T15:00:16.480" v="7404"/>
          <ac:graphicFrameMkLst>
            <pc:docMk/>
            <pc:sldMk cId="848132560" sldId="277"/>
            <ac:graphicFrameMk id="6" creationId="{CD855AFB-1F16-0D0E-9C89-51F6F71902F5}"/>
          </ac:graphicFrameMkLst>
        </pc:graphicFrameChg>
      </pc:sldChg>
      <pc:sldChg chg="delSp add del setBg delDesignElem">
        <pc:chgData name="Senftleben, Fabian" userId="dd836103-f0c0-4062-a7d3-f5eb124916b5" providerId="ADAL" clId="{AA7465F4-BC59-44D6-BAE7-7C71FB6DC7D8}" dt="2024-08-07T15:02:06.763" v="7420" actId="47"/>
        <pc:sldMkLst>
          <pc:docMk/>
          <pc:sldMk cId="2463156428" sldId="278"/>
        </pc:sldMkLst>
        <pc:spChg chg="del">
          <ac:chgData name="Senftleben, Fabian" userId="dd836103-f0c0-4062-a7d3-f5eb124916b5" providerId="ADAL" clId="{AA7465F4-BC59-44D6-BAE7-7C71FB6DC7D8}" dt="2024-08-07T15:02:05.159" v="7419"/>
          <ac:spMkLst>
            <pc:docMk/>
            <pc:sldMk cId="2463156428" sldId="278"/>
            <ac:spMk id="17" creationId="{BACC6370-2D7E-4714-9D71-7542949D7D5D}"/>
          </ac:spMkLst>
        </pc:spChg>
        <pc:spChg chg="del">
          <ac:chgData name="Senftleben, Fabian" userId="dd836103-f0c0-4062-a7d3-f5eb124916b5" providerId="ADAL" clId="{AA7465F4-BC59-44D6-BAE7-7C71FB6DC7D8}" dt="2024-08-07T15:02:05.159" v="7419"/>
          <ac:spMkLst>
            <pc:docMk/>
            <pc:sldMk cId="2463156428" sldId="278"/>
            <ac:spMk id="18" creationId="{F68B3F68-107C-434F-AA38-110D5EA91B85}"/>
          </ac:spMkLst>
        </pc:spChg>
        <pc:spChg chg="del">
          <ac:chgData name="Senftleben, Fabian" userId="dd836103-f0c0-4062-a7d3-f5eb124916b5" providerId="ADAL" clId="{AA7465F4-BC59-44D6-BAE7-7C71FB6DC7D8}" dt="2024-08-07T15:02:05.159" v="7419"/>
          <ac:spMkLst>
            <pc:docMk/>
            <pc:sldMk cId="2463156428" sldId="278"/>
            <ac:spMk id="19" creationId="{AAD0DBB9-1A4B-4391-81D4-CB19F9AB918A}"/>
          </ac:spMkLst>
        </pc:spChg>
        <pc:spChg chg="del">
          <ac:chgData name="Senftleben, Fabian" userId="dd836103-f0c0-4062-a7d3-f5eb124916b5" providerId="ADAL" clId="{AA7465F4-BC59-44D6-BAE7-7C71FB6DC7D8}" dt="2024-08-07T15:02:05.159" v="7419"/>
          <ac:spMkLst>
            <pc:docMk/>
            <pc:sldMk cId="2463156428" sldId="278"/>
            <ac:spMk id="20" creationId="{063BBA22-50EA-4C4D-BE05-F1CE4E63AA56}"/>
          </ac:spMkLst>
        </pc:spChg>
      </pc:sldChg>
      <pc:sldChg chg="addSp delSp modSp add mod modTransition modNotesTx">
        <pc:chgData name="Senftleben, Fabian" userId="dd836103-f0c0-4062-a7d3-f5eb124916b5" providerId="ADAL" clId="{AA7465F4-BC59-44D6-BAE7-7C71FB6DC7D8}" dt="2024-08-07T16:35:21.452" v="8406" actId="20577"/>
        <pc:sldMkLst>
          <pc:docMk/>
          <pc:sldMk cId="2464631485" sldId="278"/>
        </pc:sldMkLst>
        <pc:spChg chg="mod">
          <ac:chgData name="Senftleben, Fabian" userId="dd836103-f0c0-4062-a7d3-f5eb124916b5" providerId="ADAL" clId="{AA7465F4-BC59-44D6-BAE7-7C71FB6DC7D8}" dt="2024-08-07T15:02:21.305" v="7425" actId="207"/>
          <ac:spMkLst>
            <pc:docMk/>
            <pc:sldMk cId="2464631485" sldId="278"/>
            <ac:spMk id="2" creationId="{B72E82DD-7ED7-1224-A8A1-39C15DA03DD7}"/>
          </ac:spMkLst>
        </pc:spChg>
        <pc:spChg chg="add mod">
          <ac:chgData name="Senftleben, Fabian" userId="dd836103-f0c0-4062-a7d3-f5eb124916b5" providerId="ADAL" clId="{AA7465F4-BC59-44D6-BAE7-7C71FB6DC7D8}" dt="2024-08-07T15:02:33.988" v="7430" actId="113"/>
          <ac:spMkLst>
            <pc:docMk/>
            <pc:sldMk cId="2464631485" sldId="278"/>
            <ac:spMk id="3" creationId="{E59ED793-8836-F381-BB8E-E2229A469629}"/>
          </ac:spMkLst>
        </pc:spChg>
        <pc:spChg chg="add mod">
          <ac:chgData name="Senftleben, Fabian" userId="dd836103-f0c0-4062-a7d3-f5eb124916b5" providerId="ADAL" clId="{AA7465F4-BC59-44D6-BAE7-7C71FB6DC7D8}" dt="2024-08-07T15:02:33.988" v="7430" actId="113"/>
          <ac:spMkLst>
            <pc:docMk/>
            <pc:sldMk cId="2464631485" sldId="278"/>
            <ac:spMk id="4" creationId="{E1C982AA-4C45-38D2-2FF4-AC51B2887A52}"/>
          </ac:spMkLst>
        </pc:spChg>
        <pc:graphicFrameChg chg="del">
          <ac:chgData name="Senftleben, Fabian" userId="dd836103-f0c0-4062-a7d3-f5eb124916b5" providerId="ADAL" clId="{AA7465F4-BC59-44D6-BAE7-7C71FB6DC7D8}" dt="2024-08-07T15:02:13.806" v="7422" actId="478"/>
          <ac:graphicFrameMkLst>
            <pc:docMk/>
            <pc:sldMk cId="2464631485" sldId="278"/>
            <ac:graphicFrameMk id="6" creationId="{CD855AFB-1F16-0D0E-9C89-51F6F71902F5}"/>
          </ac:graphicFrameMkLst>
        </pc:graphicFrameChg>
      </pc:sldChg>
      <pc:sldChg chg="addSp delSp modSp add mod modTransition">
        <pc:chgData name="Senftleben, Fabian" userId="dd836103-f0c0-4062-a7d3-f5eb124916b5" providerId="ADAL" clId="{AA7465F4-BC59-44D6-BAE7-7C71FB6DC7D8}" dt="2024-08-07T15:22:21.188" v="7807"/>
        <pc:sldMkLst>
          <pc:docMk/>
          <pc:sldMk cId="2960190345" sldId="279"/>
        </pc:sldMkLst>
        <pc:spChg chg="mod">
          <ac:chgData name="Senftleben, Fabian" userId="dd836103-f0c0-4062-a7d3-f5eb124916b5" providerId="ADAL" clId="{AA7465F4-BC59-44D6-BAE7-7C71FB6DC7D8}" dt="2024-08-07T15:06:27.329" v="7464" actId="207"/>
          <ac:spMkLst>
            <pc:docMk/>
            <pc:sldMk cId="2960190345" sldId="279"/>
            <ac:spMk id="2" creationId="{B7BD4322-B453-71D1-68C8-60E82734028D}"/>
          </ac:spMkLst>
        </pc:spChg>
        <pc:spChg chg="mod">
          <ac:chgData name="Senftleben, Fabian" userId="dd836103-f0c0-4062-a7d3-f5eb124916b5" providerId="ADAL" clId="{AA7465F4-BC59-44D6-BAE7-7C71FB6DC7D8}" dt="2024-08-07T15:08:37.771" v="7528" actId="1076"/>
          <ac:spMkLst>
            <pc:docMk/>
            <pc:sldMk cId="2960190345" sldId="279"/>
            <ac:spMk id="3" creationId="{8ED4E75B-7B0E-FE58-BEAC-EDEFB89A14E7}"/>
          </ac:spMkLst>
        </pc:spChg>
        <pc:spChg chg="add mod">
          <ac:chgData name="Senftleben, Fabian" userId="dd836103-f0c0-4062-a7d3-f5eb124916b5" providerId="ADAL" clId="{AA7465F4-BC59-44D6-BAE7-7C71FB6DC7D8}" dt="2024-08-07T15:08:40.856" v="7529" actId="1076"/>
          <ac:spMkLst>
            <pc:docMk/>
            <pc:sldMk cId="2960190345" sldId="279"/>
            <ac:spMk id="6" creationId="{937AA166-F082-B498-A98C-70149E17FFCD}"/>
          </ac:spMkLst>
        </pc:spChg>
        <pc:spChg chg="add mod">
          <ac:chgData name="Senftleben, Fabian" userId="dd836103-f0c0-4062-a7d3-f5eb124916b5" providerId="ADAL" clId="{AA7465F4-BC59-44D6-BAE7-7C71FB6DC7D8}" dt="2024-08-07T15:08:45.880" v="7530" actId="1076"/>
          <ac:spMkLst>
            <pc:docMk/>
            <pc:sldMk cId="2960190345" sldId="279"/>
            <ac:spMk id="9" creationId="{C24AE896-9EB6-97E0-EC36-99A17497DBC9}"/>
          </ac:spMkLst>
        </pc:spChg>
        <pc:spChg chg="add mod">
          <ac:chgData name="Senftleben, Fabian" userId="dd836103-f0c0-4062-a7d3-f5eb124916b5" providerId="ADAL" clId="{AA7465F4-BC59-44D6-BAE7-7C71FB6DC7D8}" dt="2024-08-07T15:09:09.807" v="7534" actId="1076"/>
          <ac:spMkLst>
            <pc:docMk/>
            <pc:sldMk cId="2960190345" sldId="279"/>
            <ac:spMk id="10" creationId="{B5A7BA59-A9E6-8DCA-7F58-A7D3210C5A4C}"/>
          </ac:spMkLst>
        </pc:spChg>
        <pc:picChg chg="add mod">
          <ac:chgData name="Senftleben, Fabian" userId="dd836103-f0c0-4062-a7d3-f5eb124916b5" providerId="ADAL" clId="{AA7465F4-BC59-44D6-BAE7-7C71FB6DC7D8}" dt="2024-08-07T15:10:14.433" v="7567" actId="14861"/>
          <ac:picMkLst>
            <pc:docMk/>
            <pc:sldMk cId="2960190345" sldId="279"/>
            <ac:picMk id="4" creationId="{435F562B-D074-3723-1F20-7F72575A332A}"/>
          </ac:picMkLst>
        </pc:picChg>
        <pc:picChg chg="add mod">
          <ac:chgData name="Senftleben, Fabian" userId="dd836103-f0c0-4062-a7d3-f5eb124916b5" providerId="ADAL" clId="{AA7465F4-BC59-44D6-BAE7-7C71FB6DC7D8}" dt="2024-08-07T15:10:14.433" v="7567" actId="14861"/>
          <ac:picMkLst>
            <pc:docMk/>
            <pc:sldMk cId="2960190345" sldId="279"/>
            <ac:picMk id="5" creationId="{F79A6EF2-4978-711D-783D-BE98BAF46C0F}"/>
          </ac:picMkLst>
        </pc:picChg>
        <pc:picChg chg="del">
          <ac:chgData name="Senftleben, Fabian" userId="dd836103-f0c0-4062-a7d3-f5eb124916b5" providerId="ADAL" clId="{AA7465F4-BC59-44D6-BAE7-7C71FB6DC7D8}" dt="2024-08-07T15:06:34.795" v="7466" actId="478"/>
          <ac:picMkLst>
            <pc:docMk/>
            <pc:sldMk cId="2960190345" sldId="279"/>
            <ac:picMk id="7" creationId="{2BE9903D-5FBF-87FA-942F-E967AC87B0F8}"/>
          </ac:picMkLst>
        </pc:picChg>
        <pc:picChg chg="add mod">
          <ac:chgData name="Senftleben, Fabian" userId="dd836103-f0c0-4062-a7d3-f5eb124916b5" providerId="ADAL" clId="{AA7465F4-BC59-44D6-BAE7-7C71FB6DC7D8}" dt="2024-08-07T15:10:14.433" v="7567" actId="14861"/>
          <ac:picMkLst>
            <pc:docMk/>
            <pc:sldMk cId="2960190345" sldId="279"/>
            <ac:picMk id="8" creationId="{DD8413FE-B966-3D82-BAD5-5BCE229E8588}"/>
          </ac:picMkLst>
        </pc:picChg>
        <pc:picChg chg="del">
          <ac:chgData name="Senftleben, Fabian" userId="dd836103-f0c0-4062-a7d3-f5eb124916b5" providerId="ADAL" clId="{AA7465F4-BC59-44D6-BAE7-7C71FB6DC7D8}" dt="2024-08-07T15:06:34.795" v="7466" actId="478"/>
          <ac:picMkLst>
            <pc:docMk/>
            <pc:sldMk cId="2960190345" sldId="279"/>
            <ac:picMk id="11" creationId="{C6DF38F0-5FC1-186D-305D-70A0F05014FF}"/>
          </ac:picMkLst>
        </pc:picChg>
      </pc:sldChg>
      <pc:sldChg chg="addSp delSp modSp add mod modTransition">
        <pc:chgData name="Senftleben, Fabian" userId="dd836103-f0c0-4062-a7d3-f5eb124916b5" providerId="ADAL" clId="{AA7465F4-BC59-44D6-BAE7-7C71FB6DC7D8}" dt="2024-08-07T16:39:13.967" v="8446" actId="20577"/>
        <pc:sldMkLst>
          <pc:docMk/>
          <pc:sldMk cId="1411448999" sldId="280"/>
        </pc:sldMkLst>
        <pc:spChg chg="mod">
          <ac:chgData name="Senftleben, Fabian" userId="dd836103-f0c0-4062-a7d3-f5eb124916b5" providerId="ADAL" clId="{AA7465F4-BC59-44D6-BAE7-7C71FB6DC7D8}" dt="2024-08-07T15:10:51.764" v="7579" actId="207"/>
          <ac:spMkLst>
            <pc:docMk/>
            <pc:sldMk cId="1411448999" sldId="280"/>
            <ac:spMk id="2" creationId="{B7BD4322-B453-71D1-68C8-60E82734028D}"/>
          </ac:spMkLst>
        </pc:spChg>
        <pc:spChg chg="del">
          <ac:chgData name="Senftleben, Fabian" userId="dd836103-f0c0-4062-a7d3-f5eb124916b5" providerId="ADAL" clId="{AA7465F4-BC59-44D6-BAE7-7C71FB6DC7D8}" dt="2024-08-07T15:10:26.889" v="7570" actId="478"/>
          <ac:spMkLst>
            <pc:docMk/>
            <pc:sldMk cId="1411448999" sldId="280"/>
            <ac:spMk id="3" creationId="{8ED4E75B-7B0E-FE58-BEAC-EDEFB89A14E7}"/>
          </ac:spMkLst>
        </pc:spChg>
        <pc:spChg chg="del">
          <ac:chgData name="Senftleben, Fabian" userId="dd836103-f0c0-4062-a7d3-f5eb124916b5" providerId="ADAL" clId="{AA7465F4-BC59-44D6-BAE7-7C71FB6DC7D8}" dt="2024-08-07T15:10:26.889" v="7570" actId="478"/>
          <ac:spMkLst>
            <pc:docMk/>
            <pc:sldMk cId="1411448999" sldId="280"/>
            <ac:spMk id="6" creationId="{937AA166-F082-B498-A98C-70149E17FFCD}"/>
          </ac:spMkLst>
        </pc:spChg>
        <pc:spChg chg="del">
          <ac:chgData name="Senftleben, Fabian" userId="dd836103-f0c0-4062-a7d3-f5eb124916b5" providerId="ADAL" clId="{AA7465F4-BC59-44D6-BAE7-7C71FB6DC7D8}" dt="2024-08-07T15:10:26.889" v="7570" actId="478"/>
          <ac:spMkLst>
            <pc:docMk/>
            <pc:sldMk cId="1411448999" sldId="280"/>
            <ac:spMk id="9" creationId="{C24AE896-9EB6-97E0-EC36-99A17497DBC9}"/>
          </ac:spMkLst>
        </pc:spChg>
        <pc:spChg chg="del">
          <ac:chgData name="Senftleben, Fabian" userId="dd836103-f0c0-4062-a7d3-f5eb124916b5" providerId="ADAL" clId="{AA7465F4-BC59-44D6-BAE7-7C71FB6DC7D8}" dt="2024-08-07T15:10:26.889" v="7570" actId="478"/>
          <ac:spMkLst>
            <pc:docMk/>
            <pc:sldMk cId="1411448999" sldId="280"/>
            <ac:spMk id="10" creationId="{B5A7BA59-A9E6-8DCA-7F58-A7D3210C5A4C}"/>
          </ac:spMkLst>
        </pc:spChg>
        <pc:spChg chg="add del mod">
          <ac:chgData name="Senftleben, Fabian" userId="dd836103-f0c0-4062-a7d3-f5eb124916b5" providerId="ADAL" clId="{AA7465F4-BC59-44D6-BAE7-7C71FB6DC7D8}" dt="2024-08-07T15:10:29" v="7571" actId="478"/>
          <ac:spMkLst>
            <pc:docMk/>
            <pc:sldMk cId="1411448999" sldId="280"/>
            <ac:spMk id="11" creationId="{EF2D708A-26E6-F8C2-134D-8382F27A20B4}"/>
          </ac:spMkLst>
        </pc:spChg>
        <pc:spChg chg="add mod">
          <ac:chgData name="Senftleben, Fabian" userId="dd836103-f0c0-4062-a7d3-f5eb124916b5" providerId="ADAL" clId="{AA7465F4-BC59-44D6-BAE7-7C71FB6DC7D8}" dt="2024-08-07T16:39:13.967" v="8446" actId="20577"/>
          <ac:spMkLst>
            <pc:docMk/>
            <pc:sldMk cId="1411448999" sldId="280"/>
            <ac:spMk id="12" creationId="{8ED4E75B-7B0E-FE58-BEAC-EDEFB89A14E7}"/>
          </ac:spMkLst>
        </pc:spChg>
        <pc:spChg chg="add mod">
          <ac:chgData name="Senftleben, Fabian" userId="dd836103-f0c0-4062-a7d3-f5eb124916b5" providerId="ADAL" clId="{AA7465F4-BC59-44D6-BAE7-7C71FB6DC7D8}" dt="2024-08-07T15:12:40.561" v="7657" actId="1076"/>
          <ac:spMkLst>
            <pc:docMk/>
            <pc:sldMk cId="1411448999" sldId="280"/>
            <ac:spMk id="22" creationId="{BC846973-C13E-3AFB-5EA9-CFC4D17564E0}"/>
          </ac:spMkLst>
        </pc:spChg>
        <pc:spChg chg="add mod">
          <ac:chgData name="Senftleben, Fabian" userId="dd836103-f0c0-4062-a7d3-f5eb124916b5" providerId="ADAL" clId="{AA7465F4-BC59-44D6-BAE7-7C71FB6DC7D8}" dt="2024-08-07T15:12:43.743" v="7658" actId="1076"/>
          <ac:spMkLst>
            <pc:docMk/>
            <pc:sldMk cId="1411448999" sldId="280"/>
            <ac:spMk id="23" creationId="{9AD9ADBF-EDA4-6DDE-F5BA-D9D3C0CDFB8C}"/>
          </ac:spMkLst>
        </pc:spChg>
        <pc:spChg chg="add mod">
          <ac:chgData name="Senftleben, Fabian" userId="dd836103-f0c0-4062-a7d3-f5eb124916b5" providerId="ADAL" clId="{AA7465F4-BC59-44D6-BAE7-7C71FB6DC7D8}" dt="2024-08-07T15:12:49.332" v="7659" actId="1076"/>
          <ac:spMkLst>
            <pc:docMk/>
            <pc:sldMk cId="1411448999" sldId="280"/>
            <ac:spMk id="24" creationId="{4B2BF29A-C681-65E0-DFB5-EB083A3366A8}"/>
          </ac:spMkLst>
        </pc:spChg>
        <pc:picChg chg="del">
          <ac:chgData name="Senftleben, Fabian" userId="dd836103-f0c0-4062-a7d3-f5eb124916b5" providerId="ADAL" clId="{AA7465F4-BC59-44D6-BAE7-7C71FB6DC7D8}" dt="2024-08-07T15:10:26.889" v="7570" actId="478"/>
          <ac:picMkLst>
            <pc:docMk/>
            <pc:sldMk cId="1411448999" sldId="280"/>
            <ac:picMk id="4" creationId="{435F562B-D074-3723-1F20-7F72575A332A}"/>
          </ac:picMkLst>
        </pc:picChg>
        <pc:picChg chg="del">
          <ac:chgData name="Senftleben, Fabian" userId="dd836103-f0c0-4062-a7d3-f5eb124916b5" providerId="ADAL" clId="{AA7465F4-BC59-44D6-BAE7-7C71FB6DC7D8}" dt="2024-08-07T15:10:26.889" v="7570" actId="478"/>
          <ac:picMkLst>
            <pc:docMk/>
            <pc:sldMk cId="1411448999" sldId="280"/>
            <ac:picMk id="5" creationId="{F79A6EF2-4978-711D-783D-BE98BAF46C0F}"/>
          </ac:picMkLst>
        </pc:picChg>
        <pc:picChg chg="del">
          <ac:chgData name="Senftleben, Fabian" userId="dd836103-f0c0-4062-a7d3-f5eb124916b5" providerId="ADAL" clId="{AA7465F4-BC59-44D6-BAE7-7C71FB6DC7D8}" dt="2024-08-07T15:10:26.889" v="7570" actId="478"/>
          <ac:picMkLst>
            <pc:docMk/>
            <pc:sldMk cId="1411448999" sldId="280"/>
            <ac:picMk id="8" creationId="{DD8413FE-B966-3D82-BAD5-5BCE229E8588}"/>
          </ac:picMkLst>
        </pc:picChg>
        <pc:picChg chg="add mod">
          <ac:chgData name="Senftleben, Fabian" userId="dd836103-f0c0-4062-a7d3-f5eb124916b5" providerId="ADAL" clId="{AA7465F4-BC59-44D6-BAE7-7C71FB6DC7D8}" dt="2024-08-07T15:12:54.448" v="7660" actId="14861"/>
          <ac:picMkLst>
            <pc:docMk/>
            <pc:sldMk cId="1411448999" sldId="280"/>
            <ac:picMk id="13" creationId="{46A47B09-0EB2-0ED3-C355-A0EDF6D24495}"/>
          </ac:picMkLst>
        </pc:picChg>
        <pc:picChg chg="add del mod">
          <ac:chgData name="Senftleben, Fabian" userId="dd836103-f0c0-4062-a7d3-f5eb124916b5" providerId="ADAL" clId="{AA7465F4-BC59-44D6-BAE7-7C71FB6DC7D8}" dt="2024-08-07T15:11:15.970" v="7582" actId="478"/>
          <ac:picMkLst>
            <pc:docMk/>
            <pc:sldMk cId="1411448999" sldId="280"/>
            <ac:picMk id="14" creationId="{F4A78019-C3FF-BB75-E10C-F49AAEDE05BD}"/>
          </ac:picMkLst>
        </pc:picChg>
        <pc:picChg chg="add mod">
          <ac:chgData name="Senftleben, Fabian" userId="dd836103-f0c0-4062-a7d3-f5eb124916b5" providerId="ADAL" clId="{AA7465F4-BC59-44D6-BAE7-7C71FB6DC7D8}" dt="2024-08-07T15:12:54.448" v="7660" actId="14861"/>
          <ac:picMkLst>
            <pc:docMk/>
            <pc:sldMk cId="1411448999" sldId="280"/>
            <ac:picMk id="15" creationId="{A3B30948-0237-82BE-C153-45D070107D7A}"/>
          </ac:picMkLst>
        </pc:picChg>
        <pc:picChg chg="add mod">
          <ac:chgData name="Senftleben, Fabian" userId="dd836103-f0c0-4062-a7d3-f5eb124916b5" providerId="ADAL" clId="{AA7465F4-BC59-44D6-BAE7-7C71FB6DC7D8}" dt="2024-08-07T15:12:54.448" v="7660" actId="14861"/>
          <ac:picMkLst>
            <pc:docMk/>
            <pc:sldMk cId="1411448999" sldId="280"/>
            <ac:picMk id="17" creationId="{8219062B-4F04-D18E-1B39-1E58182C3172}"/>
          </ac:picMkLst>
        </pc:picChg>
      </pc:sldChg>
      <pc:sldChg chg="addSp delSp modSp add mod modTransition">
        <pc:chgData name="Senftleben, Fabian" userId="dd836103-f0c0-4062-a7d3-f5eb124916b5" providerId="ADAL" clId="{AA7465F4-BC59-44D6-BAE7-7C71FB6DC7D8}" dt="2024-08-07T15:22:21.188" v="7807"/>
        <pc:sldMkLst>
          <pc:docMk/>
          <pc:sldMk cId="4037815805" sldId="281"/>
        </pc:sldMkLst>
        <pc:spChg chg="mod">
          <ac:chgData name="Senftleben, Fabian" userId="dd836103-f0c0-4062-a7d3-f5eb124916b5" providerId="ADAL" clId="{AA7465F4-BC59-44D6-BAE7-7C71FB6DC7D8}" dt="2024-08-07T15:13:30.037" v="7670" actId="207"/>
          <ac:spMkLst>
            <pc:docMk/>
            <pc:sldMk cId="4037815805" sldId="281"/>
            <ac:spMk id="2" creationId="{B7BD4322-B453-71D1-68C8-60E82734028D}"/>
          </ac:spMkLst>
        </pc:spChg>
        <pc:spChg chg="add del mod">
          <ac:chgData name="Senftleben, Fabian" userId="dd836103-f0c0-4062-a7d3-f5eb124916b5" providerId="ADAL" clId="{AA7465F4-BC59-44D6-BAE7-7C71FB6DC7D8}" dt="2024-08-07T15:13:13.255" v="7665" actId="478"/>
          <ac:spMkLst>
            <pc:docMk/>
            <pc:sldMk cId="4037815805" sldId="281"/>
            <ac:spMk id="4" creationId="{5FD329AD-F0F7-A9D6-9B8D-56F427E0095B}"/>
          </ac:spMkLst>
        </pc:spChg>
        <pc:spChg chg="add mod">
          <ac:chgData name="Senftleben, Fabian" userId="dd836103-f0c0-4062-a7d3-f5eb124916b5" providerId="ADAL" clId="{AA7465F4-BC59-44D6-BAE7-7C71FB6DC7D8}" dt="2024-08-07T15:13:22.294" v="7667"/>
          <ac:spMkLst>
            <pc:docMk/>
            <pc:sldMk cId="4037815805" sldId="281"/>
            <ac:spMk id="5" creationId="{8ED4E75B-7B0E-FE58-BEAC-EDEFB89A14E7}"/>
          </ac:spMkLst>
        </pc:spChg>
        <pc:spChg chg="add mod">
          <ac:chgData name="Senftleben, Fabian" userId="dd836103-f0c0-4062-a7d3-f5eb124916b5" providerId="ADAL" clId="{AA7465F4-BC59-44D6-BAE7-7C71FB6DC7D8}" dt="2024-08-07T15:14:30.395" v="7717" actId="1076"/>
          <ac:spMkLst>
            <pc:docMk/>
            <pc:sldMk cId="4037815805" sldId="281"/>
            <ac:spMk id="8" creationId="{0B6D535D-7981-EFC9-D863-F9DC99FDEE69}"/>
          </ac:spMkLst>
        </pc:spChg>
        <pc:spChg chg="add mod">
          <ac:chgData name="Senftleben, Fabian" userId="dd836103-f0c0-4062-a7d3-f5eb124916b5" providerId="ADAL" clId="{AA7465F4-BC59-44D6-BAE7-7C71FB6DC7D8}" dt="2024-08-07T15:14:30.395" v="7717" actId="1076"/>
          <ac:spMkLst>
            <pc:docMk/>
            <pc:sldMk cId="4037815805" sldId="281"/>
            <ac:spMk id="9" creationId="{D2E28668-C255-C899-667D-C57C05B229AB}"/>
          </ac:spMkLst>
        </pc:spChg>
        <pc:spChg chg="add mod">
          <ac:chgData name="Senftleben, Fabian" userId="dd836103-f0c0-4062-a7d3-f5eb124916b5" providerId="ADAL" clId="{AA7465F4-BC59-44D6-BAE7-7C71FB6DC7D8}" dt="2024-08-07T15:14:26.417" v="7716" actId="1076"/>
          <ac:spMkLst>
            <pc:docMk/>
            <pc:sldMk cId="4037815805" sldId="281"/>
            <ac:spMk id="10" creationId="{EC4C514F-6CDB-7DE2-900B-B2EDB7756D00}"/>
          </ac:spMkLst>
        </pc:spChg>
        <pc:spChg chg="del">
          <ac:chgData name="Senftleben, Fabian" userId="dd836103-f0c0-4062-a7d3-f5eb124916b5" providerId="ADAL" clId="{AA7465F4-BC59-44D6-BAE7-7C71FB6DC7D8}" dt="2024-08-07T15:13:10.698" v="7664" actId="478"/>
          <ac:spMkLst>
            <pc:docMk/>
            <pc:sldMk cId="4037815805" sldId="281"/>
            <ac:spMk id="12" creationId="{8ED4E75B-7B0E-FE58-BEAC-EDEFB89A14E7}"/>
          </ac:spMkLst>
        </pc:spChg>
        <pc:spChg chg="del">
          <ac:chgData name="Senftleben, Fabian" userId="dd836103-f0c0-4062-a7d3-f5eb124916b5" providerId="ADAL" clId="{AA7465F4-BC59-44D6-BAE7-7C71FB6DC7D8}" dt="2024-08-07T15:13:08.376" v="7663" actId="478"/>
          <ac:spMkLst>
            <pc:docMk/>
            <pc:sldMk cId="4037815805" sldId="281"/>
            <ac:spMk id="22" creationId="{BC846973-C13E-3AFB-5EA9-CFC4D17564E0}"/>
          </ac:spMkLst>
        </pc:spChg>
        <pc:spChg chg="del">
          <ac:chgData name="Senftleben, Fabian" userId="dd836103-f0c0-4062-a7d3-f5eb124916b5" providerId="ADAL" clId="{AA7465F4-BC59-44D6-BAE7-7C71FB6DC7D8}" dt="2024-08-07T15:13:08.376" v="7663" actId="478"/>
          <ac:spMkLst>
            <pc:docMk/>
            <pc:sldMk cId="4037815805" sldId="281"/>
            <ac:spMk id="23" creationId="{9AD9ADBF-EDA4-6DDE-F5BA-D9D3C0CDFB8C}"/>
          </ac:spMkLst>
        </pc:spChg>
        <pc:spChg chg="del">
          <ac:chgData name="Senftleben, Fabian" userId="dd836103-f0c0-4062-a7d3-f5eb124916b5" providerId="ADAL" clId="{AA7465F4-BC59-44D6-BAE7-7C71FB6DC7D8}" dt="2024-08-07T15:13:08.376" v="7663" actId="478"/>
          <ac:spMkLst>
            <pc:docMk/>
            <pc:sldMk cId="4037815805" sldId="281"/>
            <ac:spMk id="24" creationId="{4B2BF29A-C681-65E0-DFB5-EB083A3366A8}"/>
          </ac:spMkLst>
        </pc:spChg>
        <pc:picChg chg="add mod">
          <ac:chgData name="Senftleben, Fabian" userId="dd836103-f0c0-4062-a7d3-f5eb124916b5" providerId="ADAL" clId="{AA7465F4-BC59-44D6-BAE7-7C71FB6DC7D8}" dt="2024-08-07T15:14:33.914" v="7718" actId="14861"/>
          <ac:picMkLst>
            <pc:docMk/>
            <pc:sldMk cId="4037815805" sldId="281"/>
            <ac:picMk id="6" creationId="{912F7449-8397-1372-8CFB-A94F8F52C3D5}"/>
          </ac:picMkLst>
        </pc:picChg>
        <pc:picChg chg="add mod">
          <ac:chgData name="Senftleben, Fabian" userId="dd836103-f0c0-4062-a7d3-f5eb124916b5" providerId="ADAL" clId="{AA7465F4-BC59-44D6-BAE7-7C71FB6DC7D8}" dt="2024-08-07T15:14:33.914" v="7718" actId="14861"/>
          <ac:picMkLst>
            <pc:docMk/>
            <pc:sldMk cId="4037815805" sldId="281"/>
            <ac:picMk id="7" creationId="{F209CA8C-1684-CF9B-4484-1BE3C02E384D}"/>
          </ac:picMkLst>
        </pc:picChg>
        <pc:picChg chg="add mod">
          <ac:chgData name="Senftleben, Fabian" userId="dd836103-f0c0-4062-a7d3-f5eb124916b5" providerId="ADAL" clId="{AA7465F4-BC59-44D6-BAE7-7C71FB6DC7D8}" dt="2024-08-07T15:14:33.914" v="7718" actId="14861"/>
          <ac:picMkLst>
            <pc:docMk/>
            <pc:sldMk cId="4037815805" sldId="281"/>
            <ac:picMk id="11" creationId="{0A7E3855-4209-6D12-21B1-D1F0298F41A8}"/>
          </ac:picMkLst>
        </pc:picChg>
        <pc:picChg chg="del">
          <ac:chgData name="Senftleben, Fabian" userId="dd836103-f0c0-4062-a7d3-f5eb124916b5" providerId="ADAL" clId="{AA7465F4-BC59-44D6-BAE7-7C71FB6DC7D8}" dt="2024-08-07T15:13:08.376" v="7663" actId="478"/>
          <ac:picMkLst>
            <pc:docMk/>
            <pc:sldMk cId="4037815805" sldId="281"/>
            <ac:picMk id="13" creationId="{46A47B09-0EB2-0ED3-C355-A0EDF6D24495}"/>
          </ac:picMkLst>
        </pc:picChg>
        <pc:picChg chg="del">
          <ac:chgData name="Senftleben, Fabian" userId="dd836103-f0c0-4062-a7d3-f5eb124916b5" providerId="ADAL" clId="{AA7465F4-BC59-44D6-BAE7-7C71FB6DC7D8}" dt="2024-08-07T15:13:08.376" v="7663" actId="478"/>
          <ac:picMkLst>
            <pc:docMk/>
            <pc:sldMk cId="4037815805" sldId="281"/>
            <ac:picMk id="15" creationId="{A3B30948-0237-82BE-C153-45D070107D7A}"/>
          </ac:picMkLst>
        </pc:picChg>
        <pc:picChg chg="del">
          <ac:chgData name="Senftleben, Fabian" userId="dd836103-f0c0-4062-a7d3-f5eb124916b5" providerId="ADAL" clId="{AA7465F4-BC59-44D6-BAE7-7C71FB6DC7D8}" dt="2024-08-07T15:13:08.376" v="7663" actId="478"/>
          <ac:picMkLst>
            <pc:docMk/>
            <pc:sldMk cId="4037815805" sldId="281"/>
            <ac:picMk id="17" creationId="{8219062B-4F04-D18E-1B39-1E58182C3172}"/>
          </ac:picMkLst>
        </pc:picChg>
      </pc:sldChg>
      <pc:sldChg chg="add del">
        <pc:chgData name="Senftleben, Fabian" userId="dd836103-f0c0-4062-a7d3-f5eb124916b5" providerId="ADAL" clId="{AA7465F4-BC59-44D6-BAE7-7C71FB6DC7D8}" dt="2024-08-07T15:16:27.199" v="7738" actId="47"/>
        <pc:sldMkLst>
          <pc:docMk/>
          <pc:sldMk cId="1457280141" sldId="282"/>
        </pc:sldMkLst>
      </pc:sldChg>
      <pc:sldChg chg="modSp add mod modTransition">
        <pc:chgData name="Senftleben, Fabian" userId="dd836103-f0c0-4062-a7d3-f5eb124916b5" providerId="ADAL" clId="{AA7465F4-BC59-44D6-BAE7-7C71FB6DC7D8}" dt="2024-08-07T16:31:53.599" v="7877" actId="207"/>
        <pc:sldMkLst>
          <pc:docMk/>
          <pc:sldMk cId="2819696771" sldId="282"/>
        </pc:sldMkLst>
        <pc:spChg chg="mod">
          <ac:chgData name="Senftleben, Fabian" userId="dd836103-f0c0-4062-a7d3-f5eb124916b5" providerId="ADAL" clId="{AA7465F4-BC59-44D6-BAE7-7C71FB6DC7D8}" dt="2024-08-07T15:17:53.323" v="7762" actId="27636"/>
          <ac:spMkLst>
            <pc:docMk/>
            <pc:sldMk cId="2819696771" sldId="282"/>
            <ac:spMk id="2" creationId="{F2736643-CC03-9868-975D-2CFFFA4B1439}"/>
          </ac:spMkLst>
        </pc:spChg>
        <pc:spChg chg="mod">
          <ac:chgData name="Senftleben, Fabian" userId="dd836103-f0c0-4062-a7d3-f5eb124916b5" providerId="ADAL" clId="{AA7465F4-BC59-44D6-BAE7-7C71FB6DC7D8}" dt="2024-08-07T16:31:53.599" v="7877" actId="207"/>
          <ac:spMkLst>
            <pc:docMk/>
            <pc:sldMk cId="2819696771" sldId="282"/>
            <ac:spMk id="3" creationId="{1E1259DA-D145-4336-415A-41E371F44746}"/>
          </ac:spMkLst>
        </pc:spChg>
      </pc:sldChg>
      <pc:sldChg chg="modSp add mod modTransition">
        <pc:chgData name="Senftleben, Fabian" userId="dd836103-f0c0-4062-a7d3-f5eb124916b5" providerId="ADAL" clId="{AA7465F4-BC59-44D6-BAE7-7C71FB6DC7D8}" dt="2024-08-07T16:31:58.238" v="7882" actId="207"/>
        <pc:sldMkLst>
          <pc:docMk/>
          <pc:sldMk cId="3447812957" sldId="283"/>
        </pc:sldMkLst>
        <pc:spChg chg="mod">
          <ac:chgData name="Senftleben, Fabian" userId="dd836103-f0c0-4062-a7d3-f5eb124916b5" providerId="ADAL" clId="{AA7465F4-BC59-44D6-BAE7-7C71FB6DC7D8}" dt="2024-08-07T15:18:13.004" v="7770" actId="27636"/>
          <ac:spMkLst>
            <pc:docMk/>
            <pc:sldMk cId="3447812957" sldId="283"/>
            <ac:spMk id="2" creationId="{F2736643-CC03-9868-975D-2CFFFA4B1439}"/>
          </ac:spMkLst>
        </pc:spChg>
        <pc:spChg chg="mod">
          <ac:chgData name="Senftleben, Fabian" userId="dd836103-f0c0-4062-a7d3-f5eb124916b5" providerId="ADAL" clId="{AA7465F4-BC59-44D6-BAE7-7C71FB6DC7D8}" dt="2024-08-07T16:31:58.238" v="7882" actId="207"/>
          <ac:spMkLst>
            <pc:docMk/>
            <pc:sldMk cId="3447812957" sldId="283"/>
            <ac:spMk id="3" creationId="{1E1259DA-D145-4336-415A-41E371F4474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45CBB3-A064-47A4-9412-EFBE3455E59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2D48BDE-41DE-43B8-BAB3-AFD498058C9C}">
      <dgm:prSet/>
      <dgm:spPr/>
      <dgm:t>
        <a:bodyPr/>
        <a:lstStyle/>
        <a:p>
          <a:pPr>
            <a:defRPr cap="all"/>
          </a:pPr>
          <a:r>
            <a:rPr lang="de-DE" dirty="0"/>
            <a:t>Wie einfach oder schwierig war das Aufsetzen / Einstellen?</a:t>
          </a:r>
          <a:endParaRPr lang="en-US" dirty="0"/>
        </a:p>
      </dgm:t>
    </dgm:pt>
    <dgm:pt modelId="{376838A1-1B90-4B37-B9A8-59DD31C6EEC4}" type="parTrans" cxnId="{8B01881F-472E-4F09-BB98-4C8E9F038746}">
      <dgm:prSet/>
      <dgm:spPr/>
      <dgm:t>
        <a:bodyPr/>
        <a:lstStyle/>
        <a:p>
          <a:endParaRPr lang="en-US"/>
        </a:p>
      </dgm:t>
    </dgm:pt>
    <dgm:pt modelId="{9550CB11-25E7-45A8-8077-8D8B7F505938}" type="sibTrans" cxnId="{8B01881F-472E-4F09-BB98-4C8E9F038746}">
      <dgm:prSet/>
      <dgm:spPr/>
      <dgm:t>
        <a:bodyPr/>
        <a:lstStyle/>
        <a:p>
          <a:endParaRPr lang="en-US"/>
        </a:p>
      </dgm:t>
    </dgm:pt>
    <dgm:pt modelId="{F240F683-7156-4F24-BA7C-86F1CD418E93}">
      <dgm:prSet/>
      <dgm:spPr/>
      <dgm:t>
        <a:bodyPr/>
        <a:lstStyle/>
        <a:p>
          <a:pPr>
            <a:defRPr cap="all"/>
          </a:pPr>
          <a:r>
            <a:rPr lang="de-DE" dirty="0"/>
            <a:t>Was sind Hürden dabei?</a:t>
          </a:r>
          <a:endParaRPr lang="en-US" dirty="0"/>
        </a:p>
      </dgm:t>
    </dgm:pt>
    <dgm:pt modelId="{62CDF33D-2C19-429B-8E8A-1C60C2E92ED4}" type="parTrans" cxnId="{0E11D4DA-A22B-4DF7-8ED5-399454D2A37A}">
      <dgm:prSet/>
      <dgm:spPr/>
      <dgm:t>
        <a:bodyPr/>
        <a:lstStyle/>
        <a:p>
          <a:endParaRPr lang="en-US"/>
        </a:p>
      </dgm:t>
    </dgm:pt>
    <dgm:pt modelId="{FA4AFD2A-54DC-41C1-A060-66187453CE25}" type="sibTrans" cxnId="{0E11D4DA-A22B-4DF7-8ED5-399454D2A37A}">
      <dgm:prSet/>
      <dgm:spPr/>
      <dgm:t>
        <a:bodyPr/>
        <a:lstStyle/>
        <a:p>
          <a:endParaRPr lang="en-US"/>
        </a:p>
      </dgm:t>
    </dgm:pt>
    <dgm:pt modelId="{8E39ABB7-4E70-4440-BDFB-BC08532D0CFD}" type="pres">
      <dgm:prSet presAssocID="{F445CBB3-A064-47A4-9412-EFBE3455E593}" presName="root" presStyleCnt="0">
        <dgm:presLayoutVars>
          <dgm:dir/>
          <dgm:resizeHandles val="exact"/>
        </dgm:presLayoutVars>
      </dgm:prSet>
      <dgm:spPr/>
    </dgm:pt>
    <dgm:pt modelId="{7CACEA50-17C5-435D-9B0B-33482690413A}" type="pres">
      <dgm:prSet presAssocID="{42D48BDE-41DE-43B8-BAB3-AFD498058C9C}" presName="compNode" presStyleCnt="0"/>
      <dgm:spPr/>
    </dgm:pt>
    <dgm:pt modelId="{DF8DD327-D27D-48D3-88CB-3ADE5B81861C}" type="pres">
      <dgm:prSet presAssocID="{42D48BDE-41DE-43B8-BAB3-AFD498058C9C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7ADFEA1-2438-42A6-BBD5-6913661285CE}" type="pres">
      <dgm:prSet presAssocID="{42D48BDE-41DE-43B8-BAB3-AFD498058C9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ung"/>
        </a:ext>
      </dgm:extLst>
    </dgm:pt>
    <dgm:pt modelId="{8EE9D446-A988-4D08-ADA6-0CA3E0C03024}" type="pres">
      <dgm:prSet presAssocID="{42D48BDE-41DE-43B8-BAB3-AFD498058C9C}" presName="spaceRect" presStyleCnt="0"/>
      <dgm:spPr/>
    </dgm:pt>
    <dgm:pt modelId="{2E6814A9-F87D-4D31-8594-5A630EE6ADC4}" type="pres">
      <dgm:prSet presAssocID="{42D48BDE-41DE-43B8-BAB3-AFD498058C9C}" presName="textRect" presStyleLbl="revTx" presStyleIdx="0" presStyleCnt="2">
        <dgm:presLayoutVars>
          <dgm:chMax val="1"/>
          <dgm:chPref val="1"/>
        </dgm:presLayoutVars>
      </dgm:prSet>
      <dgm:spPr/>
    </dgm:pt>
    <dgm:pt modelId="{E2B06989-F3ED-41D9-AF0D-BDC7ABC68D15}" type="pres">
      <dgm:prSet presAssocID="{9550CB11-25E7-45A8-8077-8D8B7F505938}" presName="sibTrans" presStyleCnt="0"/>
      <dgm:spPr/>
    </dgm:pt>
    <dgm:pt modelId="{BD7803E9-FCED-4095-819C-D1912903EA1B}" type="pres">
      <dgm:prSet presAssocID="{F240F683-7156-4F24-BA7C-86F1CD418E93}" presName="compNode" presStyleCnt="0"/>
      <dgm:spPr/>
    </dgm:pt>
    <dgm:pt modelId="{9BBDBFB1-48FF-4997-9068-690EAA1D11B7}" type="pres">
      <dgm:prSet presAssocID="{F240F683-7156-4F24-BA7C-86F1CD418E93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CBF1277-0733-4AF4-B7AF-3289951C5C1C}" type="pres">
      <dgm:prSet presAssocID="{F240F683-7156-4F24-BA7C-86F1CD418E9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EACFFD9-26E8-4929-AAEC-6CFABFDB5C22}" type="pres">
      <dgm:prSet presAssocID="{F240F683-7156-4F24-BA7C-86F1CD418E93}" presName="spaceRect" presStyleCnt="0"/>
      <dgm:spPr/>
    </dgm:pt>
    <dgm:pt modelId="{989ECCDE-E6BB-4C06-AE7C-F8896A148BD2}" type="pres">
      <dgm:prSet presAssocID="{F240F683-7156-4F24-BA7C-86F1CD418E9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B01881F-472E-4F09-BB98-4C8E9F038746}" srcId="{F445CBB3-A064-47A4-9412-EFBE3455E593}" destId="{42D48BDE-41DE-43B8-BAB3-AFD498058C9C}" srcOrd="0" destOrd="0" parTransId="{376838A1-1B90-4B37-B9A8-59DD31C6EEC4}" sibTransId="{9550CB11-25E7-45A8-8077-8D8B7F505938}"/>
    <dgm:cxn modelId="{5755D98F-5FE3-43E9-940F-A61A06297E08}" type="presOf" srcId="{F445CBB3-A064-47A4-9412-EFBE3455E593}" destId="{8E39ABB7-4E70-4440-BDFB-BC08532D0CFD}" srcOrd="0" destOrd="0" presId="urn:microsoft.com/office/officeart/2018/5/layout/IconLeafLabelList"/>
    <dgm:cxn modelId="{9A1C9D99-B340-4C8E-95CA-2C60BB14D72C}" type="presOf" srcId="{F240F683-7156-4F24-BA7C-86F1CD418E93}" destId="{989ECCDE-E6BB-4C06-AE7C-F8896A148BD2}" srcOrd="0" destOrd="0" presId="urn:microsoft.com/office/officeart/2018/5/layout/IconLeafLabelList"/>
    <dgm:cxn modelId="{EBFC1EB5-F5AB-47D3-9722-73F57F26D3F8}" type="presOf" srcId="{42D48BDE-41DE-43B8-BAB3-AFD498058C9C}" destId="{2E6814A9-F87D-4D31-8594-5A630EE6ADC4}" srcOrd="0" destOrd="0" presId="urn:microsoft.com/office/officeart/2018/5/layout/IconLeafLabelList"/>
    <dgm:cxn modelId="{0E11D4DA-A22B-4DF7-8ED5-399454D2A37A}" srcId="{F445CBB3-A064-47A4-9412-EFBE3455E593}" destId="{F240F683-7156-4F24-BA7C-86F1CD418E93}" srcOrd="1" destOrd="0" parTransId="{62CDF33D-2C19-429B-8E8A-1C60C2E92ED4}" sibTransId="{FA4AFD2A-54DC-41C1-A060-66187453CE25}"/>
    <dgm:cxn modelId="{B1ECF805-B654-4DA3-A43C-1D2CF1564BF3}" type="presParOf" srcId="{8E39ABB7-4E70-4440-BDFB-BC08532D0CFD}" destId="{7CACEA50-17C5-435D-9B0B-33482690413A}" srcOrd="0" destOrd="0" presId="urn:microsoft.com/office/officeart/2018/5/layout/IconLeafLabelList"/>
    <dgm:cxn modelId="{3ED3D2D6-6DC9-4164-959A-BA09937AB39C}" type="presParOf" srcId="{7CACEA50-17C5-435D-9B0B-33482690413A}" destId="{DF8DD327-D27D-48D3-88CB-3ADE5B81861C}" srcOrd="0" destOrd="0" presId="urn:microsoft.com/office/officeart/2018/5/layout/IconLeafLabelList"/>
    <dgm:cxn modelId="{57E419CA-36DD-49B3-B6AC-A4370BF6A690}" type="presParOf" srcId="{7CACEA50-17C5-435D-9B0B-33482690413A}" destId="{27ADFEA1-2438-42A6-BBD5-6913661285CE}" srcOrd="1" destOrd="0" presId="urn:microsoft.com/office/officeart/2018/5/layout/IconLeafLabelList"/>
    <dgm:cxn modelId="{7249A518-248C-460F-8D88-0D7153D9AF21}" type="presParOf" srcId="{7CACEA50-17C5-435D-9B0B-33482690413A}" destId="{8EE9D446-A988-4D08-ADA6-0CA3E0C03024}" srcOrd="2" destOrd="0" presId="urn:microsoft.com/office/officeart/2018/5/layout/IconLeafLabelList"/>
    <dgm:cxn modelId="{F9EE5CDD-53DD-4C4F-8382-EB93A19893B3}" type="presParOf" srcId="{7CACEA50-17C5-435D-9B0B-33482690413A}" destId="{2E6814A9-F87D-4D31-8594-5A630EE6ADC4}" srcOrd="3" destOrd="0" presId="urn:microsoft.com/office/officeart/2018/5/layout/IconLeafLabelList"/>
    <dgm:cxn modelId="{A6637BEC-7C57-4A2E-982F-86E45612F8B9}" type="presParOf" srcId="{8E39ABB7-4E70-4440-BDFB-BC08532D0CFD}" destId="{E2B06989-F3ED-41D9-AF0D-BDC7ABC68D15}" srcOrd="1" destOrd="0" presId="urn:microsoft.com/office/officeart/2018/5/layout/IconLeafLabelList"/>
    <dgm:cxn modelId="{695E7776-A104-4835-9863-C1C38699CEF9}" type="presParOf" srcId="{8E39ABB7-4E70-4440-BDFB-BC08532D0CFD}" destId="{BD7803E9-FCED-4095-819C-D1912903EA1B}" srcOrd="2" destOrd="0" presId="urn:microsoft.com/office/officeart/2018/5/layout/IconLeafLabelList"/>
    <dgm:cxn modelId="{B71E157D-CB9B-41E5-828E-9220A7163491}" type="presParOf" srcId="{BD7803E9-FCED-4095-819C-D1912903EA1B}" destId="{9BBDBFB1-48FF-4997-9068-690EAA1D11B7}" srcOrd="0" destOrd="0" presId="urn:microsoft.com/office/officeart/2018/5/layout/IconLeafLabelList"/>
    <dgm:cxn modelId="{5E5557AB-8E68-4A7F-A875-02006E50EEE7}" type="presParOf" srcId="{BD7803E9-FCED-4095-819C-D1912903EA1B}" destId="{4CBF1277-0733-4AF4-B7AF-3289951C5C1C}" srcOrd="1" destOrd="0" presId="urn:microsoft.com/office/officeart/2018/5/layout/IconLeafLabelList"/>
    <dgm:cxn modelId="{B9DD06B6-3F4E-4E69-B669-75198C75B574}" type="presParOf" srcId="{BD7803E9-FCED-4095-819C-D1912903EA1B}" destId="{2EACFFD9-26E8-4929-AAEC-6CFABFDB5C22}" srcOrd="2" destOrd="0" presId="urn:microsoft.com/office/officeart/2018/5/layout/IconLeafLabelList"/>
    <dgm:cxn modelId="{1B9CDECD-FBE8-432F-A9E9-D3DA7B0CC44A}" type="presParOf" srcId="{BD7803E9-FCED-4095-819C-D1912903EA1B}" destId="{989ECCDE-E6BB-4C06-AE7C-F8896A148BD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6B82D5-A954-47DB-A97D-CAD9183AE9D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64AFB3C-F033-4BDB-90F8-E3B7884ACCDE}">
      <dgm:prSet/>
      <dgm:spPr/>
      <dgm:t>
        <a:bodyPr/>
        <a:lstStyle/>
        <a:p>
          <a:r>
            <a:rPr lang="de-DE" dirty="0"/>
            <a:t>1. Konfiguration im System/Anwendung aktivieren</a:t>
          </a:r>
          <a:endParaRPr lang="en-US" dirty="0"/>
        </a:p>
      </dgm:t>
    </dgm:pt>
    <dgm:pt modelId="{6F17E1AB-2430-4F65-AFD5-FDAB6BF04339}" type="parTrans" cxnId="{6906933D-9D9B-46DC-A137-D83DD1C73D6F}">
      <dgm:prSet/>
      <dgm:spPr/>
      <dgm:t>
        <a:bodyPr/>
        <a:lstStyle/>
        <a:p>
          <a:endParaRPr lang="en-US"/>
        </a:p>
      </dgm:t>
    </dgm:pt>
    <dgm:pt modelId="{4EDA8E77-57D1-4B9D-ACDC-116FA0A0B608}" type="sibTrans" cxnId="{6906933D-9D9B-46DC-A137-D83DD1C73D6F}">
      <dgm:prSet/>
      <dgm:spPr/>
      <dgm:t>
        <a:bodyPr/>
        <a:lstStyle/>
        <a:p>
          <a:endParaRPr lang="en-US"/>
        </a:p>
      </dgm:t>
    </dgm:pt>
    <dgm:pt modelId="{F164B42C-5318-4B3E-BDE4-AEA2222C5A28}">
      <dgm:prSet/>
      <dgm:spPr/>
      <dgm:t>
        <a:bodyPr/>
        <a:lstStyle/>
        <a:p>
          <a:r>
            <a:rPr lang="de-DE" dirty="0"/>
            <a:t>2. Konfigurationsdateinamen aus VCS ausschließen</a:t>
          </a:r>
          <a:endParaRPr lang="en-US" dirty="0"/>
        </a:p>
      </dgm:t>
    </dgm:pt>
    <dgm:pt modelId="{492D5F37-84E0-4188-9B0E-5EF0CA325EE8}" type="parTrans" cxnId="{39B067AB-980C-4044-890C-AF02F69CD667}">
      <dgm:prSet/>
      <dgm:spPr/>
      <dgm:t>
        <a:bodyPr/>
        <a:lstStyle/>
        <a:p>
          <a:endParaRPr lang="en-US"/>
        </a:p>
      </dgm:t>
    </dgm:pt>
    <dgm:pt modelId="{25CAF5AC-792B-4845-A320-F7E9DD25D3AE}" type="sibTrans" cxnId="{39B067AB-980C-4044-890C-AF02F69CD667}">
      <dgm:prSet/>
      <dgm:spPr/>
      <dgm:t>
        <a:bodyPr/>
        <a:lstStyle/>
        <a:p>
          <a:endParaRPr lang="en-US"/>
        </a:p>
      </dgm:t>
    </dgm:pt>
    <dgm:pt modelId="{8AB84EA7-B081-4844-9EB0-853AF79D1880}">
      <dgm:prSet/>
      <dgm:spPr/>
      <dgm:t>
        <a:bodyPr/>
        <a:lstStyle/>
        <a:p>
          <a:r>
            <a:rPr lang="de-DE" dirty="0"/>
            <a:t>3. Leitfaden zum lokalen Konfigurieren erstellen</a:t>
          </a:r>
          <a:endParaRPr lang="en-US" dirty="0"/>
        </a:p>
      </dgm:t>
    </dgm:pt>
    <dgm:pt modelId="{8ECA53C1-6C3F-4C3C-9C6B-732BFFCFE296}" type="parTrans" cxnId="{AAC57592-7866-4FDF-BC6D-B5822D5A0D53}">
      <dgm:prSet/>
      <dgm:spPr/>
      <dgm:t>
        <a:bodyPr/>
        <a:lstStyle/>
        <a:p>
          <a:endParaRPr lang="en-US"/>
        </a:p>
      </dgm:t>
    </dgm:pt>
    <dgm:pt modelId="{B38C1B05-CC4C-427C-9EE5-72709C1B62B8}" type="sibTrans" cxnId="{AAC57592-7866-4FDF-BC6D-B5822D5A0D53}">
      <dgm:prSet/>
      <dgm:spPr/>
      <dgm:t>
        <a:bodyPr/>
        <a:lstStyle/>
        <a:p>
          <a:endParaRPr lang="en-US"/>
        </a:p>
      </dgm:t>
    </dgm:pt>
    <dgm:pt modelId="{ED949D8D-4D28-49FD-A1AC-4A95E2EC1595}">
      <dgm:prSet/>
      <dgm:spPr/>
      <dgm:t>
        <a:bodyPr/>
        <a:lstStyle/>
        <a:p>
          <a:r>
            <a:rPr lang="de-DE"/>
            <a:t>Beispiel Konfiguration im richtigen Verzeichnis anlegen</a:t>
          </a:r>
          <a:endParaRPr lang="en-US"/>
        </a:p>
      </dgm:t>
    </dgm:pt>
    <dgm:pt modelId="{C701E114-76BB-4761-A8BF-B3FBC8A0555B}" type="parTrans" cxnId="{619BF1F0-5DFD-4B89-9091-ABEA60FBA667}">
      <dgm:prSet/>
      <dgm:spPr/>
      <dgm:t>
        <a:bodyPr/>
        <a:lstStyle/>
        <a:p>
          <a:endParaRPr lang="en-US"/>
        </a:p>
      </dgm:t>
    </dgm:pt>
    <dgm:pt modelId="{C7DD6918-A40C-449B-BC1A-2179EDF13A6B}" type="sibTrans" cxnId="{619BF1F0-5DFD-4B89-9091-ABEA60FBA667}">
      <dgm:prSet/>
      <dgm:spPr/>
      <dgm:t>
        <a:bodyPr/>
        <a:lstStyle/>
        <a:p>
          <a:endParaRPr lang="en-US"/>
        </a:p>
      </dgm:t>
    </dgm:pt>
    <dgm:pt modelId="{3F1339CF-E63E-4BF1-8CD7-87A30C5C2960}">
      <dgm:prSet/>
      <dgm:spPr/>
      <dgm:t>
        <a:bodyPr/>
        <a:lstStyle/>
        <a:p>
          <a:r>
            <a:rPr lang="de-DE"/>
            <a:t>Muss aktuell gehalten werden</a:t>
          </a:r>
          <a:endParaRPr lang="en-US"/>
        </a:p>
      </dgm:t>
    </dgm:pt>
    <dgm:pt modelId="{5FE4B8BC-7FEB-4B96-BE03-D2AC42EBD66C}" type="parTrans" cxnId="{7DBE0488-6E13-42F2-83A8-F7A4CC388AF4}">
      <dgm:prSet/>
      <dgm:spPr/>
      <dgm:t>
        <a:bodyPr/>
        <a:lstStyle/>
        <a:p>
          <a:endParaRPr lang="en-US"/>
        </a:p>
      </dgm:t>
    </dgm:pt>
    <dgm:pt modelId="{751597C3-8DA4-45F6-BEEC-A0EFC94C9780}" type="sibTrans" cxnId="{7DBE0488-6E13-42F2-83A8-F7A4CC388AF4}">
      <dgm:prSet/>
      <dgm:spPr/>
      <dgm:t>
        <a:bodyPr/>
        <a:lstStyle/>
        <a:p>
          <a:endParaRPr lang="en-US"/>
        </a:p>
      </dgm:t>
    </dgm:pt>
    <dgm:pt modelId="{EF7F04DE-6486-4C89-A731-6F9A1520ED68}">
      <dgm:prSet/>
      <dgm:spPr/>
      <dgm:t>
        <a:bodyPr/>
        <a:lstStyle/>
        <a:p>
          <a:r>
            <a:rPr lang="de-DE"/>
            <a:t>Dokumentation der Konfigurationsmöglichkeiten erstellen</a:t>
          </a:r>
          <a:endParaRPr lang="en-US"/>
        </a:p>
      </dgm:t>
    </dgm:pt>
    <dgm:pt modelId="{AA701D85-AC55-46FD-B255-B137766A8427}" type="parTrans" cxnId="{C49215D6-CA54-4FC0-9286-74CFA2E0B004}">
      <dgm:prSet/>
      <dgm:spPr/>
      <dgm:t>
        <a:bodyPr/>
        <a:lstStyle/>
        <a:p>
          <a:endParaRPr lang="en-US"/>
        </a:p>
      </dgm:t>
    </dgm:pt>
    <dgm:pt modelId="{2AB1B931-B953-44F2-8064-08D929A19B91}" type="sibTrans" cxnId="{C49215D6-CA54-4FC0-9286-74CFA2E0B004}">
      <dgm:prSet/>
      <dgm:spPr/>
      <dgm:t>
        <a:bodyPr/>
        <a:lstStyle/>
        <a:p>
          <a:endParaRPr lang="en-US"/>
        </a:p>
      </dgm:t>
    </dgm:pt>
    <dgm:pt modelId="{C9E84AFA-70C7-44F2-8D1C-90E7F14C7CA6}">
      <dgm:prSet/>
      <dgm:spPr/>
      <dgm:t>
        <a:bodyPr/>
        <a:lstStyle/>
        <a:p>
          <a:r>
            <a:rPr lang="de-DE"/>
            <a:t>Muss aktuell gehalten werden</a:t>
          </a:r>
          <a:endParaRPr lang="en-US"/>
        </a:p>
      </dgm:t>
    </dgm:pt>
    <dgm:pt modelId="{7EE630FD-0F84-414D-880D-7CBD6F4B2FE8}" type="parTrans" cxnId="{A5E237F0-F74C-4211-B582-D0ECFF66782B}">
      <dgm:prSet/>
      <dgm:spPr/>
      <dgm:t>
        <a:bodyPr/>
        <a:lstStyle/>
        <a:p>
          <a:endParaRPr lang="en-US"/>
        </a:p>
      </dgm:t>
    </dgm:pt>
    <dgm:pt modelId="{88F1565F-ED9C-404B-BA81-48819037A427}" type="sibTrans" cxnId="{A5E237F0-F74C-4211-B582-D0ECFF66782B}">
      <dgm:prSet/>
      <dgm:spPr/>
      <dgm:t>
        <a:bodyPr/>
        <a:lstStyle/>
        <a:p>
          <a:endParaRPr lang="en-US"/>
        </a:p>
      </dgm:t>
    </dgm:pt>
    <dgm:pt modelId="{DC59AB5B-C1EF-4B0B-B405-93D3F0FD41FF}">
      <dgm:prSet/>
      <dgm:spPr/>
      <dgm:t>
        <a:bodyPr/>
        <a:lstStyle/>
        <a:p>
          <a:r>
            <a:rPr lang="de-DE"/>
            <a:t>Für Produktiv Einsatz von Vorteil</a:t>
          </a:r>
          <a:endParaRPr lang="en-US"/>
        </a:p>
      </dgm:t>
    </dgm:pt>
    <dgm:pt modelId="{CFA8E981-E270-405C-99A3-A75123E1970A}" type="parTrans" cxnId="{ABFD8758-2CFF-4718-AF04-8006108787C5}">
      <dgm:prSet/>
      <dgm:spPr/>
      <dgm:t>
        <a:bodyPr/>
        <a:lstStyle/>
        <a:p>
          <a:endParaRPr lang="en-US"/>
        </a:p>
      </dgm:t>
    </dgm:pt>
    <dgm:pt modelId="{39F8BD5A-BA0A-4428-8285-73BA48B88F3E}" type="sibTrans" cxnId="{ABFD8758-2CFF-4718-AF04-8006108787C5}">
      <dgm:prSet/>
      <dgm:spPr/>
      <dgm:t>
        <a:bodyPr/>
        <a:lstStyle/>
        <a:p>
          <a:endParaRPr lang="en-US"/>
        </a:p>
      </dgm:t>
    </dgm:pt>
    <dgm:pt modelId="{AEB23421-9350-4962-8911-01AC8239CF10}" type="pres">
      <dgm:prSet presAssocID="{5C6B82D5-A954-47DB-A97D-CAD9183AE9D8}" presName="linear" presStyleCnt="0">
        <dgm:presLayoutVars>
          <dgm:dir/>
          <dgm:animLvl val="lvl"/>
          <dgm:resizeHandles val="exact"/>
        </dgm:presLayoutVars>
      </dgm:prSet>
      <dgm:spPr/>
    </dgm:pt>
    <dgm:pt modelId="{E32507E5-DC8D-4472-B004-2039F9F08E20}" type="pres">
      <dgm:prSet presAssocID="{F64AFB3C-F033-4BDB-90F8-E3B7884ACCDE}" presName="parentLin" presStyleCnt="0"/>
      <dgm:spPr/>
    </dgm:pt>
    <dgm:pt modelId="{C47D22D0-4B25-436A-A42F-A0C160EC193B}" type="pres">
      <dgm:prSet presAssocID="{F64AFB3C-F033-4BDB-90F8-E3B7884ACCDE}" presName="parentLeftMargin" presStyleLbl="node1" presStyleIdx="0" presStyleCnt="3"/>
      <dgm:spPr/>
    </dgm:pt>
    <dgm:pt modelId="{40E85469-0A93-41D5-9FC4-D1D642F376D0}" type="pres">
      <dgm:prSet presAssocID="{F64AFB3C-F033-4BDB-90F8-E3B7884ACCD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CEC7B74-9F04-4B42-BFAA-514A73E7D34F}" type="pres">
      <dgm:prSet presAssocID="{F64AFB3C-F033-4BDB-90F8-E3B7884ACCDE}" presName="negativeSpace" presStyleCnt="0"/>
      <dgm:spPr/>
    </dgm:pt>
    <dgm:pt modelId="{C3021D88-8993-4548-A6DF-0121969BC433}" type="pres">
      <dgm:prSet presAssocID="{F64AFB3C-F033-4BDB-90F8-E3B7884ACCDE}" presName="childText" presStyleLbl="conFgAcc1" presStyleIdx="0" presStyleCnt="3">
        <dgm:presLayoutVars>
          <dgm:bulletEnabled val="1"/>
        </dgm:presLayoutVars>
      </dgm:prSet>
      <dgm:spPr/>
    </dgm:pt>
    <dgm:pt modelId="{473CD087-DBE2-4AA4-9E69-8EFA6E06F197}" type="pres">
      <dgm:prSet presAssocID="{4EDA8E77-57D1-4B9D-ACDC-116FA0A0B608}" presName="spaceBetweenRectangles" presStyleCnt="0"/>
      <dgm:spPr/>
    </dgm:pt>
    <dgm:pt modelId="{82C6A962-E2FF-48D9-90E7-325318033815}" type="pres">
      <dgm:prSet presAssocID="{F164B42C-5318-4B3E-BDE4-AEA2222C5A28}" presName="parentLin" presStyleCnt="0"/>
      <dgm:spPr/>
    </dgm:pt>
    <dgm:pt modelId="{43C448C8-653E-42D2-A818-D3BAE0C28E18}" type="pres">
      <dgm:prSet presAssocID="{F164B42C-5318-4B3E-BDE4-AEA2222C5A28}" presName="parentLeftMargin" presStyleLbl="node1" presStyleIdx="0" presStyleCnt="3"/>
      <dgm:spPr/>
    </dgm:pt>
    <dgm:pt modelId="{99BD6C92-723E-441E-AB00-4C1CC03ABA0B}" type="pres">
      <dgm:prSet presAssocID="{F164B42C-5318-4B3E-BDE4-AEA2222C5A2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5C2E9D6-2F6A-42AC-BD60-1AA3E7419D50}" type="pres">
      <dgm:prSet presAssocID="{F164B42C-5318-4B3E-BDE4-AEA2222C5A28}" presName="negativeSpace" presStyleCnt="0"/>
      <dgm:spPr/>
    </dgm:pt>
    <dgm:pt modelId="{416672E0-25E4-433F-9DF9-4E2EFE0EF949}" type="pres">
      <dgm:prSet presAssocID="{F164B42C-5318-4B3E-BDE4-AEA2222C5A28}" presName="childText" presStyleLbl="conFgAcc1" presStyleIdx="1" presStyleCnt="3">
        <dgm:presLayoutVars>
          <dgm:bulletEnabled val="1"/>
        </dgm:presLayoutVars>
      </dgm:prSet>
      <dgm:spPr/>
    </dgm:pt>
    <dgm:pt modelId="{9CCAB4EC-4EAA-4D40-8CC5-681357FD33F5}" type="pres">
      <dgm:prSet presAssocID="{25CAF5AC-792B-4845-A320-F7E9DD25D3AE}" presName="spaceBetweenRectangles" presStyleCnt="0"/>
      <dgm:spPr/>
    </dgm:pt>
    <dgm:pt modelId="{DF4250E8-2C4C-49AC-BDB6-BC35A2FEB320}" type="pres">
      <dgm:prSet presAssocID="{8AB84EA7-B081-4844-9EB0-853AF79D1880}" presName="parentLin" presStyleCnt="0"/>
      <dgm:spPr/>
    </dgm:pt>
    <dgm:pt modelId="{84C71B00-7BF6-43F8-BD9C-CC2855EF1F9A}" type="pres">
      <dgm:prSet presAssocID="{8AB84EA7-B081-4844-9EB0-853AF79D1880}" presName="parentLeftMargin" presStyleLbl="node1" presStyleIdx="1" presStyleCnt="3"/>
      <dgm:spPr/>
    </dgm:pt>
    <dgm:pt modelId="{67055C2D-125A-4CCF-9191-9D9989BDD5A8}" type="pres">
      <dgm:prSet presAssocID="{8AB84EA7-B081-4844-9EB0-853AF79D188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E6DC714-6045-4F6B-AA4D-C38DDF88FED2}" type="pres">
      <dgm:prSet presAssocID="{8AB84EA7-B081-4844-9EB0-853AF79D1880}" presName="negativeSpace" presStyleCnt="0"/>
      <dgm:spPr/>
    </dgm:pt>
    <dgm:pt modelId="{AF11B8C1-0612-4B16-A472-74F9DC9E48AE}" type="pres">
      <dgm:prSet presAssocID="{8AB84EA7-B081-4844-9EB0-853AF79D188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A4ABA0B-F74A-49A2-A274-87456D334A57}" type="presOf" srcId="{F64AFB3C-F033-4BDB-90F8-E3B7884ACCDE}" destId="{40E85469-0A93-41D5-9FC4-D1D642F376D0}" srcOrd="1" destOrd="0" presId="urn:microsoft.com/office/officeart/2005/8/layout/list1"/>
    <dgm:cxn modelId="{2F1C6914-63D5-46A0-BD7D-0F9685B4DF51}" type="presOf" srcId="{F64AFB3C-F033-4BDB-90F8-E3B7884ACCDE}" destId="{C47D22D0-4B25-436A-A42F-A0C160EC193B}" srcOrd="0" destOrd="0" presId="urn:microsoft.com/office/officeart/2005/8/layout/list1"/>
    <dgm:cxn modelId="{94AAC033-4656-4C05-856B-5BCC418731A3}" type="presOf" srcId="{8AB84EA7-B081-4844-9EB0-853AF79D1880}" destId="{84C71B00-7BF6-43F8-BD9C-CC2855EF1F9A}" srcOrd="0" destOrd="0" presId="urn:microsoft.com/office/officeart/2005/8/layout/list1"/>
    <dgm:cxn modelId="{63874235-DAC3-4474-97AD-A11EFFEEAE9D}" type="presOf" srcId="{5C6B82D5-A954-47DB-A97D-CAD9183AE9D8}" destId="{AEB23421-9350-4962-8911-01AC8239CF10}" srcOrd="0" destOrd="0" presId="urn:microsoft.com/office/officeart/2005/8/layout/list1"/>
    <dgm:cxn modelId="{6906933D-9D9B-46DC-A137-D83DD1C73D6F}" srcId="{5C6B82D5-A954-47DB-A97D-CAD9183AE9D8}" destId="{F64AFB3C-F033-4BDB-90F8-E3B7884ACCDE}" srcOrd="0" destOrd="0" parTransId="{6F17E1AB-2430-4F65-AFD5-FDAB6BF04339}" sibTransId="{4EDA8E77-57D1-4B9D-ACDC-116FA0A0B608}"/>
    <dgm:cxn modelId="{45BF4B5B-0CC9-47D4-9A3E-8F42BDF81403}" type="presOf" srcId="{F164B42C-5318-4B3E-BDE4-AEA2222C5A28}" destId="{43C448C8-653E-42D2-A818-D3BAE0C28E18}" srcOrd="0" destOrd="0" presId="urn:microsoft.com/office/officeart/2005/8/layout/list1"/>
    <dgm:cxn modelId="{AC85B25B-EBC3-4CB3-A3E6-D051433EFE43}" type="presOf" srcId="{3F1339CF-E63E-4BF1-8CD7-87A30C5C2960}" destId="{AF11B8C1-0612-4B16-A472-74F9DC9E48AE}" srcOrd="0" destOrd="1" presId="urn:microsoft.com/office/officeart/2005/8/layout/list1"/>
    <dgm:cxn modelId="{4768FF4A-501D-4172-A5D0-96B687AE04D0}" type="presOf" srcId="{C9E84AFA-70C7-44F2-8D1C-90E7F14C7CA6}" destId="{AF11B8C1-0612-4B16-A472-74F9DC9E48AE}" srcOrd="0" destOrd="3" presId="urn:microsoft.com/office/officeart/2005/8/layout/list1"/>
    <dgm:cxn modelId="{D52C1670-BEC4-4B9C-BA51-23A443F53C86}" type="presOf" srcId="{F164B42C-5318-4B3E-BDE4-AEA2222C5A28}" destId="{99BD6C92-723E-441E-AB00-4C1CC03ABA0B}" srcOrd="1" destOrd="0" presId="urn:microsoft.com/office/officeart/2005/8/layout/list1"/>
    <dgm:cxn modelId="{ABFD8758-2CFF-4718-AF04-8006108787C5}" srcId="{EF7F04DE-6486-4C89-A731-6F9A1520ED68}" destId="{DC59AB5B-C1EF-4B0B-B405-93D3F0FD41FF}" srcOrd="1" destOrd="0" parTransId="{CFA8E981-E270-405C-99A3-A75123E1970A}" sibTransId="{39F8BD5A-BA0A-4428-8285-73BA48B88F3E}"/>
    <dgm:cxn modelId="{7DBE0488-6E13-42F2-83A8-F7A4CC388AF4}" srcId="{ED949D8D-4D28-49FD-A1AC-4A95E2EC1595}" destId="{3F1339CF-E63E-4BF1-8CD7-87A30C5C2960}" srcOrd="0" destOrd="0" parTransId="{5FE4B8BC-7FEB-4B96-BE03-D2AC42EBD66C}" sibTransId="{751597C3-8DA4-45F6-BEEC-A0EFC94C9780}"/>
    <dgm:cxn modelId="{AAC57592-7866-4FDF-BC6D-B5822D5A0D53}" srcId="{5C6B82D5-A954-47DB-A97D-CAD9183AE9D8}" destId="{8AB84EA7-B081-4844-9EB0-853AF79D1880}" srcOrd="2" destOrd="0" parTransId="{8ECA53C1-6C3F-4C3C-9C6B-732BFFCFE296}" sibTransId="{B38C1B05-CC4C-427C-9EE5-72709C1B62B8}"/>
    <dgm:cxn modelId="{39B067AB-980C-4044-890C-AF02F69CD667}" srcId="{5C6B82D5-A954-47DB-A97D-CAD9183AE9D8}" destId="{F164B42C-5318-4B3E-BDE4-AEA2222C5A28}" srcOrd="1" destOrd="0" parTransId="{492D5F37-84E0-4188-9B0E-5EF0CA325EE8}" sibTransId="{25CAF5AC-792B-4845-A320-F7E9DD25D3AE}"/>
    <dgm:cxn modelId="{EF0544C8-D634-4846-8FAD-439CA1628B49}" type="presOf" srcId="{DC59AB5B-C1EF-4B0B-B405-93D3F0FD41FF}" destId="{AF11B8C1-0612-4B16-A472-74F9DC9E48AE}" srcOrd="0" destOrd="4" presId="urn:microsoft.com/office/officeart/2005/8/layout/list1"/>
    <dgm:cxn modelId="{ADD17AC8-C959-4E21-B781-B39417A25F02}" type="presOf" srcId="{8AB84EA7-B081-4844-9EB0-853AF79D1880}" destId="{67055C2D-125A-4CCF-9191-9D9989BDD5A8}" srcOrd="1" destOrd="0" presId="urn:microsoft.com/office/officeart/2005/8/layout/list1"/>
    <dgm:cxn modelId="{C49215D6-CA54-4FC0-9286-74CFA2E0B004}" srcId="{8AB84EA7-B081-4844-9EB0-853AF79D1880}" destId="{EF7F04DE-6486-4C89-A731-6F9A1520ED68}" srcOrd="1" destOrd="0" parTransId="{AA701D85-AC55-46FD-B255-B137766A8427}" sibTransId="{2AB1B931-B953-44F2-8064-08D929A19B91}"/>
    <dgm:cxn modelId="{5685A3D9-350B-430A-9AB0-623A7319FF68}" type="presOf" srcId="{EF7F04DE-6486-4C89-A731-6F9A1520ED68}" destId="{AF11B8C1-0612-4B16-A472-74F9DC9E48AE}" srcOrd="0" destOrd="2" presId="urn:microsoft.com/office/officeart/2005/8/layout/list1"/>
    <dgm:cxn modelId="{41D290DF-6ABC-477A-A5D0-812E5158C694}" type="presOf" srcId="{ED949D8D-4D28-49FD-A1AC-4A95E2EC1595}" destId="{AF11B8C1-0612-4B16-A472-74F9DC9E48AE}" srcOrd="0" destOrd="0" presId="urn:microsoft.com/office/officeart/2005/8/layout/list1"/>
    <dgm:cxn modelId="{A5E237F0-F74C-4211-B582-D0ECFF66782B}" srcId="{EF7F04DE-6486-4C89-A731-6F9A1520ED68}" destId="{C9E84AFA-70C7-44F2-8D1C-90E7F14C7CA6}" srcOrd="0" destOrd="0" parTransId="{7EE630FD-0F84-414D-880D-7CBD6F4B2FE8}" sibTransId="{88F1565F-ED9C-404B-BA81-48819037A427}"/>
    <dgm:cxn modelId="{619BF1F0-5DFD-4B89-9091-ABEA60FBA667}" srcId="{8AB84EA7-B081-4844-9EB0-853AF79D1880}" destId="{ED949D8D-4D28-49FD-A1AC-4A95E2EC1595}" srcOrd="0" destOrd="0" parTransId="{C701E114-76BB-4761-A8BF-B3FBC8A0555B}" sibTransId="{C7DD6918-A40C-449B-BC1A-2179EDF13A6B}"/>
    <dgm:cxn modelId="{CEB16D77-E92C-4FA6-8100-82DBAA785ABE}" type="presParOf" srcId="{AEB23421-9350-4962-8911-01AC8239CF10}" destId="{E32507E5-DC8D-4472-B004-2039F9F08E20}" srcOrd="0" destOrd="0" presId="urn:microsoft.com/office/officeart/2005/8/layout/list1"/>
    <dgm:cxn modelId="{FF3F43F5-A240-4D07-8593-B35C4CF194AB}" type="presParOf" srcId="{E32507E5-DC8D-4472-B004-2039F9F08E20}" destId="{C47D22D0-4B25-436A-A42F-A0C160EC193B}" srcOrd="0" destOrd="0" presId="urn:microsoft.com/office/officeart/2005/8/layout/list1"/>
    <dgm:cxn modelId="{B8BEE82D-1747-4EBF-B2DC-A9D38B3E9C52}" type="presParOf" srcId="{E32507E5-DC8D-4472-B004-2039F9F08E20}" destId="{40E85469-0A93-41D5-9FC4-D1D642F376D0}" srcOrd="1" destOrd="0" presId="urn:microsoft.com/office/officeart/2005/8/layout/list1"/>
    <dgm:cxn modelId="{AF072942-DC8F-4CE5-AB7A-158BE87CEFD4}" type="presParOf" srcId="{AEB23421-9350-4962-8911-01AC8239CF10}" destId="{FCEC7B74-9F04-4B42-BFAA-514A73E7D34F}" srcOrd="1" destOrd="0" presId="urn:microsoft.com/office/officeart/2005/8/layout/list1"/>
    <dgm:cxn modelId="{74695AC9-C8C7-4876-83D4-2E576756FF42}" type="presParOf" srcId="{AEB23421-9350-4962-8911-01AC8239CF10}" destId="{C3021D88-8993-4548-A6DF-0121969BC433}" srcOrd="2" destOrd="0" presId="urn:microsoft.com/office/officeart/2005/8/layout/list1"/>
    <dgm:cxn modelId="{DFE1AAE7-1C86-4B95-A465-35AFEE2B29A5}" type="presParOf" srcId="{AEB23421-9350-4962-8911-01AC8239CF10}" destId="{473CD087-DBE2-4AA4-9E69-8EFA6E06F197}" srcOrd="3" destOrd="0" presId="urn:microsoft.com/office/officeart/2005/8/layout/list1"/>
    <dgm:cxn modelId="{3EA3E22B-0246-4774-860F-9112CC05B301}" type="presParOf" srcId="{AEB23421-9350-4962-8911-01AC8239CF10}" destId="{82C6A962-E2FF-48D9-90E7-325318033815}" srcOrd="4" destOrd="0" presId="urn:microsoft.com/office/officeart/2005/8/layout/list1"/>
    <dgm:cxn modelId="{0EAE7A49-498D-4E5D-9D92-6568E7E2F29D}" type="presParOf" srcId="{82C6A962-E2FF-48D9-90E7-325318033815}" destId="{43C448C8-653E-42D2-A818-D3BAE0C28E18}" srcOrd="0" destOrd="0" presId="urn:microsoft.com/office/officeart/2005/8/layout/list1"/>
    <dgm:cxn modelId="{907075E4-BAFF-403E-B0D1-F207743B70E4}" type="presParOf" srcId="{82C6A962-E2FF-48D9-90E7-325318033815}" destId="{99BD6C92-723E-441E-AB00-4C1CC03ABA0B}" srcOrd="1" destOrd="0" presId="urn:microsoft.com/office/officeart/2005/8/layout/list1"/>
    <dgm:cxn modelId="{2FFFC991-3B8A-436B-9EDF-F448282AE980}" type="presParOf" srcId="{AEB23421-9350-4962-8911-01AC8239CF10}" destId="{75C2E9D6-2F6A-42AC-BD60-1AA3E7419D50}" srcOrd="5" destOrd="0" presId="urn:microsoft.com/office/officeart/2005/8/layout/list1"/>
    <dgm:cxn modelId="{AF01B7D6-4AE2-48F8-A707-A7298B3ABD8D}" type="presParOf" srcId="{AEB23421-9350-4962-8911-01AC8239CF10}" destId="{416672E0-25E4-433F-9DF9-4E2EFE0EF949}" srcOrd="6" destOrd="0" presId="urn:microsoft.com/office/officeart/2005/8/layout/list1"/>
    <dgm:cxn modelId="{34401A1D-15E8-4C00-8668-99E5E9B46296}" type="presParOf" srcId="{AEB23421-9350-4962-8911-01AC8239CF10}" destId="{9CCAB4EC-4EAA-4D40-8CC5-681357FD33F5}" srcOrd="7" destOrd="0" presId="urn:microsoft.com/office/officeart/2005/8/layout/list1"/>
    <dgm:cxn modelId="{6EF71478-C1ED-403C-9853-900B6415F7B8}" type="presParOf" srcId="{AEB23421-9350-4962-8911-01AC8239CF10}" destId="{DF4250E8-2C4C-49AC-BDB6-BC35A2FEB320}" srcOrd="8" destOrd="0" presId="urn:microsoft.com/office/officeart/2005/8/layout/list1"/>
    <dgm:cxn modelId="{5FDA72BB-3A5D-431D-B685-905A24CF9181}" type="presParOf" srcId="{DF4250E8-2C4C-49AC-BDB6-BC35A2FEB320}" destId="{84C71B00-7BF6-43F8-BD9C-CC2855EF1F9A}" srcOrd="0" destOrd="0" presId="urn:microsoft.com/office/officeart/2005/8/layout/list1"/>
    <dgm:cxn modelId="{35F3D2A1-5822-4EF3-8582-FB78B8808BC7}" type="presParOf" srcId="{DF4250E8-2C4C-49AC-BDB6-BC35A2FEB320}" destId="{67055C2D-125A-4CCF-9191-9D9989BDD5A8}" srcOrd="1" destOrd="0" presId="urn:microsoft.com/office/officeart/2005/8/layout/list1"/>
    <dgm:cxn modelId="{34CFADDD-94E9-43FA-82E6-AAE341F39EC5}" type="presParOf" srcId="{AEB23421-9350-4962-8911-01AC8239CF10}" destId="{1E6DC714-6045-4F6B-AA4D-C38DDF88FED2}" srcOrd="9" destOrd="0" presId="urn:microsoft.com/office/officeart/2005/8/layout/list1"/>
    <dgm:cxn modelId="{31296AB1-42FC-43A6-975B-3D4C76458990}" type="presParOf" srcId="{AEB23421-9350-4962-8911-01AC8239CF10}" destId="{AF11B8C1-0612-4B16-A472-74F9DC9E48A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45CBB3-A064-47A4-9412-EFBE3455E59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2D48BDE-41DE-43B8-BAB3-AFD498058C9C}">
      <dgm:prSet/>
      <dgm:spPr/>
      <dgm:t>
        <a:bodyPr/>
        <a:lstStyle/>
        <a:p>
          <a:pPr>
            <a:defRPr cap="all"/>
          </a:pPr>
          <a:r>
            <a:rPr lang="de-DE" dirty="0"/>
            <a:t>Herausforderungen dabei?</a:t>
          </a:r>
          <a:endParaRPr lang="en-US" dirty="0"/>
        </a:p>
      </dgm:t>
    </dgm:pt>
    <dgm:pt modelId="{376838A1-1B90-4B37-B9A8-59DD31C6EEC4}" type="parTrans" cxnId="{8B01881F-472E-4F09-BB98-4C8E9F038746}">
      <dgm:prSet/>
      <dgm:spPr/>
      <dgm:t>
        <a:bodyPr/>
        <a:lstStyle/>
        <a:p>
          <a:endParaRPr lang="en-US"/>
        </a:p>
      </dgm:t>
    </dgm:pt>
    <dgm:pt modelId="{9550CB11-25E7-45A8-8077-8D8B7F505938}" type="sibTrans" cxnId="{8B01881F-472E-4F09-BB98-4C8E9F038746}">
      <dgm:prSet/>
      <dgm:spPr/>
      <dgm:t>
        <a:bodyPr/>
        <a:lstStyle/>
        <a:p>
          <a:endParaRPr lang="en-US"/>
        </a:p>
      </dgm:t>
    </dgm:pt>
    <dgm:pt modelId="{F240F683-7156-4F24-BA7C-86F1CD418E93}">
      <dgm:prSet/>
      <dgm:spPr/>
      <dgm:t>
        <a:bodyPr/>
        <a:lstStyle/>
        <a:p>
          <a:pPr>
            <a:defRPr cap="all"/>
          </a:pPr>
          <a:r>
            <a:rPr lang="de-DE"/>
            <a:t>Was ist aufgefallen?</a:t>
          </a:r>
          <a:endParaRPr lang="en-US"/>
        </a:p>
      </dgm:t>
    </dgm:pt>
    <dgm:pt modelId="{62CDF33D-2C19-429B-8E8A-1C60C2E92ED4}" type="parTrans" cxnId="{0E11D4DA-A22B-4DF7-8ED5-399454D2A37A}">
      <dgm:prSet/>
      <dgm:spPr/>
      <dgm:t>
        <a:bodyPr/>
        <a:lstStyle/>
        <a:p>
          <a:endParaRPr lang="en-US"/>
        </a:p>
      </dgm:t>
    </dgm:pt>
    <dgm:pt modelId="{FA4AFD2A-54DC-41C1-A060-66187453CE25}" type="sibTrans" cxnId="{0E11D4DA-A22B-4DF7-8ED5-399454D2A37A}">
      <dgm:prSet/>
      <dgm:spPr/>
      <dgm:t>
        <a:bodyPr/>
        <a:lstStyle/>
        <a:p>
          <a:endParaRPr lang="en-US"/>
        </a:p>
      </dgm:t>
    </dgm:pt>
    <dgm:pt modelId="{8E39ABB7-4E70-4440-BDFB-BC08532D0CFD}" type="pres">
      <dgm:prSet presAssocID="{F445CBB3-A064-47A4-9412-EFBE3455E593}" presName="root" presStyleCnt="0">
        <dgm:presLayoutVars>
          <dgm:dir/>
          <dgm:resizeHandles val="exact"/>
        </dgm:presLayoutVars>
      </dgm:prSet>
      <dgm:spPr/>
    </dgm:pt>
    <dgm:pt modelId="{7CACEA50-17C5-435D-9B0B-33482690413A}" type="pres">
      <dgm:prSet presAssocID="{42D48BDE-41DE-43B8-BAB3-AFD498058C9C}" presName="compNode" presStyleCnt="0"/>
      <dgm:spPr/>
    </dgm:pt>
    <dgm:pt modelId="{DF8DD327-D27D-48D3-88CB-3ADE5B81861C}" type="pres">
      <dgm:prSet presAssocID="{42D48BDE-41DE-43B8-BAB3-AFD498058C9C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7ADFEA1-2438-42A6-BBD5-6913661285CE}" type="pres">
      <dgm:prSet presAssocID="{42D48BDE-41DE-43B8-BAB3-AFD498058C9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ung"/>
        </a:ext>
      </dgm:extLst>
    </dgm:pt>
    <dgm:pt modelId="{8EE9D446-A988-4D08-ADA6-0CA3E0C03024}" type="pres">
      <dgm:prSet presAssocID="{42D48BDE-41DE-43B8-BAB3-AFD498058C9C}" presName="spaceRect" presStyleCnt="0"/>
      <dgm:spPr/>
    </dgm:pt>
    <dgm:pt modelId="{2E6814A9-F87D-4D31-8594-5A630EE6ADC4}" type="pres">
      <dgm:prSet presAssocID="{42D48BDE-41DE-43B8-BAB3-AFD498058C9C}" presName="textRect" presStyleLbl="revTx" presStyleIdx="0" presStyleCnt="2">
        <dgm:presLayoutVars>
          <dgm:chMax val="1"/>
          <dgm:chPref val="1"/>
        </dgm:presLayoutVars>
      </dgm:prSet>
      <dgm:spPr/>
    </dgm:pt>
    <dgm:pt modelId="{E2B06989-F3ED-41D9-AF0D-BDC7ABC68D15}" type="pres">
      <dgm:prSet presAssocID="{9550CB11-25E7-45A8-8077-8D8B7F505938}" presName="sibTrans" presStyleCnt="0"/>
      <dgm:spPr/>
    </dgm:pt>
    <dgm:pt modelId="{BD7803E9-FCED-4095-819C-D1912903EA1B}" type="pres">
      <dgm:prSet presAssocID="{F240F683-7156-4F24-BA7C-86F1CD418E93}" presName="compNode" presStyleCnt="0"/>
      <dgm:spPr/>
    </dgm:pt>
    <dgm:pt modelId="{9BBDBFB1-48FF-4997-9068-690EAA1D11B7}" type="pres">
      <dgm:prSet presAssocID="{F240F683-7156-4F24-BA7C-86F1CD418E93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CBF1277-0733-4AF4-B7AF-3289951C5C1C}" type="pres">
      <dgm:prSet presAssocID="{F240F683-7156-4F24-BA7C-86F1CD418E9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EACFFD9-26E8-4929-AAEC-6CFABFDB5C22}" type="pres">
      <dgm:prSet presAssocID="{F240F683-7156-4F24-BA7C-86F1CD418E93}" presName="spaceRect" presStyleCnt="0"/>
      <dgm:spPr/>
    </dgm:pt>
    <dgm:pt modelId="{989ECCDE-E6BB-4C06-AE7C-F8896A148BD2}" type="pres">
      <dgm:prSet presAssocID="{F240F683-7156-4F24-BA7C-86F1CD418E9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B01881F-472E-4F09-BB98-4C8E9F038746}" srcId="{F445CBB3-A064-47A4-9412-EFBE3455E593}" destId="{42D48BDE-41DE-43B8-BAB3-AFD498058C9C}" srcOrd="0" destOrd="0" parTransId="{376838A1-1B90-4B37-B9A8-59DD31C6EEC4}" sibTransId="{9550CB11-25E7-45A8-8077-8D8B7F505938}"/>
    <dgm:cxn modelId="{5755D98F-5FE3-43E9-940F-A61A06297E08}" type="presOf" srcId="{F445CBB3-A064-47A4-9412-EFBE3455E593}" destId="{8E39ABB7-4E70-4440-BDFB-BC08532D0CFD}" srcOrd="0" destOrd="0" presId="urn:microsoft.com/office/officeart/2018/5/layout/IconLeafLabelList"/>
    <dgm:cxn modelId="{9A1C9D99-B340-4C8E-95CA-2C60BB14D72C}" type="presOf" srcId="{F240F683-7156-4F24-BA7C-86F1CD418E93}" destId="{989ECCDE-E6BB-4C06-AE7C-F8896A148BD2}" srcOrd="0" destOrd="0" presId="urn:microsoft.com/office/officeart/2018/5/layout/IconLeafLabelList"/>
    <dgm:cxn modelId="{EBFC1EB5-F5AB-47D3-9722-73F57F26D3F8}" type="presOf" srcId="{42D48BDE-41DE-43B8-BAB3-AFD498058C9C}" destId="{2E6814A9-F87D-4D31-8594-5A630EE6ADC4}" srcOrd="0" destOrd="0" presId="urn:microsoft.com/office/officeart/2018/5/layout/IconLeafLabelList"/>
    <dgm:cxn modelId="{0E11D4DA-A22B-4DF7-8ED5-399454D2A37A}" srcId="{F445CBB3-A064-47A4-9412-EFBE3455E593}" destId="{F240F683-7156-4F24-BA7C-86F1CD418E93}" srcOrd="1" destOrd="0" parTransId="{62CDF33D-2C19-429B-8E8A-1C60C2E92ED4}" sibTransId="{FA4AFD2A-54DC-41C1-A060-66187453CE25}"/>
    <dgm:cxn modelId="{B1ECF805-B654-4DA3-A43C-1D2CF1564BF3}" type="presParOf" srcId="{8E39ABB7-4E70-4440-BDFB-BC08532D0CFD}" destId="{7CACEA50-17C5-435D-9B0B-33482690413A}" srcOrd="0" destOrd="0" presId="urn:microsoft.com/office/officeart/2018/5/layout/IconLeafLabelList"/>
    <dgm:cxn modelId="{3ED3D2D6-6DC9-4164-959A-BA09937AB39C}" type="presParOf" srcId="{7CACEA50-17C5-435D-9B0B-33482690413A}" destId="{DF8DD327-D27D-48D3-88CB-3ADE5B81861C}" srcOrd="0" destOrd="0" presId="urn:microsoft.com/office/officeart/2018/5/layout/IconLeafLabelList"/>
    <dgm:cxn modelId="{57E419CA-36DD-49B3-B6AC-A4370BF6A690}" type="presParOf" srcId="{7CACEA50-17C5-435D-9B0B-33482690413A}" destId="{27ADFEA1-2438-42A6-BBD5-6913661285CE}" srcOrd="1" destOrd="0" presId="urn:microsoft.com/office/officeart/2018/5/layout/IconLeafLabelList"/>
    <dgm:cxn modelId="{7249A518-248C-460F-8D88-0D7153D9AF21}" type="presParOf" srcId="{7CACEA50-17C5-435D-9B0B-33482690413A}" destId="{8EE9D446-A988-4D08-ADA6-0CA3E0C03024}" srcOrd="2" destOrd="0" presId="urn:microsoft.com/office/officeart/2018/5/layout/IconLeafLabelList"/>
    <dgm:cxn modelId="{F9EE5CDD-53DD-4C4F-8382-EB93A19893B3}" type="presParOf" srcId="{7CACEA50-17C5-435D-9B0B-33482690413A}" destId="{2E6814A9-F87D-4D31-8594-5A630EE6ADC4}" srcOrd="3" destOrd="0" presId="urn:microsoft.com/office/officeart/2018/5/layout/IconLeafLabelList"/>
    <dgm:cxn modelId="{A6637BEC-7C57-4A2E-982F-86E45612F8B9}" type="presParOf" srcId="{8E39ABB7-4E70-4440-BDFB-BC08532D0CFD}" destId="{E2B06989-F3ED-41D9-AF0D-BDC7ABC68D15}" srcOrd="1" destOrd="0" presId="urn:microsoft.com/office/officeart/2018/5/layout/IconLeafLabelList"/>
    <dgm:cxn modelId="{695E7776-A104-4835-9863-C1C38699CEF9}" type="presParOf" srcId="{8E39ABB7-4E70-4440-BDFB-BC08532D0CFD}" destId="{BD7803E9-FCED-4095-819C-D1912903EA1B}" srcOrd="2" destOrd="0" presId="urn:microsoft.com/office/officeart/2018/5/layout/IconLeafLabelList"/>
    <dgm:cxn modelId="{B71E157D-CB9B-41E5-828E-9220A7163491}" type="presParOf" srcId="{BD7803E9-FCED-4095-819C-D1912903EA1B}" destId="{9BBDBFB1-48FF-4997-9068-690EAA1D11B7}" srcOrd="0" destOrd="0" presId="urn:microsoft.com/office/officeart/2018/5/layout/IconLeafLabelList"/>
    <dgm:cxn modelId="{5E5557AB-8E68-4A7F-A875-02006E50EEE7}" type="presParOf" srcId="{BD7803E9-FCED-4095-819C-D1912903EA1B}" destId="{4CBF1277-0733-4AF4-B7AF-3289951C5C1C}" srcOrd="1" destOrd="0" presId="urn:microsoft.com/office/officeart/2018/5/layout/IconLeafLabelList"/>
    <dgm:cxn modelId="{B9DD06B6-3F4E-4E69-B669-75198C75B574}" type="presParOf" srcId="{BD7803E9-FCED-4095-819C-D1912903EA1B}" destId="{2EACFFD9-26E8-4929-AAEC-6CFABFDB5C22}" srcOrd="2" destOrd="0" presId="urn:microsoft.com/office/officeart/2018/5/layout/IconLeafLabelList"/>
    <dgm:cxn modelId="{1B9CDECD-FBE8-432F-A9E9-D3DA7B0CC44A}" type="presParOf" srcId="{BD7803E9-FCED-4095-819C-D1912903EA1B}" destId="{989ECCDE-E6BB-4C06-AE7C-F8896A148BD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789264-C6DE-43AD-A1DD-C23CA05828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FBBD61-06F9-47B0-B6CC-4D6385494F36}">
      <dgm:prSet/>
      <dgm:spPr/>
      <dgm:t>
        <a:bodyPr/>
        <a:lstStyle/>
        <a:p>
          <a:r>
            <a:rPr lang="de-DE"/>
            <a:t>VCS</a:t>
          </a:r>
          <a:endParaRPr lang="en-US"/>
        </a:p>
      </dgm:t>
    </dgm:pt>
    <dgm:pt modelId="{62CC6CAE-FA14-4282-AFC6-DB337BA7C18B}" type="parTrans" cxnId="{3EBBD39D-A104-4575-A051-875C4F621CB3}">
      <dgm:prSet/>
      <dgm:spPr/>
      <dgm:t>
        <a:bodyPr/>
        <a:lstStyle/>
        <a:p>
          <a:endParaRPr lang="en-US"/>
        </a:p>
      </dgm:t>
    </dgm:pt>
    <dgm:pt modelId="{9D1C09CE-868C-4353-9006-66ED33C19560}" type="sibTrans" cxnId="{3EBBD39D-A104-4575-A051-875C4F621CB3}">
      <dgm:prSet/>
      <dgm:spPr/>
      <dgm:t>
        <a:bodyPr/>
        <a:lstStyle/>
        <a:p>
          <a:endParaRPr lang="en-US"/>
        </a:p>
      </dgm:t>
    </dgm:pt>
    <dgm:pt modelId="{AFFEFD94-0E49-4B74-980D-9F6182849CEC}">
      <dgm:prSet/>
      <dgm:spPr/>
      <dgm:t>
        <a:bodyPr/>
        <a:lstStyle/>
        <a:p>
          <a:r>
            <a:rPr lang="de-DE" dirty="0"/>
            <a:t>Konfigurationen im VCS verwalten (Bsp. GIT)</a:t>
          </a:r>
          <a:endParaRPr lang="en-US" dirty="0"/>
        </a:p>
      </dgm:t>
    </dgm:pt>
    <dgm:pt modelId="{E7CBA274-2C9E-40D3-8CEB-C434934E4EFF}" type="parTrans" cxnId="{68B3715C-4575-4DA2-A3B0-14C1E9B91A79}">
      <dgm:prSet/>
      <dgm:spPr/>
      <dgm:t>
        <a:bodyPr/>
        <a:lstStyle/>
        <a:p>
          <a:endParaRPr lang="en-US"/>
        </a:p>
      </dgm:t>
    </dgm:pt>
    <dgm:pt modelId="{20339D26-1488-4263-89B8-56901A3DBE15}" type="sibTrans" cxnId="{68B3715C-4575-4DA2-A3B0-14C1E9B91A79}">
      <dgm:prSet/>
      <dgm:spPr/>
      <dgm:t>
        <a:bodyPr/>
        <a:lstStyle/>
        <a:p>
          <a:endParaRPr lang="en-US"/>
        </a:p>
      </dgm:t>
    </dgm:pt>
    <dgm:pt modelId="{FD9E6F4D-E492-436A-A7D8-1BBC89FBE77C}">
      <dgm:prSet/>
      <dgm:spPr/>
      <dgm:t>
        <a:bodyPr/>
        <a:lstStyle/>
        <a:p>
          <a:r>
            <a:rPr lang="de-DE"/>
            <a:t>Auf Endsystem (Server)</a:t>
          </a:r>
          <a:endParaRPr lang="en-US"/>
        </a:p>
      </dgm:t>
    </dgm:pt>
    <dgm:pt modelId="{EED5B2B5-AAC0-42A1-AC44-ECA72FC96E5D}" type="parTrans" cxnId="{66B072A1-3F75-40DA-90A6-CC2D21E08F6B}">
      <dgm:prSet/>
      <dgm:spPr/>
      <dgm:t>
        <a:bodyPr/>
        <a:lstStyle/>
        <a:p>
          <a:endParaRPr lang="en-US"/>
        </a:p>
      </dgm:t>
    </dgm:pt>
    <dgm:pt modelId="{40247D8B-C459-4F42-9CD2-59570A2ADF16}" type="sibTrans" cxnId="{66B072A1-3F75-40DA-90A6-CC2D21E08F6B}">
      <dgm:prSet/>
      <dgm:spPr/>
      <dgm:t>
        <a:bodyPr/>
        <a:lstStyle/>
        <a:p>
          <a:endParaRPr lang="en-US"/>
        </a:p>
      </dgm:t>
    </dgm:pt>
    <dgm:pt modelId="{92A496CA-1775-4EB9-93EF-854F979D9433}">
      <dgm:prSet/>
      <dgm:spPr/>
      <dgm:t>
        <a:bodyPr/>
        <a:lstStyle/>
        <a:p>
          <a:r>
            <a:rPr lang="de-DE" dirty="0"/>
            <a:t>Konfiguration liegt auf dem ausführenden System bei der Anwendung</a:t>
          </a:r>
          <a:endParaRPr lang="en-US" dirty="0"/>
        </a:p>
      </dgm:t>
    </dgm:pt>
    <dgm:pt modelId="{76E84054-301B-4E46-A111-E9D357D31192}" type="parTrans" cxnId="{0C57196C-2814-4918-B0EC-A048B7AD8F77}">
      <dgm:prSet/>
      <dgm:spPr/>
      <dgm:t>
        <a:bodyPr/>
        <a:lstStyle/>
        <a:p>
          <a:endParaRPr lang="en-US"/>
        </a:p>
      </dgm:t>
    </dgm:pt>
    <dgm:pt modelId="{7DDD3EAA-6EA8-44A7-81AD-02EA4F8102C7}" type="sibTrans" cxnId="{0C57196C-2814-4918-B0EC-A048B7AD8F77}">
      <dgm:prSet/>
      <dgm:spPr/>
      <dgm:t>
        <a:bodyPr/>
        <a:lstStyle/>
        <a:p>
          <a:endParaRPr lang="en-US"/>
        </a:p>
      </dgm:t>
    </dgm:pt>
    <dgm:pt modelId="{73BB7118-3EB8-4534-9972-88522258C987}">
      <dgm:prSet/>
      <dgm:spPr/>
      <dgm:t>
        <a:bodyPr/>
        <a:lstStyle/>
        <a:p>
          <a:r>
            <a:rPr lang="de-DE"/>
            <a:t>Pipeline</a:t>
          </a:r>
          <a:endParaRPr lang="en-US"/>
        </a:p>
      </dgm:t>
    </dgm:pt>
    <dgm:pt modelId="{E6FEA43C-F80A-4C76-9E29-D9607F24F16A}" type="parTrans" cxnId="{537D17C1-B44F-4446-8FEB-7C3E3B3DEB7D}">
      <dgm:prSet/>
      <dgm:spPr/>
      <dgm:t>
        <a:bodyPr/>
        <a:lstStyle/>
        <a:p>
          <a:endParaRPr lang="en-US"/>
        </a:p>
      </dgm:t>
    </dgm:pt>
    <dgm:pt modelId="{29D6D4AF-69F4-4EBE-829D-FE6532B49EA1}" type="sibTrans" cxnId="{537D17C1-B44F-4446-8FEB-7C3E3B3DEB7D}">
      <dgm:prSet/>
      <dgm:spPr/>
      <dgm:t>
        <a:bodyPr/>
        <a:lstStyle/>
        <a:p>
          <a:endParaRPr lang="en-US"/>
        </a:p>
      </dgm:t>
    </dgm:pt>
    <dgm:pt modelId="{A14AD4C5-9A7D-434E-81FA-14872A84A065}">
      <dgm:prSet/>
      <dgm:spPr/>
      <dgm:t>
        <a:bodyPr/>
        <a:lstStyle/>
        <a:p>
          <a:r>
            <a:rPr lang="de-DE" dirty="0"/>
            <a:t>Konfiguration des Systems durch Hinzufügen in der Pipeline</a:t>
          </a:r>
          <a:endParaRPr lang="en-US" dirty="0"/>
        </a:p>
      </dgm:t>
    </dgm:pt>
    <dgm:pt modelId="{2B089E98-8C91-45B1-AD24-7254B58E16A0}" type="parTrans" cxnId="{BF84D1C3-6D4E-4008-ADB1-43DD1C4B78F2}">
      <dgm:prSet/>
      <dgm:spPr/>
      <dgm:t>
        <a:bodyPr/>
        <a:lstStyle/>
        <a:p>
          <a:endParaRPr lang="en-US"/>
        </a:p>
      </dgm:t>
    </dgm:pt>
    <dgm:pt modelId="{ACCC9D5B-C9A8-4D32-BEB1-15039A9C7E4B}" type="sibTrans" cxnId="{BF84D1C3-6D4E-4008-ADB1-43DD1C4B78F2}">
      <dgm:prSet/>
      <dgm:spPr/>
      <dgm:t>
        <a:bodyPr/>
        <a:lstStyle/>
        <a:p>
          <a:endParaRPr lang="en-US"/>
        </a:p>
      </dgm:t>
    </dgm:pt>
    <dgm:pt modelId="{6F3ADF03-A26B-46C6-B332-BCE1422672C8}">
      <dgm:prSet/>
      <dgm:spPr/>
      <dgm:t>
        <a:bodyPr/>
        <a:lstStyle/>
        <a:p>
          <a:r>
            <a:rPr lang="de-DE"/>
            <a:t>Konfigurationssoftware (Management software)</a:t>
          </a:r>
          <a:endParaRPr lang="en-US"/>
        </a:p>
      </dgm:t>
    </dgm:pt>
    <dgm:pt modelId="{E9C7D7DC-5815-42B4-86EC-55479E724392}" type="parTrans" cxnId="{6D8CC430-5C31-416C-9961-DE89CD15CAE1}">
      <dgm:prSet/>
      <dgm:spPr/>
      <dgm:t>
        <a:bodyPr/>
        <a:lstStyle/>
        <a:p>
          <a:endParaRPr lang="en-US"/>
        </a:p>
      </dgm:t>
    </dgm:pt>
    <dgm:pt modelId="{024364D5-8A49-4356-928B-707089C4DE60}" type="sibTrans" cxnId="{6D8CC430-5C31-416C-9961-DE89CD15CAE1}">
      <dgm:prSet/>
      <dgm:spPr/>
      <dgm:t>
        <a:bodyPr/>
        <a:lstStyle/>
        <a:p>
          <a:endParaRPr lang="en-US"/>
        </a:p>
      </dgm:t>
    </dgm:pt>
    <dgm:pt modelId="{2E7DD610-1D3D-4D0E-B4D1-3E9A6A8CF86E}">
      <dgm:prSet/>
      <dgm:spPr/>
      <dgm:t>
        <a:bodyPr/>
        <a:lstStyle/>
        <a:p>
          <a:r>
            <a:rPr lang="de-DE" dirty="0"/>
            <a:t>Automatisierte Konfiguration von mehreren Systemen durch Software (</a:t>
          </a:r>
          <a:r>
            <a:rPr lang="de-DE" dirty="0" err="1"/>
            <a:t>Ansible</a:t>
          </a:r>
          <a:r>
            <a:rPr lang="de-DE" dirty="0"/>
            <a:t>, Terraform, …)</a:t>
          </a:r>
          <a:endParaRPr lang="en-US" dirty="0"/>
        </a:p>
      </dgm:t>
    </dgm:pt>
    <dgm:pt modelId="{25D0068A-41D9-4DBE-80B6-66FD327D921D}" type="parTrans" cxnId="{A947EBED-FAA9-480C-8C9D-55198F0EBB8F}">
      <dgm:prSet/>
      <dgm:spPr/>
      <dgm:t>
        <a:bodyPr/>
        <a:lstStyle/>
        <a:p>
          <a:endParaRPr lang="en-US"/>
        </a:p>
      </dgm:t>
    </dgm:pt>
    <dgm:pt modelId="{E2184D7E-3E72-4B16-B85B-625EE4ED0F7A}" type="sibTrans" cxnId="{A947EBED-FAA9-480C-8C9D-55198F0EBB8F}">
      <dgm:prSet/>
      <dgm:spPr/>
      <dgm:t>
        <a:bodyPr/>
        <a:lstStyle/>
        <a:p>
          <a:endParaRPr lang="en-US"/>
        </a:p>
      </dgm:t>
    </dgm:pt>
    <dgm:pt modelId="{D0CDE546-772A-4605-8757-76EBDD0EAFA5}">
      <dgm:prSet/>
      <dgm:spPr/>
      <dgm:t>
        <a:bodyPr/>
        <a:lstStyle/>
        <a:p>
          <a:r>
            <a:rPr lang="de-DE">
              <a:solidFill>
                <a:srgbClr val="C00000"/>
              </a:solidFill>
            </a:rPr>
            <a:t>Jeder hat Zugriff</a:t>
          </a:r>
          <a:endParaRPr lang="de-DE" dirty="0">
            <a:solidFill>
              <a:srgbClr val="C00000"/>
            </a:solidFill>
          </a:endParaRPr>
        </a:p>
      </dgm:t>
    </dgm:pt>
    <dgm:pt modelId="{5402D70A-A223-4D18-9321-BC2DC8F5DF05}" type="parTrans" cxnId="{CF9ADB07-9BE2-4FCA-B48A-9AB0B2843B3A}">
      <dgm:prSet/>
      <dgm:spPr/>
      <dgm:t>
        <a:bodyPr/>
        <a:lstStyle/>
        <a:p>
          <a:endParaRPr lang="de-DE"/>
        </a:p>
      </dgm:t>
    </dgm:pt>
    <dgm:pt modelId="{9267322D-1DA8-40DB-8C88-79055E1032E2}" type="sibTrans" cxnId="{CF9ADB07-9BE2-4FCA-B48A-9AB0B2843B3A}">
      <dgm:prSet/>
      <dgm:spPr/>
      <dgm:t>
        <a:bodyPr/>
        <a:lstStyle/>
        <a:p>
          <a:endParaRPr lang="de-DE"/>
        </a:p>
      </dgm:t>
    </dgm:pt>
    <dgm:pt modelId="{0D22E550-14EB-4C0C-8887-1AE153271E33}">
      <dgm:prSet/>
      <dgm:spPr/>
      <dgm:t>
        <a:bodyPr/>
        <a:lstStyle/>
        <a:p>
          <a:r>
            <a:rPr lang="de-DE">
              <a:solidFill>
                <a:srgbClr val="C00000"/>
              </a:solidFill>
            </a:rPr>
            <a:t>Jeder mit Schreibrechten kann die Konfiguration ändern</a:t>
          </a:r>
          <a:endParaRPr lang="de-DE" dirty="0">
            <a:solidFill>
              <a:srgbClr val="C00000"/>
            </a:solidFill>
          </a:endParaRPr>
        </a:p>
      </dgm:t>
    </dgm:pt>
    <dgm:pt modelId="{1E02AEE2-5EE8-452A-A1CF-C84281822347}" type="parTrans" cxnId="{5FCD8101-3CA9-4239-86D4-B8BA26200A7F}">
      <dgm:prSet/>
      <dgm:spPr/>
      <dgm:t>
        <a:bodyPr/>
        <a:lstStyle/>
        <a:p>
          <a:endParaRPr lang="de-DE"/>
        </a:p>
      </dgm:t>
    </dgm:pt>
    <dgm:pt modelId="{530A7D8D-8099-4C08-BF8B-53E512194CEA}" type="sibTrans" cxnId="{5FCD8101-3CA9-4239-86D4-B8BA26200A7F}">
      <dgm:prSet/>
      <dgm:spPr/>
      <dgm:t>
        <a:bodyPr/>
        <a:lstStyle/>
        <a:p>
          <a:endParaRPr lang="de-DE"/>
        </a:p>
      </dgm:t>
    </dgm:pt>
    <dgm:pt modelId="{6308E52E-9F7E-4439-87CF-64E162F675C8}">
      <dgm:prSet/>
      <dgm:spPr/>
      <dgm:t>
        <a:bodyPr/>
        <a:lstStyle/>
        <a:p>
          <a:r>
            <a:rPr lang="de-DE">
              <a:solidFill>
                <a:schemeClr val="accent6">
                  <a:lumMod val="75000"/>
                </a:schemeClr>
              </a:solidFill>
            </a:rPr>
            <a:t>Versionskontrolle möglich</a:t>
          </a:r>
          <a:endParaRPr lang="de-DE" dirty="0">
            <a:solidFill>
              <a:schemeClr val="accent6">
                <a:lumMod val="75000"/>
              </a:schemeClr>
            </a:solidFill>
          </a:endParaRPr>
        </a:p>
      </dgm:t>
    </dgm:pt>
    <dgm:pt modelId="{B00299D1-0611-4AE3-A6CF-0E473EFBAC23}" type="parTrans" cxnId="{2B39A3AB-DD36-4871-9205-0C2E42B6A26B}">
      <dgm:prSet/>
      <dgm:spPr/>
      <dgm:t>
        <a:bodyPr/>
        <a:lstStyle/>
        <a:p>
          <a:endParaRPr lang="de-DE"/>
        </a:p>
      </dgm:t>
    </dgm:pt>
    <dgm:pt modelId="{FA046EED-A261-4385-8448-866A58FE02E1}" type="sibTrans" cxnId="{2B39A3AB-DD36-4871-9205-0C2E42B6A26B}">
      <dgm:prSet/>
      <dgm:spPr/>
      <dgm:t>
        <a:bodyPr/>
        <a:lstStyle/>
        <a:p>
          <a:endParaRPr lang="de-DE"/>
        </a:p>
      </dgm:t>
    </dgm:pt>
    <dgm:pt modelId="{F4FD5907-2BCE-4E46-8CD6-94CD936F8438}">
      <dgm:prSet/>
      <dgm:spPr/>
      <dgm:t>
        <a:bodyPr/>
        <a:lstStyle/>
        <a:p>
          <a:r>
            <a:rPr lang="de-DE" dirty="0">
              <a:solidFill>
                <a:schemeClr val="accent6">
                  <a:lumMod val="75000"/>
                </a:schemeClr>
              </a:solidFill>
            </a:rPr>
            <a:t>Schnelles und einfaches ändern der Konfiguration</a:t>
          </a:r>
        </a:p>
      </dgm:t>
    </dgm:pt>
    <dgm:pt modelId="{84120D08-2A95-48FB-BBCE-DD185EC248F4}" type="parTrans" cxnId="{560258EC-CFD6-47A2-BFCE-57A845162A55}">
      <dgm:prSet/>
      <dgm:spPr/>
      <dgm:t>
        <a:bodyPr/>
        <a:lstStyle/>
        <a:p>
          <a:endParaRPr lang="de-DE"/>
        </a:p>
      </dgm:t>
    </dgm:pt>
    <dgm:pt modelId="{2E82AC25-6638-4170-963E-0BCB319F8940}" type="sibTrans" cxnId="{560258EC-CFD6-47A2-BFCE-57A845162A55}">
      <dgm:prSet/>
      <dgm:spPr/>
      <dgm:t>
        <a:bodyPr/>
        <a:lstStyle/>
        <a:p>
          <a:endParaRPr lang="de-DE"/>
        </a:p>
      </dgm:t>
    </dgm:pt>
    <dgm:pt modelId="{BEDF226A-FE51-4357-94BD-CAE5D7917BB7}">
      <dgm:prSet/>
      <dgm:spPr/>
      <dgm:t>
        <a:bodyPr/>
        <a:lstStyle/>
        <a:p>
          <a:r>
            <a:rPr lang="de-DE" dirty="0">
              <a:solidFill>
                <a:srgbClr val="C00000"/>
              </a:solidFill>
            </a:rPr>
            <a:t>Möglicherweise umständlicher Änderungsweg der Konfiguration</a:t>
          </a:r>
        </a:p>
      </dgm:t>
    </dgm:pt>
    <dgm:pt modelId="{8BA9D16A-4287-4457-9B7F-3027832726BB}" type="parTrans" cxnId="{75C6A4C5-A1A6-4DA2-82C6-D29C81362519}">
      <dgm:prSet/>
      <dgm:spPr/>
      <dgm:t>
        <a:bodyPr/>
        <a:lstStyle/>
        <a:p>
          <a:endParaRPr lang="de-DE"/>
        </a:p>
      </dgm:t>
    </dgm:pt>
    <dgm:pt modelId="{729ED663-A9BB-4E88-9050-20A51F1D49D5}" type="sibTrans" cxnId="{75C6A4C5-A1A6-4DA2-82C6-D29C81362519}">
      <dgm:prSet/>
      <dgm:spPr/>
      <dgm:t>
        <a:bodyPr/>
        <a:lstStyle/>
        <a:p>
          <a:endParaRPr lang="de-DE"/>
        </a:p>
      </dgm:t>
    </dgm:pt>
    <dgm:pt modelId="{6B9759F2-376D-4846-9BF0-BBF0E70A5FE3}">
      <dgm:prSet/>
      <dgm:spPr/>
      <dgm:t>
        <a:bodyPr/>
        <a:lstStyle/>
        <a:p>
          <a:r>
            <a:rPr lang="de-DE">
              <a:solidFill>
                <a:srgbClr val="C00000"/>
              </a:solidFill>
            </a:rPr>
            <a:t>Manuelle Eingriffe notwendig</a:t>
          </a:r>
          <a:endParaRPr lang="de-DE" dirty="0">
            <a:solidFill>
              <a:srgbClr val="C00000"/>
            </a:solidFill>
          </a:endParaRPr>
        </a:p>
      </dgm:t>
    </dgm:pt>
    <dgm:pt modelId="{876B1088-7DCD-483E-BAFF-E87F48C216F9}" type="parTrans" cxnId="{0FA1222D-737E-4C49-B577-598025E65945}">
      <dgm:prSet/>
      <dgm:spPr/>
      <dgm:t>
        <a:bodyPr/>
        <a:lstStyle/>
        <a:p>
          <a:endParaRPr lang="de-DE"/>
        </a:p>
      </dgm:t>
    </dgm:pt>
    <dgm:pt modelId="{BE1C071B-1A20-4D99-9BAB-C2FBF1DD1269}" type="sibTrans" cxnId="{0FA1222D-737E-4C49-B577-598025E65945}">
      <dgm:prSet/>
      <dgm:spPr/>
      <dgm:t>
        <a:bodyPr/>
        <a:lstStyle/>
        <a:p>
          <a:endParaRPr lang="de-DE"/>
        </a:p>
      </dgm:t>
    </dgm:pt>
    <dgm:pt modelId="{759CD555-D7FA-4C6F-BF9B-B75D94F205C6}">
      <dgm:prSet/>
      <dgm:spPr/>
      <dgm:t>
        <a:bodyPr/>
        <a:lstStyle/>
        <a:p>
          <a:r>
            <a:rPr lang="de-DE">
              <a:solidFill>
                <a:schemeClr val="accent6">
                  <a:lumMod val="75000"/>
                </a:schemeClr>
              </a:solidFill>
            </a:rPr>
            <a:t>Nur Personen mit Zugriff auf das System haben Zugriff auf die Konfiguration</a:t>
          </a:r>
          <a:endParaRPr lang="de-DE" dirty="0">
            <a:solidFill>
              <a:schemeClr val="accent6">
                <a:lumMod val="75000"/>
              </a:schemeClr>
            </a:solidFill>
          </a:endParaRPr>
        </a:p>
      </dgm:t>
    </dgm:pt>
    <dgm:pt modelId="{6E81170D-F9FC-4CDC-A43C-07B26C1B10BE}" type="parTrans" cxnId="{05014AFB-A93E-4D91-A51F-EC123B552CDC}">
      <dgm:prSet/>
      <dgm:spPr/>
      <dgm:t>
        <a:bodyPr/>
        <a:lstStyle/>
        <a:p>
          <a:endParaRPr lang="de-DE"/>
        </a:p>
      </dgm:t>
    </dgm:pt>
    <dgm:pt modelId="{1DEECEEA-8AC2-48BD-BC46-A96E32B9809F}" type="sibTrans" cxnId="{05014AFB-A93E-4D91-A51F-EC123B552CDC}">
      <dgm:prSet/>
      <dgm:spPr/>
      <dgm:t>
        <a:bodyPr/>
        <a:lstStyle/>
        <a:p>
          <a:endParaRPr lang="de-DE"/>
        </a:p>
      </dgm:t>
    </dgm:pt>
    <dgm:pt modelId="{C9C66366-A8C5-435C-AD38-4F1D15B5354A}">
      <dgm:prSet/>
      <dgm:spPr/>
      <dgm:t>
        <a:bodyPr/>
        <a:lstStyle/>
        <a:p>
          <a:r>
            <a:rPr lang="de-DE" dirty="0">
              <a:solidFill>
                <a:schemeClr val="accent6">
                  <a:lumMod val="75000"/>
                </a:schemeClr>
              </a:solidFill>
            </a:rPr>
            <a:t>Bedingte Möglichkeit der Veränderung der Konfiguration</a:t>
          </a:r>
        </a:p>
      </dgm:t>
    </dgm:pt>
    <dgm:pt modelId="{50B597E5-7195-476D-AA26-734F9BB04D46}" type="parTrans" cxnId="{0979E6CC-4DD9-42E0-BD28-C24AFC2AAD01}">
      <dgm:prSet/>
      <dgm:spPr/>
      <dgm:t>
        <a:bodyPr/>
        <a:lstStyle/>
        <a:p>
          <a:endParaRPr lang="de-DE"/>
        </a:p>
      </dgm:t>
    </dgm:pt>
    <dgm:pt modelId="{834584C5-6F58-4D7F-9E51-06F5A9C52230}" type="sibTrans" cxnId="{0979E6CC-4DD9-42E0-BD28-C24AFC2AAD01}">
      <dgm:prSet/>
      <dgm:spPr/>
      <dgm:t>
        <a:bodyPr/>
        <a:lstStyle/>
        <a:p>
          <a:endParaRPr lang="de-DE"/>
        </a:p>
      </dgm:t>
    </dgm:pt>
    <dgm:pt modelId="{029E0FC7-7DAC-445F-85F7-F5BBCB42AA89}">
      <dgm:prSet/>
      <dgm:spPr/>
      <dgm:t>
        <a:bodyPr/>
        <a:lstStyle/>
        <a:p>
          <a:r>
            <a:rPr lang="de-DE">
              <a:solidFill>
                <a:srgbClr val="C00000"/>
              </a:solidFill>
            </a:rPr>
            <a:t>Konfiguration nur Änderbar bei Durchlaufen der Pipeline</a:t>
          </a:r>
          <a:endParaRPr lang="de-DE" dirty="0">
            <a:solidFill>
              <a:srgbClr val="C00000"/>
            </a:solidFill>
          </a:endParaRPr>
        </a:p>
      </dgm:t>
    </dgm:pt>
    <dgm:pt modelId="{2ECAB870-F683-4A10-840A-E8284BAA2649}" type="parTrans" cxnId="{863D2BFE-56D5-45D5-B64A-290F33468EB5}">
      <dgm:prSet/>
      <dgm:spPr/>
      <dgm:t>
        <a:bodyPr/>
        <a:lstStyle/>
        <a:p>
          <a:endParaRPr lang="de-DE"/>
        </a:p>
      </dgm:t>
    </dgm:pt>
    <dgm:pt modelId="{CCECD958-D7D7-4103-A265-AD3CE587BB3B}" type="sibTrans" cxnId="{863D2BFE-56D5-45D5-B64A-290F33468EB5}">
      <dgm:prSet/>
      <dgm:spPr/>
      <dgm:t>
        <a:bodyPr/>
        <a:lstStyle/>
        <a:p>
          <a:endParaRPr lang="de-DE"/>
        </a:p>
      </dgm:t>
    </dgm:pt>
    <dgm:pt modelId="{2D7F5D5C-B5D9-4775-B4A2-EFC8076E0244}">
      <dgm:prSet/>
      <dgm:spPr/>
      <dgm:t>
        <a:bodyPr/>
        <a:lstStyle/>
        <a:p>
          <a:r>
            <a:rPr lang="de-DE">
              <a:solidFill>
                <a:schemeClr val="accent6">
                  <a:lumMod val="75000"/>
                </a:schemeClr>
              </a:solidFill>
            </a:rPr>
            <a:t>Konfiguration ist automatisiert</a:t>
          </a:r>
          <a:endParaRPr lang="de-DE" dirty="0">
            <a:solidFill>
              <a:schemeClr val="accent6">
                <a:lumMod val="75000"/>
              </a:schemeClr>
            </a:solidFill>
          </a:endParaRPr>
        </a:p>
      </dgm:t>
    </dgm:pt>
    <dgm:pt modelId="{EB94E44A-284F-448E-8AAB-95FA61AA657F}" type="parTrans" cxnId="{5D0D2093-98FA-49DA-A7A4-2BF885D104A1}">
      <dgm:prSet/>
      <dgm:spPr/>
      <dgm:t>
        <a:bodyPr/>
        <a:lstStyle/>
        <a:p>
          <a:endParaRPr lang="de-DE"/>
        </a:p>
      </dgm:t>
    </dgm:pt>
    <dgm:pt modelId="{6E408D5E-D8F9-47E6-A70D-5A6C8A70441B}" type="sibTrans" cxnId="{5D0D2093-98FA-49DA-A7A4-2BF885D104A1}">
      <dgm:prSet/>
      <dgm:spPr/>
      <dgm:t>
        <a:bodyPr/>
        <a:lstStyle/>
        <a:p>
          <a:endParaRPr lang="de-DE"/>
        </a:p>
      </dgm:t>
    </dgm:pt>
    <dgm:pt modelId="{98821AEB-83B2-4FD4-AA05-4BAC7590DB79}">
      <dgm:prSet/>
      <dgm:spPr/>
      <dgm:t>
        <a:bodyPr/>
        <a:lstStyle/>
        <a:p>
          <a:r>
            <a:rPr lang="de-DE" dirty="0">
              <a:solidFill>
                <a:schemeClr val="accent6">
                  <a:lumMod val="75000"/>
                </a:schemeClr>
              </a:solidFill>
            </a:rPr>
            <a:t>Konfiguration kann geheim bleiben</a:t>
          </a:r>
        </a:p>
      </dgm:t>
    </dgm:pt>
    <dgm:pt modelId="{CC67C1E3-8DF3-49E0-95C3-7A1BB723040A}" type="parTrans" cxnId="{8A9B316D-8AF2-4A47-A4B8-778FE25BC53C}">
      <dgm:prSet/>
      <dgm:spPr/>
      <dgm:t>
        <a:bodyPr/>
        <a:lstStyle/>
        <a:p>
          <a:endParaRPr lang="de-DE"/>
        </a:p>
      </dgm:t>
    </dgm:pt>
    <dgm:pt modelId="{EF55CFC6-BE9D-4037-B643-5A95ABB3B66B}" type="sibTrans" cxnId="{8A9B316D-8AF2-4A47-A4B8-778FE25BC53C}">
      <dgm:prSet/>
      <dgm:spPr/>
      <dgm:t>
        <a:bodyPr/>
        <a:lstStyle/>
        <a:p>
          <a:endParaRPr lang="de-DE"/>
        </a:p>
      </dgm:t>
    </dgm:pt>
    <dgm:pt modelId="{957098CD-1EC2-4D38-921D-58AD730143F3}">
      <dgm:prSet/>
      <dgm:spPr/>
      <dgm:t>
        <a:bodyPr/>
        <a:lstStyle/>
        <a:p>
          <a:r>
            <a:rPr lang="de-DE" dirty="0">
              <a:solidFill>
                <a:schemeClr val="accent6">
                  <a:lumMod val="75000"/>
                </a:schemeClr>
              </a:solidFill>
            </a:rPr>
            <a:t>Konfiguration ist automatisiert</a:t>
          </a:r>
        </a:p>
      </dgm:t>
    </dgm:pt>
    <dgm:pt modelId="{D1F4A77D-8571-4C74-991A-9BB938387E1D}" type="parTrans" cxnId="{3D29A04B-F4E1-45D2-A5DD-D7CC8D20D9E8}">
      <dgm:prSet/>
      <dgm:spPr/>
      <dgm:t>
        <a:bodyPr/>
        <a:lstStyle/>
        <a:p>
          <a:endParaRPr lang="de-DE"/>
        </a:p>
      </dgm:t>
    </dgm:pt>
    <dgm:pt modelId="{D094C5E1-7381-41A5-B020-A59C25012B17}" type="sibTrans" cxnId="{3D29A04B-F4E1-45D2-A5DD-D7CC8D20D9E8}">
      <dgm:prSet/>
      <dgm:spPr/>
      <dgm:t>
        <a:bodyPr/>
        <a:lstStyle/>
        <a:p>
          <a:endParaRPr lang="de-DE"/>
        </a:p>
      </dgm:t>
    </dgm:pt>
    <dgm:pt modelId="{63A37A47-A5C0-4DAC-B14E-220D1E2B354A}">
      <dgm:prSet/>
      <dgm:spPr/>
      <dgm:t>
        <a:bodyPr/>
        <a:lstStyle/>
        <a:p>
          <a:r>
            <a:rPr lang="de-DE">
              <a:solidFill>
                <a:schemeClr val="accent6">
                  <a:lumMod val="75000"/>
                </a:schemeClr>
              </a:solidFill>
            </a:rPr>
            <a:t>Einfaches Ändern der Konfiguration</a:t>
          </a:r>
          <a:endParaRPr lang="de-DE" dirty="0">
            <a:solidFill>
              <a:schemeClr val="accent6">
                <a:lumMod val="75000"/>
              </a:schemeClr>
            </a:solidFill>
          </a:endParaRPr>
        </a:p>
      </dgm:t>
    </dgm:pt>
    <dgm:pt modelId="{BE9F884C-2433-4F08-BEAA-C496795D97FE}" type="parTrans" cxnId="{835D53E5-BCA0-45DC-9B6E-C7A8184FC1A4}">
      <dgm:prSet/>
      <dgm:spPr/>
      <dgm:t>
        <a:bodyPr/>
        <a:lstStyle/>
        <a:p>
          <a:endParaRPr lang="de-DE"/>
        </a:p>
      </dgm:t>
    </dgm:pt>
    <dgm:pt modelId="{066A6578-B0CB-415C-AC14-7679023F58C8}" type="sibTrans" cxnId="{835D53E5-BCA0-45DC-9B6E-C7A8184FC1A4}">
      <dgm:prSet/>
      <dgm:spPr/>
      <dgm:t>
        <a:bodyPr/>
        <a:lstStyle/>
        <a:p>
          <a:endParaRPr lang="de-DE"/>
        </a:p>
      </dgm:t>
    </dgm:pt>
    <dgm:pt modelId="{341A42F3-984C-45FE-9206-A47E1623BB22}">
      <dgm:prSet/>
      <dgm:spPr/>
      <dgm:t>
        <a:bodyPr/>
        <a:lstStyle/>
        <a:p>
          <a:r>
            <a:rPr lang="de-DE">
              <a:solidFill>
                <a:schemeClr val="accent6">
                  <a:lumMod val="75000"/>
                </a:schemeClr>
              </a:solidFill>
            </a:rPr>
            <a:t>Skalierbar</a:t>
          </a:r>
          <a:endParaRPr lang="de-DE" dirty="0">
            <a:solidFill>
              <a:schemeClr val="accent6">
                <a:lumMod val="75000"/>
              </a:schemeClr>
            </a:solidFill>
          </a:endParaRPr>
        </a:p>
      </dgm:t>
    </dgm:pt>
    <dgm:pt modelId="{1040C3CC-1275-4C71-965E-ED7D32ED3F7D}" type="parTrans" cxnId="{47FBB189-BC64-451E-8306-C9510927811C}">
      <dgm:prSet/>
      <dgm:spPr/>
      <dgm:t>
        <a:bodyPr/>
        <a:lstStyle/>
        <a:p>
          <a:endParaRPr lang="de-DE"/>
        </a:p>
      </dgm:t>
    </dgm:pt>
    <dgm:pt modelId="{FCC589B7-C386-4063-B009-CFE575C600C8}" type="sibTrans" cxnId="{47FBB189-BC64-451E-8306-C9510927811C}">
      <dgm:prSet/>
      <dgm:spPr/>
      <dgm:t>
        <a:bodyPr/>
        <a:lstStyle/>
        <a:p>
          <a:endParaRPr lang="de-DE"/>
        </a:p>
      </dgm:t>
    </dgm:pt>
    <dgm:pt modelId="{21E40824-29B9-4D68-954C-7499E5791B72}">
      <dgm:prSet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Kleine Projekte ohne geheime Daten (API-Keys)</a:t>
          </a:r>
        </a:p>
      </dgm:t>
    </dgm:pt>
    <dgm:pt modelId="{85355F31-F00D-4FCF-9508-5E1B2EC60D4F}" type="parTrans" cxnId="{CA518343-11C9-4796-A003-ACE061CCA4B4}">
      <dgm:prSet/>
      <dgm:spPr/>
    </dgm:pt>
    <dgm:pt modelId="{C1BFABF4-17E4-474B-883F-9EAE79ECF64D}" type="sibTrans" cxnId="{CA518343-11C9-4796-A003-ACE061CCA4B4}">
      <dgm:prSet/>
      <dgm:spPr/>
    </dgm:pt>
    <dgm:pt modelId="{28C66B3C-38EE-46B3-A75F-000D46B2448D}">
      <dgm:prSet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Kleinere Projekte mit geheimen Daten (API-Keys) &amp; wenigen Endsystemen (Test, </a:t>
          </a:r>
          <a:r>
            <a:rPr lang="de-DE" dirty="0" err="1">
              <a:solidFill>
                <a:schemeClr val="tx1"/>
              </a:solidFill>
            </a:rPr>
            <a:t>Prod</a:t>
          </a:r>
          <a:r>
            <a:rPr lang="de-DE" dirty="0">
              <a:solidFill>
                <a:schemeClr val="tx1"/>
              </a:solidFill>
            </a:rPr>
            <a:t>)</a:t>
          </a:r>
        </a:p>
      </dgm:t>
    </dgm:pt>
    <dgm:pt modelId="{CEBD211D-7981-4B1C-A08C-64F7E503A69F}" type="parTrans" cxnId="{69ED992F-08DF-47A0-B0B3-C433705F894B}">
      <dgm:prSet/>
      <dgm:spPr/>
    </dgm:pt>
    <dgm:pt modelId="{B4177EAB-1DF6-46D6-9C18-3885FE671BF2}" type="sibTrans" cxnId="{69ED992F-08DF-47A0-B0B3-C433705F894B}">
      <dgm:prSet/>
      <dgm:spPr/>
    </dgm:pt>
    <dgm:pt modelId="{6AE520CF-A4D9-44BB-A994-6C265B1CC112}">
      <dgm:prSet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Projekte mit geheimen Daten und mehreren Endsystemen</a:t>
          </a:r>
        </a:p>
      </dgm:t>
    </dgm:pt>
    <dgm:pt modelId="{3F821704-758F-4048-B99D-5B7A9C6D77A5}" type="parTrans" cxnId="{DDABD0A4-2E9F-4822-BE52-55342A24CF6A}">
      <dgm:prSet/>
      <dgm:spPr/>
    </dgm:pt>
    <dgm:pt modelId="{1BDC95D8-7B9E-4982-982C-9B5C13A75CF5}" type="sibTrans" cxnId="{DDABD0A4-2E9F-4822-BE52-55342A24CF6A}">
      <dgm:prSet/>
      <dgm:spPr/>
    </dgm:pt>
    <dgm:pt modelId="{4D0D1543-49AB-403F-8A8A-5DD1B69652C7}">
      <dgm:prSet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Größere Projekte mit geheimen Daten und mehreren Endsystemen</a:t>
          </a:r>
        </a:p>
      </dgm:t>
    </dgm:pt>
    <dgm:pt modelId="{91427055-A33E-4A31-9873-96E1C00CEFA3}" type="parTrans" cxnId="{4D5F265A-6E66-4791-934B-ADF94143232C}">
      <dgm:prSet/>
      <dgm:spPr/>
    </dgm:pt>
    <dgm:pt modelId="{81163EDE-1709-4F6C-BC93-EC2B14A2B388}" type="sibTrans" cxnId="{4D5F265A-6E66-4791-934B-ADF94143232C}">
      <dgm:prSet/>
      <dgm:spPr/>
    </dgm:pt>
    <dgm:pt modelId="{D324F8C9-1830-4B0C-8DB5-5362B8742843}">
      <dgm:prSet/>
      <dgm:spPr/>
      <dgm:t>
        <a:bodyPr/>
        <a:lstStyle/>
        <a:p>
          <a:r>
            <a:rPr lang="de-DE" dirty="0">
              <a:solidFill>
                <a:srgbClr val="C00000"/>
              </a:solidFill>
            </a:rPr>
            <a:t>Viel Einrichtungsaufwand</a:t>
          </a:r>
          <a:endParaRPr lang="de-DE" dirty="0">
            <a:solidFill>
              <a:schemeClr val="accent6">
                <a:lumMod val="75000"/>
              </a:schemeClr>
            </a:solidFill>
          </a:endParaRPr>
        </a:p>
      </dgm:t>
    </dgm:pt>
    <dgm:pt modelId="{618D4455-BD4C-4F2A-9102-B871C28AAA04}" type="parTrans" cxnId="{2BF194E2-AACF-4939-B5A1-6241114844D4}">
      <dgm:prSet/>
      <dgm:spPr/>
    </dgm:pt>
    <dgm:pt modelId="{0A19D988-4134-4ABA-AB01-E4B9485D69FC}" type="sibTrans" cxnId="{2BF194E2-AACF-4939-B5A1-6241114844D4}">
      <dgm:prSet/>
      <dgm:spPr/>
    </dgm:pt>
    <dgm:pt modelId="{B0CE4823-19FE-4655-BFA3-726B0986F097}">
      <dgm:prSet/>
      <dgm:spPr/>
      <dgm:t>
        <a:bodyPr/>
        <a:lstStyle/>
        <a:p>
          <a:r>
            <a:rPr lang="de-DE" dirty="0">
              <a:solidFill>
                <a:srgbClr val="C00000"/>
              </a:solidFill>
            </a:rPr>
            <a:t>Möglicherweise schnelle Unübersichtlichkeit</a:t>
          </a:r>
        </a:p>
      </dgm:t>
    </dgm:pt>
    <dgm:pt modelId="{A0AF5726-F98A-4593-8110-587D3EAFF9ED}" type="parTrans" cxnId="{F11DE33A-CEF6-43A8-8163-2DCEC07CA034}">
      <dgm:prSet/>
      <dgm:spPr/>
      <dgm:t>
        <a:bodyPr/>
        <a:lstStyle/>
        <a:p>
          <a:endParaRPr lang="de-DE"/>
        </a:p>
      </dgm:t>
    </dgm:pt>
    <dgm:pt modelId="{7F939299-4391-41A2-A0A0-426626A3550E}" type="sibTrans" cxnId="{F11DE33A-CEF6-43A8-8163-2DCEC07CA034}">
      <dgm:prSet/>
      <dgm:spPr/>
      <dgm:t>
        <a:bodyPr/>
        <a:lstStyle/>
        <a:p>
          <a:endParaRPr lang="de-DE"/>
        </a:p>
      </dgm:t>
    </dgm:pt>
    <dgm:pt modelId="{C0F7555B-244A-48E0-BE1B-0F95215EF107}" type="pres">
      <dgm:prSet presAssocID="{49789264-C6DE-43AD-A1DD-C23CA058284F}" presName="linear" presStyleCnt="0">
        <dgm:presLayoutVars>
          <dgm:animLvl val="lvl"/>
          <dgm:resizeHandles val="exact"/>
        </dgm:presLayoutVars>
      </dgm:prSet>
      <dgm:spPr/>
    </dgm:pt>
    <dgm:pt modelId="{5DE82B34-F216-4121-903B-8351569A9E1A}" type="pres">
      <dgm:prSet presAssocID="{B7FBBD61-06F9-47B0-B6CC-4D6385494F3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7FA134F-0341-4372-8413-200FC58C00B7}" type="pres">
      <dgm:prSet presAssocID="{B7FBBD61-06F9-47B0-B6CC-4D6385494F36}" presName="childText" presStyleLbl="revTx" presStyleIdx="0" presStyleCnt="4">
        <dgm:presLayoutVars>
          <dgm:bulletEnabled val="1"/>
        </dgm:presLayoutVars>
      </dgm:prSet>
      <dgm:spPr/>
    </dgm:pt>
    <dgm:pt modelId="{E9C3B47D-111C-4C78-AC51-10EA54349F6F}" type="pres">
      <dgm:prSet presAssocID="{FD9E6F4D-E492-436A-A7D8-1BBC89FBE77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74DD749-EB80-40D3-B196-AC133C92D8AF}" type="pres">
      <dgm:prSet presAssocID="{FD9E6F4D-E492-436A-A7D8-1BBC89FBE77C}" presName="childText" presStyleLbl="revTx" presStyleIdx="1" presStyleCnt="4">
        <dgm:presLayoutVars>
          <dgm:bulletEnabled val="1"/>
        </dgm:presLayoutVars>
      </dgm:prSet>
      <dgm:spPr/>
    </dgm:pt>
    <dgm:pt modelId="{78FE0AAD-7A1F-4C47-976C-1A55B39D3E36}" type="pres">
      <dgm:prSet presAssocID="{73BB7118-3EB8-4534-9972-88522258C98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42DFC3B-A0EE-45CD-8E76-5DBA9B2BF46B}" type="pres">
      <dgm:prSet presAssocID="{73BB7118-3EB8-4534-9972-88522258C987}" presName="childText" presStyleLbl="revTx" presStyleIdx="2" presStyleCnt="4">
        <dgm:presLayoutVars>
          <dgm:bulletEnabled val="1"/>
        </dgm:presLayoutVars>
      </dgm:prSet>
      <dgm:spPr/>
    </dgm:pt>
    <dgm:pt modelId="{ECA0BBE4-96E3-4556-BA32-49327D19609E}" type="pres">
      <dgm:prSet presAssocID="{6F3ADF03-A26B-46C6-B332-BCE1422672C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CDCD8D3-5A36-4DC2-9160-9859977A8626}" type="pres">
      <dgm:prSet presAssocID="{6F3ADF03-A26B-46C6-B332-BCE1422672C8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5FCD8101-3CA9-4239-86D4-B8BA26200A7F}" srcId="{B7FBBD61-06F9-47B0-B6CC-4D6385494F36}" destId="{0D22E550-14EB-4C0C-8887-1AE153271E33}" srcOrd="2" destOrd="0" parTransId="{1E02AEE2-5EE8-452A-A1CF-C84281822347}" sibTransId="{530A7D8D-8099-4C08-BF8B-53E512194CEA}"/>
    <dgm:cxn modelId="{CF9ADB07-9BE2-4FCA-B48A-9AB0B2843B3A}" srcId="{B7FBBD61-06F9-47B0-B6CC-4D6385494F36}" destId="{D0CDE546-772A-4605-8757-76EBDD0EAFA5}" srcOrd="1" destOrd="0" parTransId="{5402D70A-A223-4D18-9321-BC2DC8F5DF05}" sibTransId="{9267322D-1DA8-40DB-8C88-79055E1032E2}"/>
    <dgm:cxn modelId="{7595FF0C-B7FF-4A5A-9125-02647BD0E07C}" type="presOf" srcId="{957098CD-1EC2-4D38-921D-58AD730143F3}" destId="{ECDCD8D3-5A36-4DC2-9160-9859977A8626}" srcOrd="0" destOrd="3" presId="urn:microsoft.com/office/officeart/2005/8/layout/vList2"/>
    <dgm:cxn modelId="{F1D7280E-F9C7-4F36-9C6A-FCDF7AF5E0E3}" type="presOf" srcId="{92A496CA-1775-4EB9-93EF-854F979D9433}" destId="{174DD749-EB80-40D3-B196-AC133C92D8AF}" srcOrd="0" destOrd="0" presId="urn:microsoft.com/office/officeart/2005/8/layout/vList2"/>
    <dgm:cxn modelId="{7C6A2A26-27C5-47E4-8AC7-B10CEDFBAD6E}" type="presOf" srcId="{73BB7118-3EB8-4534-9972-88522258C987}" destId="{78FE0AAD-7A1F-4C47-976C-1A55B39D3E36}" srcOrd="0" destOrd="0" presId="urn:microsoft.com/office/officeart/2005/8/layout/vList2"/>
    <dgm:cxn modelId="{3C57B12A-F7A1-4EDE-8C88-9E11C66D31C9}" type="presOf" srcId="{0D22E550-14EB-4C0C-8887-1AE153271E33}" destId="{27FA134F-0341-4372-8413-200FC58C00B7}" srcOrd="0" destOrd="2" presId="urn:microsoft.com/office/officeart/2005/8/layout/vList2"/>
    <dgm:cxn modelId="{BA2A5C2B-9123-49DC-BC04-2A26C0759442}" type="presOf" srcId="{BEDF226A-FE51-4357-94BD-CAE5D7917BB7}" destId="{174DD749-EB80-40D3-B196-AC133C92D8AF}" srcOrd="0" destOrd="1" presId="urn:microsoft.com/office/officeart/2005/8/layout/vList2"/>
    <dgm:cxn modelId="{3B99962C-F087-4D16-92F8-07883D9E1C90}" type="presOf" srcId="{49789264-C6DE-43AD-A1DD-C23CA058284F}" destId="{C0F7555B-244A-48E0-BE1B-0F95215EF107}" srcOrd="0" destOrd="0" presId="urn:microsoft.com/office/officeart/2005/8/layout/vList2"/>
    <dgm:cxn modelId="{0FA1222D-737E-4C49-B577-598025E65945}" srcId="{FD9E6F4D-E492-436A-A7D8-1BBC89FBE77C}" destId="{6B9759F2-376D-4846-9BF0-BBF0E70A5FE3}" srcOrd="2" destOrd="0" parTransId="{876B1088-7DCD-483E-BAFF-E87F48C216F9}" sibTransId="{BE1C071B-1A20-4D99-9BAB-C2FBF1DD1269}"/>
    <dgm:cxn modelId="{69ED992F-08DF-47A0-B0B3-C433705F894B}" srcId="{FD9E6F4D-E492-436A-A7D8-1BBC89FBE77C}" destId="{28C66B3C-38EE-46B3-A75F-000D46B2448D}" srcOrd="5" destOrd="0" parTransId="{CEBD211D-7981-4B1C-A08C-64F7E503A69F}" sibTransId="{B4177EAB-1DF6-46D6-9C18-3885FE671BF2}"/>
    <dgm:cxn modelId="{6D8CC430-5C31-416C-9961-DE89CD15CAE1}" srcId="{49789264-C6DE-43AD-A1DD-C23CA058284F}" destId="{6F3ADF03-A26B-46C6-B332-BCE1422672C8}" srcOrd="3" destOrd="0" parTransId="{E9C7D7DC-5815-42B4-86EC-55479E724392}" sibTransId="{024364D5-8A49-4356-928B-707089C4DE60}"/>
    <dgm:cxn modelId="{5D305935-1060-48FE-A760-E17F87B48136}" type="presOf" srcId="{759CD555-D7FA-4C6F-BF9B-B75D94F205C6}" destId="{174DD749-EB80-40D3-B196-AC133C92D8AF}" srcOrd="0" destOrd="3" presId="urn:microsoft.com/office/officeart/2005/8/layout/vList2"/>
    <dgm:cxn modelId="{A6040538-B2D8-4603-A347-BE13A407A965}" type="presOf" srcId="{C9C66366-A8C5-435C-AD38-4F1D15B5354A}" destId="{174DD749-EB80-40D3-B196-AC133C92D8AF}" srcOrd="0" destOrd="4" presId="urn:microsoft.com/office/officeart/2005/8/layout/vList2"/>
    <dgm:cxn modelId="{F11DE33A-CEF6-43A8-8163-2DCEC07CA034}" srcId="{6F3ADF03-A26B-46C6-B332-BCE1422672C8}" destId="{B0CE4823-19FE-4655-BFA3-726B0986F097}" srcOrd="2" destOrd="0" parTransId="{A0AF5726-F98A-4593-8110-587D3EAFF9ED}" sibTransId="{7F939299-4391-41A2-A0A0-426626A3550E}"/>
    <dgm:cxn modelId="{A33DAE3F-B591-4BD6-B36B-E2324D920743}" type="presOf" srcId="{2E7DD610-1D3D-4D0E-B4D1-3E9A6A8CF86E}" destId="{ECDCD8D3-5A36-4DC2-9160-9859977A8626}" srcOrd="0" destOrd="0" presId="urn:microsoft.com/office/officeart/2005/8/layout/vList2"/>
    <dgm:cxn modelId="{68B3715C-4575-4DA2-A3B0-14C1E9B91A79}" srcId="{B7FBBD61-06F9-47B0-B6CC-4D6385494F36}" destId="{AFFEFD94-0E49-4B74-980D-9F6182849CEC}" srcOrd="0" destOrd="0" parTransId="{E7CBA274-2C9E-40D3-8CEB-C434934E4EFF}" sibTransId="{20339D26-1488-4263-89B8-56901A3DBE15}"/>
    <dgm:cxn modelId="{8DFFC25C-8F6F-4051-9F5B-A3E83B05DD8B}" type="presOf" srcId="{AFFEFD94-0E49-4B74-980D-9F6182849CEC}" destId="{27FA134F-0341-4372-8413-200FC58C00B7}" srcOrd="0" destOrd="0" presId="urn:microsoft.com/office/officeart/2005/8/layout/vList2"/>
    <dgm:cxn modelId="{C44F5360-2826-41D5-AB7B-86A781F002B2}" type="presOf" srcId="{6308E52E-9F7E-4439-87CF-64E162F675C8}" destId="{27FA134F-0341-4372-8413-200FC58C00B7}" srcOrd="0" destOrd="3" presId="urn:microsoft.com/office/officeart/2005/8/layout/vList2"/>
    <dgm:cxn modelId="{CA518343-11C9-4796-A003-ACE061CCA4B4}" srcId="{B7FBBD61-06F9-47B0-B6CC-4D6385494F36}" destId="{21E40824-29B9-4D68-954C-7499E5791B72}" srcOrd="5" destOrd="0" parTransId="{85355F31-F00D-4FCF-9508-5E1B2EC60D4F}" sibTransId="{C1BFABF4-17E4-474B-883F-9EAE79ECF64D}"/>
    <dgm:cxn modelId="{CB513C48-234D-46EB-BE14-49FBBA12014E}" type="presOf" srcId="{21E40824-29B9-4D68-954C-7499E5791B72}" destId="{27FA134F-0341-4372-8413-200FC58C00B7}" srcOrd="0" destOrd="5" presId="urn:microsoft.com/office/officeart/2005/8/layout/vList2"/>
    <dgm:cxn modelId="{ADF3116B-B6DA-4034-AC95-15F0C9678A66}" type="presOf" srcId="{28C66B3C-38EE-46B3-A75F-000D46B2448D}" destId="{174DD749-EB80-40D3-B196-AC133C92D8AF}" srcOrd="0" destOrd="5" presId="urn:microsoft.com/office/officeart/2005/8/layout/vList2"/>
    <dgm:cxn modelId="{3D29A04B-F4E1-45D2-A5DD-D7CC8D20D9E8}" srcId="{6F3ADF03-A26B-46C6-B332-BCE1422672C8}" destId="{957098CD-1EC2-4D38-921D-58AD730143F3}" srcOrd="3" destOrd="0" parTransId="{D1F4A77D-8571-4C74-991A-9BB938387E1D}" sibTransId="{D094C5E1-7381-41A5-B020-A59C25012B17}"/>
    <dgm:cxn modelId="{E349EA4B-5A3F-4A53-9CE0-852DB2877D91}" type="presOf" srcId="{98821AEB-83B2-4FD4-AA05-4BAC7590DB79}" destId="{942DFC3B-A0EE-45CD-8E76-5DBA9B2BF46B}" srcOrd="0" destOrd="3" presId="urn:microsoft.com/office/officeart/2005/8/layout/vList2"/>
    <dgm:cxn modelId="{0C57196C-2814-4918-B0EC-A048B7AD8F77}" srcId="{FD9E6F4D-E492-436A-A7D8-1BBC89FBE77C}" destId="{92A496CA-1775-4EB9-93EF-854F979D9433}" srcOrd="0" destOrd="0" parTransId="{76E84054-301B-4E46-A111-E9D357D31192}" sibTransId="{7DDD3EAA-6EA8-44A7-81AD-02EA4F8102C7}"/>
    <dgm:cxn modelId="{399F7D6C-6B3D-4101-81CC-01601D2F9AE4}" type="presOf" srcId="{6AE520CF-A4D9-44BB-A994-6C265B1CC112}" destId="{942DFC3B-A0EE-45CD-8E76-5DBA9B2BF46B}" srcOrd="0" destOrd="4" presId="urn:microsoft.com/office/officeart/2005/8/layout/vList2"/>
    <dgm:cxn modelId="{8A9B316D-8AF2-4A47-A4B8-778FE25BC53C}" srcId="{73BB7118-3EB8-4534-9972-88522258C987}" destId="{98821AEB-83B2-4FD4-AA05-4BAC7590DB79}" srcOrd="3" destOrd="0" parTransId="{CC67C1E3-8DF3-49E0-95C3-7A1BB723040A}" sibTransId="{EF55CFC6-BE9D-4037-B643-5A95ABB3B66B}"/>
    <dgm:cxn modelId="{0E919679-6366-41E1-8F97-22F69BFFA7C5}" type="presOf" srcId="{B7FBBD61-06F9-47B0-B6CC-4D6385494F36}" destId="{5DE82B34-F216-4121-903B-8351569A9E1A}" srcOrd="0" destOrd="0" presId="urn:microsoft.com/office/officeart/2005/8/layout/vList2"/>
    <dgm:cxn modelId="{4D5F265A-6E66-4791-934B-ADF94143232C}" srcId="{6F3ADF03-A26B-46C6-B332-BCE1422672C8}" destId="{4D0D1543-49AB-403F-8A8A-5DD1B69652C7}" srcOrd="6" destOrd="0" parTransId="{91427055-A33E-4A31-9873-96E1C00CEFA3}" sibTransId="{81163EDE-1709-4F6C-BC93-EC2B14A2B388}"/>
    <dgm:cxn modelId="{C8E86280-C3E3-447B-ADFE-597DFE1F9ED9}" type="presOf" srcId="{B0CE4823-19FE-4655-BFA3-726B0986F097}" destId="{ECDCD8D3-5A36-4DC2-9160-9859977A8626}" srcOrd="0" destOrd="2" presId="urn:microsoft.com/office/officeart/2005/8/layout/vList2"/>
    <dgm:cxn modelId="{4D38D083-B72B-4C32-8FB2-0CF81172D9AE}" type="presOf" srcId="{6B9759F2-376D-4846-9BF0-BBF0E70A5FE3}" destId="{174DD749-EB80-40D3-B196-AC133C92D8AF}" srcOrd="0" destOrd="2" presId="urn:microsoft.com/office/officeart/2005/8/layout/vList2"/>
    <dgm:cxn modelId="{47FBB189-BC64-451E-8306-C9510927811C}" srcId="{6F3ADF03-A26B-46C6-B332-BCE1422672C8}" destId="{341A42F3-984C-45FE-9206-A47E1623BB22}" srcOrd="5" destOrd="0" parTransId="{1040C3CC-1275-4C71-965E-ED7D32ED3F7D}" sibTransId="{FCC589B7-C386-4063-B009-CFE575C600C8}"/>
    <dgm:cxn modelId="{B2305A8E-DB20-4A39-B93F-C7803283036F}" type="presOf" srcId="{D0CDE546-772A-4605-8757-76EBDD0EAFA5}" destId="{27FA134F-0341-4372-8413-200FC58C00B7}" srcOrd="0" destOrd="1" presId="urn:microsoft.com/office/officeart/2005/8/layout/vList2"/>
    <dgm:cxn modelId="{5D0D2093-98FA-49DA-A7A4-2BF885D104A1}" srcId="{73BB7118-3EB8-4534-9972-88522258C987}" destId="{2D7F5D5C-B5D9-4775-B4A2-EFC8076E0244}" srcOrd="2" destOrd="0" parTransId="{EB94E44A-284F-448E-8AAB-95FA61AA657F}" sibTransId="{6E408D5E-D8F9-47E6-A70D-5A6C8A70441B}"/>
    <dgm:cxn modelId="{3EBBD39D-A104-4575-A051-875C4F621CB3}" srcId="{49789264-C6DE-43AD-A1DD-C23CA058284F}" destId="{B7FBBD61-06F9-47B0-B6CC-4D6385494F36}" srcOrd="0" destOrd="0" parTransId="{62CC6CAE-FA14-4282-AFC6-DB337BA7C18B}" sibTransId="{9D1C09CE-868C-4353-9006-66ED33C19560}"/>
    <dgm:cxn modelId="{66B072A1-3F75-40DA-90A6-CC2D21E08F6B}" srcId="{49789264-C6DE-43AD-A1DD-C23CA058284F}" destId="{FD9E6F4D-E492-436A-A7D8-1BBC89FBE77C}" srcOrd="1" destOrd="0" parTransId="{EED5B2B5-AAC0-42A1-AC44-ECA72FC96E5D}" sibTransId="{40247D8B-C459-4F42-9CD2-59570A2ADF16}"/>
    <dgm:cxn modelId="{DDABD0A4-2E9F-4822-BE52-55342A24CF6A}" srcId="{73BB7118-3EB8-4534-9972-88522258C987}" destId="{6AE520CF-A4D9-44BB-A994-6C265B1CC112}" srcOrd="4" destOrd="0" parTransId="{3F821704-758F-4048-B99D-5B7A9C6D77A5}" sibTransId="{1BDC95D8-7B9E-4982-982C-9B5C13A75CF5}"/>
    <dgm:cxn modelId="{5D3A40A5-3C89-4C3E-A52A-0988DE5FE37B}" type="presOf" srcId="{A14AD4C5-9A7D-434E-81FA-14872A84A065}" destId="{942DFC3B-A0EE-45CD-8E76-5DBA9B2BF46B}" srcOrd="0" destOrd="0" presId="urn:microsoft.com/office/officeart/2005/8/layout/vList2"/>
    <dgm:cxn modelId="{12F8D8A6-3AFA-4016-BA3F-E01F3FA48EC8}" type="presOf" srcId="{D324F8C9-1830-4B0C-8DB5-5362B8742843}" destId="{ECDCD8D3-5A36-4DC2-9160-9859977A8626}" srcOrd="0" destOrd="1" presId="urn:microsoft.com/office/officeart/2005/8/layout/vList2"/>
    <dgm:cxn modelId="{2B39A3AB-DD36-4871-9205-0C2E42B6A26B}" srcId="{B7FBBD61-06F9-47B0-B6CC-4D6385494F36}" destId="{6308E52E-9F7E-4439-87CF-64E162F675C8}" srcOrd="3" destOrd="0" parTransId="{B00299D1-0611-4AE3-A6CF-0E473EFBAC23}" sibTransId="{FA046EED-A261-4385-8448-866A58FE02E1}"/>
    <dgm:cxn modelId="{A0C6A8B6-010F-47E3-8832-CFCEEEBFF427}" type="presOf" srcId="{6F3ADF03-A26B-46C6-B332-BCE1422672C8}" destId="{ECA0BBE4-96E3-4556-BA32-49327D19609E}" srcOrd="0" destOrd="0" presId="urn:microsoft.com/office/officeart/2005/8/layout/vList2"/>
    <dgm:cxn modelId="{7788B8B8-A02A-4B34-ADF1-379350C99A8E}" type="presOf" srcId="{2D7F5D5C-B5D9-4775-B4A2-EFC8076E0244}" destId="{942DFC3B-A0EE-45CD-8E76-5DBA9B2BF46B}" srcOrd="0" destOrd="2" presId="urn:microsoft.com/office/officeart/2005/8/layout/vList2"/>
    <dgm:cxn modelId="{537D17C1-B44F-4446-8FEB-7C3E3B3DEB7D}" srcId="{49789264-C6DE-43AD-A1DD-C23CA058284F}" destId="{73BB7118-3EB8-4534-9972-88522258C987}" srcOrd="2" destOrd="0" parTransId="{E6FEA43C-F80A-4C76-9E29-D9607F24F16A}" sibTransId="{29D6D4AF-69F4-4EBE-829D-FE6532B49EA1}"/>
    <dgm:cxn modelId="{177560C1-E84B-4815-B375-85432E3F18A8}" type="presOf" srcId="{4D0D1543-49AB-403F-8A8A-5DD1B69652C7}" destId="{ECDCD8D3-5A36-4DC2-9160-9859977A8626}" srcOrd="0" destOrd="6" presId="urn:microsoft.com/office/officeart/2005/8/layout/vList2"/>
    <dgm:cxn modelId="{BF84D1C3-6D4E-4008-ADB1-43DD1C4B78F2}" srcId="{73BB7118-3EB8-4534-9972-88522258C987}" destId="{A14AD4C5-9A7D-434E-81FA-14872A84A065}" srcOrd="0" destOrd="0" parTransId="{2B089E98-8C91-45B1-AD24-7254B58E16A0}" sibTransId="{ACCC9D5B-C9A8-4D32-BEB1-15039A9C7E4B}"/>
    <dgm:cxn modelId="{75C6A4C5-A1A6-4DA2-82C6-D29C81362519}" srcId="{FD9E6F4D-E492-436A-A7D8-1BBC89FBE77C}" destId="{BEDF226A-FE51-4357-94BD-CAE5D7917BB7}" srcOrd="1" destOrd="0" parTransId="{8BA9D16A-4287-4457-9B7F-3027832726BB}" sibTransId="{729ED663-A9BB-4E88-9050-20A51F1D49D5}"/>
    <dgm:cxn modelId="{0979E6CC-4DD9-42E0-BD28-C24AFC2AAD01}" srcId="{FD9E6F4D-E492-436A-A7D8-1BBC89FBE77C}" destId="{C9C66366-A8C5-435C-AD38-4F1D15B5354A}" srcOrd="4" destOrd="0" parTransId="{50B597E5-7195-476D-AA26-734F9BB04D46}" sibTransId="{834584C5-6F58-4D7F-9E51-06F5A9C52230}"/>
    <dgm:cxn modelId="{20DFABD9-E52D-41B2-8255-7F94DA322FFC}" type="presOf" srcId="{63A37A47-A5C0-4DAC-B14E-220D1E2B354A}" destId="{ECDCD8D3-5A36-4DC2-9160-9859977A8626}" srcOrd="0" destOrd="4" presId="urn:microsoft.com/office/officeart/2005/8/layout/vList2"/>
    <dgm:cxn modelId="{8A794ADC-1468-4F0D-BA1F-617D929D41D3}" type="presOf" srcId="{341A42F3-984C-45FE-9206-A47E1623BB22}" destId="{ECDCD8D3-5A36-4DC2-9160-9859977A8626}" srcOrd="0" destOrd="5" presId="urn:microsoft.com/office/officeart/2005/8/layout/vList2"/>
    <dgm:cxn modelId="{2BF194E2-AACF-4939-B5A1-6241114844D4}" srcId="{6F3ADF03-A26B-46C6-B332-BCE1422672C8}" destId="{D324F8C9-1830-4B0C-8DB5-5362B8742843}" srcOrd="1" destOrd="0" parTransId="{618D4455-BD4C-4F2A-9102-B871C28AAA04}" sibTransId="{0A19D988-4134-4ABA-AB01-E4B9485D69FC}"/>
    <dgm:cxn modelId="{E74559E4-CCDA-45D1-A787-DE6D4BB2153E}" type="presOf" srcId="{029E0FC7-7DAC-445F-85F7-F5BBCB42AA89}" destId="{942DFC3B-A0EE-45CD-8E76-5DBA9B2BF46B}" srcOrd="0" destOrd="1" presId="urn:microsoft.com/office/officeart/2005/8/layout/vList2"/>
    <dgm:cxn modelId="{835D53E5-BCA0-45DC-9B6E-C7A8184FC1A4}" srcId="{6F3ADF03-A26B-46C6-B332-BCE1422672C8}" destId="{63A37A47-A5C0-4DAC-B14E-220D1E2B354A}" srcOrd="4" destOrd="0" parTransId="{BE9F884C-2433-4F08-BEAA-C496795D97FE}" sibTransId="{066A6578-B0CB-415C-AC14-7679023F58C8}"/>
    <dgm:cxn modelId="{560258EC-CFD6-47A2-BFCE-57A845162A55}" srcId="{B7FBBD61-06F9-47B0-B6CC-4D6385494F36}" destId="{F4FD5907-2BCE-4E46-8CD6-94CD936F8438}" srcOrd="4" destOrd="0" parTransId="{84120D08-2A95-48FB-BBCE-DD185EC248F4}" sibTransId="{2E82AC25-6638-4170-963E-0BCB319F8940}"/>
    <dgm:cxn modelId="{A947EBED-FAA9-480C-8C9D-55198F0EBB8F}" srcId="{6F3ADF03-A26B-46C6-B332-BCE1422672C8}" destId="{2E7DD610-1D3D-4D0E-B4D1-3E9A6A8CF86E}" srcOrd="0" destOrd="0" parTransId="{25D0068A-41D9-4DBE-80B6-66FD327D921D}" sibTransId="{E2184D7E-3E72-4B16-B85B-625EE4ED0F7A}"/>
    <dgm:cxn modelId="{314757F4-4830-4A3E-9AEA-81FB9DCB56ED}" type="presOf" srcId="{F4FD5907-2BCE-4E46-8CD6-94CD936F8438}" destId="{27FA134F-0341-4372-8413-200FC58C00B7}" srcOrd="0" destOrd="4" presId="urn:microsoft.com/office/officeart/2005/8/layout/vList2"/>
    <dgm:cxn modelId="{05014AFB-A93E-4D91-A51F-EC123B552CDC}" srcId="{FD9E6F4D-E492-436A-A7D8-1BBC89FBE77C}" destId="{759CD555-D7FA-4C6F-BF9B-B75D94F205C6}" srcOrd="3" destOrd="0" parTransId="{6E81170D-F9FC-4CDC-A43C-07B26C1B10BE}" sibTransId="{1DEECEEA-8AC2-48BD-BC46-A96E32B9809F}"/>
    <dgm:cxn modelId="{8795EBFD-2CE2-44FD-A2F4-3A187AA94ADC}" type="presOf" srcId="{FD9E6F4D-E492-436A-A7D8-1BBC89FBE77C}" destId="{E9C3B47D-111C-4C78-AC51-10EA54349F6F}" srcOrd="0" destOrd="0" presId="urn:microsoft.com/office/officeart/2005/8/layout/vList2"/>
    <dgm:cxn modelId="{863D2BFE-56D5-45D5-B64A-290F33468EB5}" srcId="{73BB7118-3EB8-4534-9972-88522258C987}" destId="{029E0FC7-7DAC-445F-85F7-F5BBCB42AA89}" srcOrd="1" destOrd="0" parTransId="{2ECAB870-F683-4A10-840A-E8284BAA2649}" sibTransId="{CCECD958-D7D7-4103-A265-AD3CE587BB3B}"/>
    <dgm:cxn modelId="{020F2610-0224-4FEC-8C15-0E5F67D93B72}" type="presParOf" srcId="{C0F7555B-244A-48E0-BE1B-0F95215EF107}" destId="{5DE82B34-F216-4121-903B-8351569A9E1A}" srcOrd="0" destOrd="0" presId="urn:microsoft.com/office/officeart/2005/8/layout/vList2"/>
    <dgm:cxn modelId="{48C54BE4-5641-46CE-B121-54F4A45DEBB2}" type="presParOf" srcId="{C0F7555B-244A-48E0-BE1B-0F95215EF107}" destId="{27FA134F-0341-4372-8413-200FC58C00B7}" srcOrd="1" destOrd="0" presId="urn:microsoft.com/office/officeart/2005/8/layout/vList2"/>
    <dgm:cxn modelId="{979288CD-54D2-4491-960E-797411B2CC78}" type="presParOf" srcId="{C0F7555B-244A-48E0-BE1B-0F95215EF107}" destId="{E9C3B47D-111C-4C78-AC51-10EA54349F6F}" srcOrd="2" destOrd="0" presId="urn:microsoft.com/office/officeart/2005/8/layout/vList2"/>
    <dgm:cxn modelId="{4EF36B6A-583D-4FAE-BF20-5B539FD81104}" type="presParOf" srcId="{C0F7555B-244A-48E0-BE1B-0F95215EF107}" destId="{174DD749-EB80-40D3-B196-AC133C92D8AF}" srcOrd="3" destOrd="0" presId="urn:microsoft.com/office/officeart/2005/8/layout/vList2"/>
    <dgm:cxn modelId="{AB559A0D-2809-4B65-B1DE-A79065477F86}" type="presParOf" srcId="{C0F7555B-244A-48E0-BE1B-0F95215EF107}" destId="{78FE0AAD-7A1F-4C47-976C-1A55B39D3E36}" srcOrd="4" destOrd="0" presId="urn:microsoft.com/office/officeart/2005/8/layout/vList2"/>
    <dgm:cxn modelId="{CD899949-AA29-4FFF-BD9E-A7B5B8851C32}" type="presParOf" srcId="{C0F7555B-244A-48E0-BE1B-0F95215EF107}" destId="{942DFC3B-A0EE-45CD-8E76-5DBA9B2BF46B}" srcOrd="5" destOrd="0" presId="urn:microsoft.com/office/officeart/2005/8/layout/vList2"/>
    <dgm:cxn modelId="{536F706D-93C3-456D-80D2-862EA0539723}" type="presParOf" srcId="{C0F7555B-244A-48E0-BE1B-0F95215EF107}" destId="{ECA0BBE4-96E3-4556-BA32-49327D19609E}" srcOrd="6" destOrd="0" presId="urn:microsoft.com/office/officeart/2005/8/layout/vList2"/>
    <dgm:cxn modelId="{CDB76163-73F7-418F-A9BA-FA837F12DEB7}" type="presParOf" srcId="{C0F7555B-244A-48E0-BE1B-0F95215EF107}" destId="{ECDCD8D3-5A36-4DC2-9160-9859977A8626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DD327-D27D-48D3-88CB-3ADE5B81861C}">
      <dsp:nvSpPr>
        <dsp:cNvPr id="0" name=""/>
        <dsp:cNvSpPr/>
      </dsp:nvSpPr>
      <dsp:spPr>
        <a:xfrm>
          <a:off x="2250914" y="447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DFEA1-2438-42A6-BBD5-6913661285CE}">
      <dsp:nvSpPr>
        <dsp:cNvPr id="0" name=""/>
        <dsp:cNvSpPr/>
      </dsp:nvSpPr>
      <dsp:spPr>
        <a:xfrm>
          <a:off x="271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814A9-F87D-4D31-8594-5A630EE6ADC4}">
      <dsp:nvSpPr>
        <dsp:cNvPr id="0" name=""/>
        <dsp:cNvSpPr/>
      </dsp:nvSpPr>
      <dsp:spPr>
        <a:xfrm>
          <a:off x="154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 dirty="0"/>
            <a:t>Wie einfach oder schwierig war das Aufsetzen / Einstellen?</a:t>
          </a:r>
          <a:endParaRPr lang="en-US" sz="1700" kern="1200" dirty="0"/>
        </a:p>
      </dsp:txBody>
      <dsp:txXfrm>
        <a:off x="1548914" y="2924702"/>
        <a:ext cx="3600000" cy="720000"/>
      </dsp:txXfrm>
    </dsp:sp>
    <dsp:sp modelId="{9BBDBFB1-48FF-4997-9068-690EAA1D11B7}">
      <dsp:nvSpPr>
        <dsp:cNvPr id="0" name=""/>
        <dsp:cNvSpPr/>
      </dsp:nvSpPr>
      <dsp:spPr>
        <a:xfrm>
          <a:off x="6480914" y="447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F1277-0733-4AF4-B7AF-3289951C5C1C}">
      <dsp:nvSpPr>
        <dsp:cNvPr id="0" name=""/>
        <dsp:cNvSpPr/>
      </dsp:nvSpPr>
      <dsp:spPr>
        <a:xfrm>
          <a:off x="694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ECCDE-E6BB-4C06-AE7C-F8896A148BD2}">
      <dsp:nvSpPr>
        <dsp:cNvPr id="0" name=""/>
        <dsp:cNvSpPr/>
      </dsp:nvSpPr>
      <dsp:spPr>
        <a:xfrm>
          <a:off x="577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 dirty="0"/>
            <a:t>Was sind Hürden dabei?</a:t>
          </a:r>
          <a:endParaRPr lang="en-US" sz="1700" kern="1200" dirty="0"/>
        </a:p>
      </dsp:txBody>
      <dsp:txXfrm>
        <a:off x="5778914" y="29247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21D88-8993-4548-A6DF-0121969BC433}">
      <dsp:nvSpPr>
        <dsp:cNvPr id="0" name=""/>
        <dsp:cNvSpPr/>
      </dsp:nvSpPr>
      <dsp:spPr>
        <a:xfrm>
          <a:off x="0" y="288692"/>
          <a:ext cx="1092782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85469-0A93-41D5-9FC4-D1D642F376D0}">
      <dsp:nvSpPr>
        <dsp:cNvPr id="0" name=""/>
        <dsp:cNvSpPr/>
      </dsp:nvSpPr>
      <dsp:spPr>
        <a:xfrm>
          <a:off x="546391" y="37772"/>
          <a:ext cx="764948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1. Konfiguration im System/Anwendung aktivieren</a:t>
          </a:r>
          <a:endParaRPr lang="en-US" sz="1700" kern="1200" dirty="0"/>
        </a:p>
      </dsp:txBody>
      <dsp:txXfrm>
        <a:off x="570889" y="62270"/>
        <a:ext cx="7600484" cy="452844"/>
      </dsp:txXfrm>
    </dsp:sp>
    <dsp:sp modelId="{416672E0-25E4-433F-9DF9-4E2EFE0EF949}">
      <dsp:nvSpPr>
        <dsp:cNvPr id="0" name=""/>
        <dsp:cNvSpPr/>
      </dsp:nvSpPr>
      <dsp:spPr>
        <a:xfrm>
          <a:off x="0" y="1059812"/>
          <a:ext cx="1092782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D6C92-723E-441E-AB00-4C1CC03ABA0B}">
      <dsp:nvSpPr>
        <dsp:cNvPr id="0" name=""/>
        <dsp:cNvSpPr/>
      </dsp:nvSpPr>
      <dsp:spPr>
        <a:xfrm>
          <a:off x="546391" y="808892"/>
          <a:ext cx="7649480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2. Konfigurationsdateinamen aus VCS ausschließen</a:t>
          </a:r>
          <a:endParaRPr lang="en-US" sz="1700" kern="1200" dirty="0"/>
        </a:p>
      </dsp:txBody>
      <dsp:txXfrm>
        <a:off x="570889" y="833390"/>
        <a:ext cx="7600484" cy="452844"/>
      </dsp:txXfrm>
    </dsp:sp>
    <dsp:sp modelId="{AF11B8C1-0612-4B16-A472-74F9DC9E48AE}">
      <dsp:nvSpPr>
        <dsp:cNvPr id="0" name=""/>
        <dsp:cNvSpPr/>
      </dsp:nvSpPr>
      <dsp:spPr>
        <a:xfrm>
          <a:off x="0" y="1830932"/>
          <a:ext cx="10927829" cy="182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354076" rIns="848121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Beispiel Konfiguration im richtigen Verzeichnis anlegen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Muss aktuell gehalten werden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Dokumentation der Konfigurationsmöglichkeiten erstellen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Muss aktuell gehalten werden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Für Produktiv Einsatz von Vorteil</a:t>
          </a:r>
          <a:endParaRPr lang="en-US" sz="1700" kern="1200"/>
        </a:p>
      </dsp:txBody>
      <dsp:txXfrm>
        <a:off x="0" y="1830932"/>
        <a:ext cx="10927829" cy="1820700"/>
      </dsp:txXfrm>
    </dsp:sp>
    <dsp:sp modelId="{67055C2D-125A-4CCF-9191-9D9989BDD5A8}">
      <dsp:nvSpPr>
        <dsp:cNvPr id="0" name=""/>
        <dsp:cNvSpPr/>
      </dsp:nvSpPr>
      <dsp:spPr>
        <a:xfrm>
          <a:off x="546391" y="1580012"/>
          <a:ext cx="7649480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3. Leitfaden zum lokalen Konfigurieren erstellen</a:t>
          </a:r>
          <a:endParaRPr lang="en-US" sz="1700" kern="1200" dirty="0"/>
        </a:p>
      </dsp:txBody>
      <dsp:txXfrm>
        <a:off x="570889" y="1604510"/>
        <a:ext cx="7600484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DD327-D27D-48D3-88CB-3ADE5B81861C}">
      <dsp:nvSpPr>
        <dsp:cNvPr id="0" name=""/>
        <dsp:cNvSpPr/>
      </dsp:nvSpPr>
      <dsp:spPr>
        <a:xfrm>
          <a:off x="2250914" y="447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DFEA1-2438-42A6-BBD5-6913661285CE}">
      <dsp:nvSpPr>
        <dsp:cNvPr id="0" name=""/>
        <dsp:cNvSpPr/>
      </dsp:nvSpPr>
      <dsp:spPr>
        <a:xfrm>
          <a:off x="271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814A9-F87D-4D31-8594-5A630EE6ADC4}">
      <dsp:nvSpPr>
        <dsp:cNvPr id="0" name=""/>
        <dsp:cNvSpPr/>
      </dsp:nvSpPr>
      <dsp:spPr>
        <a:xfrm>
          <a:off x="154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 dirty="0"/>
            <a:t>Herausforderungen dabei?</a:t>
          </a:r>
          <a:endParaRPr lang="en-US" sz="2500" kern="1200" dirty="0"/>
        </a:p>
      </dsp:txBody>
      <dsp:txXfrm>
        <a:off x="1548914" y="2924702"/>
        <a:ext cx="3600000" cy="720000"/>
      </dsp:txXfrm>
    </dsp:sp>
    <dsp:sp modelId="{9BBDBFB1-48FF-4997-9068-690EAA1D11B7}">
      <dsp:nvSpPr>
        <dsp:cNvPr id="0" name=""/>
        <dsp:cNvSpPr/>
      </dsp:nvSpPr>
      <dsp:spPr>
        <a:xfrm>
          <a:off x="6480914" y="447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F1277-0733-4AF4-B7AF-3289951C5C1C}">
      <dsp:nvSpPr>
        <dsp:cNvPr id="0" name=""/>
        <dsp:cNvSpPr/>
      </dsp:nvSpPr>
      <dsp:spPr>
        <a:xfrm>
          <a:off x="694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ECCDE-E6BB-4C06-AE7C-F8896A148BD2}">
      <dsp:nvSpPr>
        <dsp:cNvPr id="0" name=""/>
        <dsp:cNvSpPr/>
      </dsp:nvSpPr>
      <dsp:spPr>
        <a:xfrm>
          <a:off x="577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/>
            <a:t>Was ist aufgefallen?</a:t>
          </a:r>
          <a:endParaRPr lang="en-US" sz="2500" kern="1200"/>
        </a:p>
      </dsp:txBody>
      <dsp:txXfrm>
        <a:off x="5778914" y="2924702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82B34-F216-4121-903B-8351569A9E1A}">
      <dsp:nvSpPr>
        <dsp:cNvPr id="0" name=""/>
        <dsp:cNvSpPr/>
      </dsp:nvSpPr>
      <dsp:spPr>
        <a:xfrm>
          <a:off x="0" y="10839"/>
          <a:ext cx="6555347" cy="36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VCS</a:t>
          </a:r>
          <a:endParaRPr lang="en-US" sz="1500" kern="1200"/>
        </a:p>
      </dsp:txBody>
      <dsp:txXfrm>
        <a:off x="17991" y="28830"/>
        <a:ext cx="6519365" cy="332567"/>
      </dsp:txXfrm>
    </dsp:sp>
    <dsp:sp modelId="{27FA134F-0341-4372-8413-200FC58C00B7}">
      <dsp:nvSpPr>
        <dsp:cNvPr id="0" name=""/>
        <dsp:cNvSpPr/>
      </dsp:nvSpPr>
      <dsp:spPr>
        <a:xfrm>
          <a:off x="0" y="379389"/>
          <a:ext cx="6555347" cy="12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132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200" kern="1200" dirty="0"/>
            <a:t>Konfigurationen im VCS verwalten (Bsp. GIT)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200" kern="1200">
              <a:solidFill>
                <a:srgbClr val="C00000"/>
              </a:solidFill>
            </a:rPr>
            <a:t>Jeder hat Zugriff</a:t>
          </a:r>
          <a:endParaRPr lang="de-DE" sz="1200" kern="1200" dirty="0">
            <a:solidFill>
              <a:srgbClr val="C0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200" kern="1200">
              <a:solidFill>
                <a:srgbClr val="C00000"/>
              </a:solidFill>
            </a:rPr>
            <a:t>Jeder mit Schreibrechten kann die Konfiguration ändern</a:t>
          </a:r>
          <a:endParaRPr lang="de-DE" sz="1200" kern="1200" dirty="0">
            <a:solidFill>
              <a:srgbClr val="C0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200" kern="1200">
              <a:solidFill>
                <a:schemeClr val="accent6">
                  <a:lumMod val="75000"/>
                </a:schemeClr>
              </a:solidFill>
            </a:rPr>
            <a:t>Versionskontrolle möglich</a:t>
          </a:r>
          <a:endParaRPr lang="de-DE" sz="1200" kern="1200" dirty="0">
            <a:solidFill>
              <a:schemeClr val="accent6">
                <a:lumMod val="75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200" kern="1200" dirty="0">
              <a:solidFill>
                <a:schemeClr val="accent6">
                  <a:lumMod val="75000"/>
                </a:schemeClr>
              </a:solidFill>
            </a:rPr>
            <a:t>Schnelles und einfaches ändern der Konfiguration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Kleine Projekte ohne geheime Daten (API-Keys)</a:t>
          </a:r>
        </a:p>
      </dsp:txBody>
      <dsp:txXfrm>
        <a:off x="0" y="379389"/>
        <a:ext cx="6555347" cy="1242000"/>
      </dsp:txXfrm>
    </dsp:sp>
    <dsp:sp modelId="{E9C3B47D-111C-4C78-AC51-10EA54349F6F}">
      <dsp:nvSpPr>
        <dsp:cNvPr id="0" name=""/>
        <dsp:cNvSpPr/>
      </dsp:nvSpPr>
      <dsp:spPr>
        <a:xfrm>
          <a:off x="0" y="1621389"/>
          <a:ext cx="6555347" cy="36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Auf Endsystem (Server)</a:t>
          </a:r>
          <a:endParaRPr lang="en-US" sz="1500" kern="1200"/>
        </a:p>
      </dsp:txBody>
      <dsp:txXfrm>
        <a:off x="17991" y="1639380"/>
        <a:ext cx="6519365" cy="332567"/>
      </dsp:txXfrm>
    </dsp:sp>
    <dsp:sp modelId="{174DD749-EB80-40D3-B196-AC133C92D8AF}">
      <dsp:nvSpPr>
        <dsp:cNvPr id="0" name=""/>
        <dsp:cNvSpPr/>
      </dsp:nvSpPr>
      <dsp:spPr>
        <a:xfrm>
          <a:off x="0" y="1989939"/>
          <a:ext cx="6555347" cy="12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132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200" kern="1200" dirty="0"/>
            <a:t>Konfiguration liegt auf dem ausführenden System bei der Anwendung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200" kern="1200" dirty="0">
              <a:solidFill>
                <a:srgbClr val="C00000"/>
              </a:solidFill>
            </a:rPr>
            <a:t>Möglicherweise umständlicher Änderungsweg der Konfiguration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200" kern="1200">
              <a:solidFill>
                <a:srgbClr val="C00000"/>
              </a:solidFill>
            </a:rPr>
            <a:t>Manuelle Eingriffe notwendig</a:t>
          </a:r>
          <a:endParaRPr lang="de-DE" sz="1200" kern="1200" dirty="0">
            <a:solidFill>
              <a:srgbClr val="C0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200" kern="1200">
              <a:solidFill>
                <a:schemeClr val="accent6">
                  <a:lumMod val="75000"/>
                </a:schemeClr>
              </a:solidFill>
            </a:rPr>
            <a:t>Nur Personen mit Zugriff auf das System haben Zugriff auf die Konfiguration</a:t>
          </a:r>
          <a:endParaRPr lang="de-DE" sz="1200" kern="1200" dirty="0">
            <a:solidFill>
              <a:schemeClr val="accent6">
                <a:lumMod val="75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200" kern="1200" dirty="0">
              <a:solidFill>
                <a:schemeClr val="accent6">
                  <a:lumMod val="75000"/>
                </a:schemeClr>
              </a:solidFill>
            </a:rPr>
            <a:t>Bedingte Möglichkeit der Veränderung der Konfiguration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Kleinere Projekte mit geheimen Daten (API-Keys) &amp; wenigen Endsystemen (Test, </a:t>
          </a:r>
          <a:r>
            <a:rPr lang="de-DE" sz="1200" kern="1200" dirty="0" err="1">
              <a:solidFill>
                <a:schemeClr val="tx1"/>
              </a:solidFill>
            </a:rPr>
            <a:t>Prod</a:t>
          </a:r>
          <a:r>
            <a:rPr lang="de-DE" sz="1200" kern="1200" dirty="0">
              <a:solidFill>
                <a:schemeClr val="tx1"/>
              </a:solidFill>
            </a:rPr>
            <a:t>)</a:t>
          </a:r>
        </a:p>
      </dsp:txBody>
      <dsp:txXfrm>
        <a:off x="0" y="1989939"/>
        <a:ext cx="6555347" cy="1242000"/>
      </dsp:txXfrm>
    </dsp:sp>
    <dsp:sp modelId="{78FE0AAD-7A1F-4C47-976C-1A55B39D3E36}">
      <dsp:nvSpPr>
        <dsp:cNvPr id="0" name=""/>
        <dsp:cNvSpPr/>
      </dsp:nvSpPr>
      <dsp:spPr>
        <a:xfrm>
          <a:off x="0" y="3231939"/>
          <a:ext cx="6555347" cy="36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Pipeline</a:t>
          </a:r>
          <a:endParaRPr lang="en-US" sz="1500" kern="1200"/>
        </a:p>
      </dsp:txBody>
      <dsp:txXfrm>
        <a:off x="17991" y="3249930"/>
        <a:ext cx="6519365" cy="332567"/>
      </dsp:txXfrm>
    </dsp:sp>
    <dsp:sp modelId="{942DFC3B-A0EE-45CD-8E76-5DBA9B2BF46B}">
      <dsp:nvSpPr>
        <dsp:cNvPr id="0" name=""/>
        <dsp:cNvSpPr/>
      </dsp:nvSpPr>
      <dsp:spPr>
        <a:xfrm>
          <a:off x="0" y="3600489"/>
          <a:ext cx="6555347" cy="1055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132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200" kern="1200" dirty="0"/>
            <a:t>Konfiguration des Systems durch Hinzufügen in der Pipeline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200" kern="1200">
              <a:solidFill>
                <a:srgbClr val="C00000"/>
              </a:solidFill>
            </a:rPr>
            <a:t>Konfiguration nur Änderbar bei Durchlaufen der Pipeline</a:t>
          </a:r>
          <a:endParaRPr lang="de-DE" sz="1200" kern="1200" dirty="0">
            <a:solidFill>
              <a:srgbClr val="C0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200" kern="1200">
              <a:solidFill>
                <a:schemeClr val="accent6">
                  <a:lumMod val="75000"/>
                </a:schemeClr>
              </a:solidFill>
            </a:rPr>
            <a:t>Konfiguration ist automatisiert</a:t>
          </a:r>
          <a:endParaRPr lang="de-DE" sz="1200" kern="1200" dirty="0">
            <a:solidFill>
              <a:schemeClr val="accent6">
                <a:lumMod val="75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200" kern="1200" dirty="0">
              <a:solidFill>
                <a:schemeClr val="accent6">
                  <a:lumMod val="75000"/>
                </a:schemeClr>
              </a:solidFill>
            </a:rPr>
            <a:t>Konfiguration kann geheim bleiben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Projekte mit geheimen Daten und mehreren Endsystemen</a:t>
          </a:r>
        </a:p>
      </dsp:txBody>
      <dsp:txXfrm>
        <a:off x="0" y="3600489"/>
        <a:ext cx="6555347" cy="1055700"/>
      </dsp:txXfrm>
    </dsp:sp>
    <dsp:sp modelId="{ECA0BBE4-96E3-4556-BA32-49327D19609E}">
      <dsp:nvSpPr>
        <dsp:cNvPr id="0" name=""/>
        <dsp:cNvSpPr/>
      </dsp:nvSpPr>
      <dsp:spPr>
        <a:xfrm>
          <a:off x="0" y="4656190"/>
          <a:ext cx="6555347" cy="36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Konfigurationssoftware (Management software)</a:t>
          </a:r>
          <a:endParaRPr lang="en-US" sz="1500" kern="1200"/>
        </a:p>
      </dsp:txBody>
      <dsp:txXfrm>
        <a:off x="17991" y="4674181"/>
        <a:ext cx="6519365" cy="332567"/>
      </dsp:txXfrm>
    </dsp:sp>
    <dsp:sp modelId="{ECDCD8D3-5A36-4DC2-9160-9859977A8626}">
      <dsp:nvSpPr>
        <dsp:cNvPr id="0" name=""/>
        <dsp:cNvSpPr/>
      </dsp:nvSpPr>
      <dsp:spPr>
        <a:xfrm>
          <a:off x="0" y="5024740"/>
          <a:ext cx="6555347" cy="1459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132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200" kern="1200" dirty="0"/>
            <a:t>Automatisierte Konfiguration von mehreren Systemen durch Software (</a:t>
          </a:r>
          <a:r>
            <a:rPr lang="de-DE" sz="1200" kern="1200" dirty="0" err="1"/>
            <a:t>Ansible</a:t>
          </a:r>
          <a:r>
            <a:rPr lang="de-DE" sz="1200" kern="1200" dirty="0"/>
            <a:t>, Terraform, …)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200" kern="1200" dirty="0">
              <a:solidFill>
                <a:srgbClr val="C00000"/>
              </a:solidFill>
            </a:rPr>
            <a:t>Viel Einrichtungsaufwand</a:t>
          </a:r>
          <a:endParaRPr lang="de-DE" sz="1200" kern="1200" dirty="0">
            <a:solidFill>
              <a:schemeClr val="accent6">
                <a:lumMod val="75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200" kern="1200" dirty="0">
              <a:solidFill>
                <a:srgbClr val="C00000"/>
              </a:solidFill>
            </a:rPr>
            <a:t>Möglicherweise schnelle Unübersichtlichkeit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200" kern="1200" dirty="0">
              <a:solidFill>
                <a:schemeClr val="accent6">
                  <a:lumMod val="75000"/>
                </a:schemeClr>
              </a:solidFill>
            </a:rPr>
            <a:t>Konfiguration ist automatisiert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200" kern="1200">
              <a:solidFill>
                <a:schemeClr val="accent6">
                  <a:lumMod val="75000"/>
                </a:schemeClr>
              </a:solidFill>
            </a:rPr>
            <a:t>Einfaches Ändern der Konfiguration</a:t>
          </a:r>
          <a:endParaRPr lang="de-DE" sz="1200" kern="1200" dirty="0">
            <a:solidFill>
              <a:schemeClr val="accent6">
                <a:lumMod val="75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200" kern="1200">
              <a:solidFill>
                <a:schemeClr val="accent6">
                  <a:lumMod val="75000"/>
                </a:schemeClr>
              </a:solidFill>
            </a:rPr>
            <a:t>Skalierbar</a:t>
          </a:r>
          <a:endParaRPr lang="de-DE" sz="1200" kern="1200" dirty="0">
            <a:solidFill>
              <a:schemeClr val="accent6">
                <a:lumMod val="75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Größere Projekte mit geheimen Daten und mehreren Endsystemen</a:t>
          </a:r>
        </a:p>
      </dsp:txBody>
      <dsp:txXfrm>
        <a:off x="0" y="5024740"/>
        <a:ext cx="6555347" cy="1459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BF604-FACE-41CC-BE32-BD41C4ED6321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5ED56-E5EF-43BE-B634-9CDB1B53D9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22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„Basiseinstellungen der Anwendung“: Die notwendigen Einstellungen, die Systemabhängig sind (</a:t>
            </a:r>
            <a:r>
              <a:rPr lang="de-DE" dirty="0" err="1"/>
              <a:t>Bsp</a:t>
            </a:r>
            <a:r>
              <a:rPr lang="de-DE" dirty="0"/>
              <a:t>: SSO) können einfach geändert werden.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5ED56-E5EF-43BE-B634-9CDB1B53D9D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958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29C45-B373-288A-1276-8C2AF0A96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16D513-008B-EC47-73DD-A6F588B65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85543F-124C-B64E-7A76-3678AFE9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6BD3-5387-441A-AC5E-45E8B426FF81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5CFF5E-C048-377C-5F6E-086DE6A6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5A94A2-A2EE-9D11-86DD-3EF9902A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6237-37B5-4761-B57E-30C9E7A46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02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54897-FAAE-5922-9986-47428C5D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AFFF4D-80B6-BF46-385A-9CDDD4CE1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6830B-F78E-7599-44F8-4364567C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6BD3-5387-441A-AC5E-45E8B426FF81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06109E-A0C2-8F9A-B534-44833916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45D81F-8DA6-CC92-03BF-32B87DB5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6237-37B5-4761-B57E-30C9E7A46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14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354DAE2-9D70-48C8-BC33-ABF5769A5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A64459-4788-95DA-8680-ABA63D41B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2E10B9-7A0C-6D70-1529-C65E09343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6BD3-5387-441A-AC5E-45E8B426FF81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9DC1D5-BC4A-E893-E3D5-D246263D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29C730-CF47-0653-4B6C-9A8CD356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6237-37B5-4761-B57E-30C9E7A46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21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C07E8-BAA0-C1D9-2BAE-7A91F94E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0910A2-B31D-7005-0315-F6A88BA3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033A0D-DD2C-DBE5-C0F0-73C7B7AFD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6BD3-5387-441A-AC5E-45E8B426FF81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D226AB-70BA-3CF0-8182-6E335BFE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1DC75B-A9E6-2C8F-C0EC-AEDCBE4D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6237-37B5-4761-B57E-30C9E7A46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15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5FED9-721C-E99C-23CA-9DCD30A9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470E7C-8440-9D87-0CD2-DC8C56AC3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CE25BF-3220-06CF-7D4F-12B6B2AA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6BD3-5387-441A-AC5E-45E8B426FF81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88B993-29FD-10D2-C2D3-BF928DE7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443F64-DE0F-2DC7-2298-54187D79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6237-37B5-4761-B57E-30C9E7A46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35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6E467-A32B-A5AA-1C38-F6808BFA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7C0DD2-0476-8782-A05F-240D478AE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B50959-808E-994A-FC6C-A8E2E065A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6709E6-6728-8011-1564-A50883C6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6BD3-5387-441A-AC5E-45E8B426FF81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DD8647-68D1-B55D-CC0E-CA9B5148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D71BEB-3EF9-8923-DE79-4E5B62A4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6237-37B5-4761-B57E-30C9E7A46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02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F8FD0-FA58-804F-66EE-72F0DDA8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D0047E-F520-2609-9352-F7E2FFCC2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3039AF-90F7-1CFB-4B43-491C7B9A5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F271C7-24ED-F8C2-F922-62C78F2D4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3D4678D-8F8C-721A-3EDB-9D6F2C1A7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AAC6F4-A6FF-BB26-47D9-57976EB3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6BD3-5387-441A-AC5E-45E8B426FF81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CEFB42D-1284-446E-1576-B1D816DF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B0CF7A3-BA07-4DA6-3E18-2F85D4D4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6237-37B5-4761-B57E-30C9E7A46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57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D5FAAA-5638-07F8-C650-5C2A2EBF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D60837-C0BA-1973-4B64-9F9A0304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6BD3-5387-441A-AC5E-45E8B426FF81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E32B5C-48D1-6125-C5CE-1853FDAE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AF0D13-8E01-8C2F-2F47-D59D7E02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6237-37B5-4761-B57E-30C9E7A46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80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480E27-514D-CA04-B40B-D88F5E6E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6BD3-5387-441A-AC5E-45E8B426FF81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F0794A-C8F2-7825-097C-BEFB0D40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C64EE3-8183-19BC-981B-99774716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6237-37B5-4761-B57E-30C9E7A46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13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901BD-5E6D-F02A-1006-B3CDAED9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2F6114-79A5-DBFE-5931-CF59328C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7244A4-D6AF-C4AB-7ED6-97A662EAD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A18399-16D3-875C-32E0-358EF4F9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6BD3-5387-441A-AC5E-45E8B426FF81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167491-EF5E-01DA-6BFC-B6F405DD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9AB308-357C-1007-2AE2-063AEBEB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6237-37B5-4761-B57E-30C9E7A46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10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08A68-EC60-5A60-CA01-80460D0B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7204DB-1724-1E1B-4D7D-B45F5CCE8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BCF47-5151-89EE-C52C-AB991613F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A5A6C3-ED2B-0C40-3710-D4F833EF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6BD3-5387-441A-AC5E-45E8B426FF81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E96D2D-6D77-F704-F2F2-E7B9260B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1DD536-5D68-2BAB-2C19-38A564EA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6237-37B5-4761-B57E-30C9E7A46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31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456F2F9-F98F-108A-B403-0052BF3A1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032A65-C924-5E48-72E6-DB4454015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6F11E2-BB2A-86E8-69B9-81C305F08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F66BD3-5387-441A-AC5E-45E8B426FF81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8F9C36-1AFD-EE9C-AA9A-21390EBDB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F83CC3-2B5A-AF1F-1699-F6093DCDD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9E6237-37B5-4761-B57E-30C9E7A46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17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zrid/Konfigurationsmanagemen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zrid/Konfigurationsmanagemen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zrid/Konfigurationsmanagemen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logrocket.com/product-management/configuration-management-guide/" TargetMode="External"/><Relationship Id="rId2" Type="http://schemas.openxmlformats.org/officeDocument/2006/relationships/hyperlink" Target="https://teamhub.com/blog/understanding-configuration-management-in-software-developmen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146F59-4BB1-A91F-B989-7A23FE19F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de-DE" sz="4400">
                <a:solidFill>
                  <a:srgbClr val="FFFFFF"/>
                </a:solidFill>
              </a:rPr>
              <a:t>Konfigurationsmanagement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A22E8C-1C99-E8B8-CE9A-436ABF8F3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8093" y="6452258"/>
            <a:ext cx="2577467" cy="405742"/>
          </a:xfrm>
        </p:spPr>
        <p:txBody>
          <a:bodyPr>
            <a:normAutofit lnSpcReduction="10000"/>
          </a:bodyPr>
          <a:lstStyle/>
          <a:p>
            <a:pPr algn="r"/>
            <a:r>
              <a:rPr lang="de-DE" dirty="0">
                <a:solidFill>
                  <a:srgbClr val="FFFFFF"/>
                </a:solidFill>
              </a:rPr>
              <a:t>Fabian Senftleben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2717"/>
      </p:ext>
    </p:extLst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7BD4322-B453-71D1-68C8-60E82734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Unterschiedliche Systeme</a:t>
            </a:r>
            <a:br>
              <a:rPr lang="de-DE" sz="36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vite</a:t>
            </a:r>
            <a:endParaRPr lang="de-DE" sz="3400" dirty="0">
              <a:solidFill>
                <a:schemeClr val="bg1"/>
              </a:solidFill>
            </a:endParaRP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8ED4E75B-7B0E-FE58-BEAC-EDEFB89A1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Standardmäßig aktiv</a:t>
            </a:r>
          </a:p>
          <a:p>
            <a:pPr lvl="1"/>
            <a:r>
              <a:rPr lang="de-DE" dirty="0"/>
              <a:t>.</a:t>
            </a:r>
            <a:r>
              <a:rPr lang="de-DE" dirty="0" err="1"/>
              <a:t>env</a:t>
            </a:r>
            <a:r>
              <a:rPr lang="de-DE" dirty="0"/>
              <a:t> für Environment Variablen</a:t>
            </a:r>
          </a:p>
          <a:p>
            <a:pPr lvl="2"/>
            <a:r>
              <a:rPr lang="de-DE" dirty="0"/>
              <a:t>Für </a:t>
            </a:r>
            <a:r>
              <a:rPr lang="de-DE" dirty="0" err="1"/>
              <a:t>Build</a:t>
            </a:r>
            <a:r>
              <a:rPr lang="de-DE" dirty="0"/>
              <a:t> muss VITE_ als Präfix sein</a:t>
            </a:r>
          </a:p>
          <a:p>
            <a:pPr lvl="1"/>
            <a:r>
              <a:rPr lang="de-DE" dirty="0"/>
              <a:t>vite.config.js </a:t>
            </a:r>
            <a:r>
              <a:rPr lang="de-DE"/>
              <a:t>für Port, …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6A47B09-0EB2-0ED3-C355-A0EDF6D24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798" y="3464245"/>
            <a:ext cx="4869366" cy="248105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3B30948-0237-82BE-C153-45D070107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4281467"/>
            <a:ext cx="4267796" cy="61921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219062B-4F04-D18E-1B39-1E58182C3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690" y="2665194"/>
            <a:ext cx="2086266" cy="342948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BC846973-C13E-3AFB-5EA9-CFC4D17564E0}"/>
              </a:ext>
            </a:extLst>
          </p:cNvPr>
          <p:cNvSpPr txBox="1"/>
          <p:nvPr/>
        </p:nvSpPr>
        <p:spPr>
          <a:xfrm>
            <a:off x="6751798" y="3188980"/>
            <a:ext cx="486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Einstellen (vite.config.js)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AD9ADBF-EDA4-6DDE-F5BA-D9D3C0CDFB8C}"/>
              </a:ext>
            </a:extLst>
          </p:cNvPr>
          <p:cNvSpPr txBox="1"/>
          <p:nvPr/>
        </p:nvSpPr>
        <p:spPr>
          <a:xfrm>
            <a:off x="6738690" y="2341831"/>
            <a:ext cx="208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Einstellen (.</a:t>
            </a:r>
            <a:r>
              <a:rPr lang="de-DE" dirty="0" err="1"/>
              <a:t>env</a:t>
            </a:r>
            <a:r>
              <a:rPr lang="de-DE" dirty="0"/>
              <a:t>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B2BF29A-C681-65E0-DFB5-EB083A3366A8}"/>
              </a:ext>
            </a:extLst>
          </p:cNvPr>
          <p:cNvSpPr txBox="1"/>
          <p:nvPr/>
        </p:nvSpPr>
        <p:spPr>
          <a:xfrm>
            <a:off x="838200" y="3972212"/>
            <a:ext cx="426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Nutzen</a:t>
            </a:r>
          </a:p>
        </p:txBody>
      </p:sp>
    </p:spTree>
    <p:extLst>
      <p:ext uri="{BB962C8B-B14F-4D97-AF65-F5344CB8AC3E}">
        <p14:creationId xmlns:p14="http://schemas.microsoft.com/office/powerpoint/2010/main" val="1411448999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7BD4322-B453-71D1-68C8-60E82734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Unterschiedliche Systeme</a:t>
            </a:r>
            <a:br>
              <a:rPr lang="de-DE" sz="36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Angular</a:t>
            </a:r>
            <a:endParaRPr lang="de-DE" sz="3400" dirty="0">
              <a:solidFill>
                <a:schemeClr val="bg1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ED4E75B-7B0E-FE58-BEAC-EDEFB89A1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Muss aktiviert werden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12F7449-8397-1372-8CFB-A94F8F52C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469" y="2192208"/>
            <a:ext cx="2286319" cy="562053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A7E3855-4209-6D12-21B1-D1F0298F4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469" y="3393249"/>
            <a:ext cx="4867954" cy="193384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209CA8C-1684-CF9B-4484-1BE3C02E3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600" y="3550465"/>
            <a:ext cx="4324954" cy="905001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B6D535D-7981-EFC9-D863-F9DC99FDEE69}"/>
              </a:ext>
            </a:extLst>
          </p:cNvPr>
          <p:cNvSpPr txBox="1"/>
          <p:nvPr/>
        </p:nvSpPr>
        <p:spPr>
          <a:xfrm>
            <a:off x="6294469" y="1840099"/>
            <a:ext cx="228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Aktivieren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2E28668-C255-C899-667D-C57C05B229AB}"/>
              </a:ext>
            </a:extLst>
          </p:cNvPr>
          <p:cNvSpPr txBox="1"/>
          <p:nvPr/>
        </p:nvSpPr>
        <p:spPr>
          <a:xfrm>
            <a:off x="6294469" y="3023917"/>
            <a:ext cx="486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Einstellen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4C514F-6CDB-7DE2-900B-B2EDB7756D00}"/>
              </a:ext>
            </a:extLst>
          </p:cNvPr>
          <p:cNvSpPr txBox="1"/>
          <p:nvPr/>
        </p:nvSpPr>
        <p:spPr>
          <a:xfrm>
            <a:off x="1151545" y="3202367"/>
            <a:ext cx="431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Nutzen</a:t>
            </a:r>
          </a:p>
        </p:txBody>
      </p:sp>
    </p:spTree>
    <p:extLst>
      <p:ext uri="{BB962C8B-B14F-4D97-AF65-F5344CB8AC3E}">
        <p14:creationId xmlns:p14="http://schemas.microsoft.com/office/powerpoint/2010/main" val="4037815805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5D67CA2-30CD-EF16-060B-6D158CA5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1900">
                <a:solidFill>
                  <a:srgbClr val="FFFFFF"/>
                </a:solidFill>
              </a:rPr>
              <a:t>Unterschiedliche Arten von Konfigurationsmanagement</a:t>
            </a:r>
          </a:p>
        </p:txBody>
      </p:sp>
      <p:graphicFrame>
        <p:nvGraphicFramePr>
          <p:cNvPr id="17" name="Inhaltsplatzhalter 2">
            <a:extLst>
              <a:ext uri="{FF2B5EF4-FFF2-40B4-BE49-F238E27FC236}">
                <a16:creationId xmlns:a16="http://schemas.microsoft.com/office/drawing/2014/main" id="{7602DF2A-2817-75E3-8039-AD7EB3DA9D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44687"/>
              </p:ext>
            </p:extLst>
          </p:nvPr>
        </p:nvGraphicFramePr>
        <p:xfrm>
          <a:off x="4810259" y="194982"/>
          <a:ext cx="6555347" cy="6494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9676990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736643-CC03-9868-975D-2CFFFA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rgbClr val="FFFFFF"/>
                </a:solidFill>
              </a:rPr>
              <a:t>Kleine Aufgaben</a:t>
            </a:r>
            <a:br>
              <a:rPr lang="de-DE" sz="3400" dirty="0">
                <a:solidFill>
                  <a:srgbClr val="FFFFFF"/>
                </a:solidFill>
              </a:rPr>
            </a:br>
            <a:r>
              <a:rPr lang="de-DE" sz="2000" i="1" dirty="0">
                <a:solidFill>
                  <a:srgbClr val="FFFFFF"/>
                </a:solidFill>
              </a:rPr>
              <a:t>Ziel: Verwaltung von Konfigurationen durch VCS</a:t>
            </a:r>
            <a:endParaRPr lang="de-DE" sz="3400" i="1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1259DA-D145-4336-415A-41E371F44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85" y="1678675"/>
            <a:ext cx="10890912" cy="479718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de-DE" sz="2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https://github.com/Gozrid/Konfigurationsmanagement</a:t>
            </a:r>
            <a:endParaRPr lang="de-DE" sz="2200" dirty="0"/>
          </a:p>
          <a:p>
            <a:pPr marL="0" indent="0">
              <a:buNone/>
            </a:pPr>
            <a:r>
              <a:rPr lang="de-DE" sz="2200" b="1" dirty="0"/>
              <a:t>Hintergrund</a:t>
            </a:r>
          </a:p>
          <a:p>
            <a:pPr marL="0" indent="0">
              <a:buNone/>
            </a:pPr>
            <a:r>
              <a:rPr lang="de-DE" sz="2200" dirty="0"/>
              <a:t>Wir haben ein JAVA Backend entwickelt mit DEV-Konfigurationen und möchten dieses nun auf einen Test-Server deployen. Wir wollen die Konfiguration mithilfe des GIT-Repos versioniert haben.</a:t>
            </a:r>
          </a:p>
          <a:p>
            <a:r>
              <a:rPr lang="de-DE" sz="2200" dirty="0"/>
              <a:t>Die Anwendung soll den Port 39 nutzen</a:t>
            </a:r>
          </a:p>
          <a:p>
            <a:r>
              <a:rPr lang="de-DE" sz="2200" dirty="0"/>
              <a:t>Die Anwendung soll das Banner „TEST-banner.txt“ beim Start anzeigen</a:t>
            </a:r>
          </a:p>
          <a:p>
            <a:r>
              <a:rPr lang="de-DE" sz="2200" dirty="0"/>
              <a:t>Der Server soll Antworten „Testen…“</a:t>
            </a:r>
          </a:p>
          <a:p>
            <a:endParaRPr lang="de-DE" sz="2200" dirty="0"/>
          </a:p>
          <a:p>
            <a:pPr marL="0" indent="0">
              <a:buNone/>
            </a:pPr>
            <a:r>
              <a:rPr lang="de-DE" sz="2200" b="1" dirty="0"/>
              <a:t>Vorgaben</a:t>
            </a:r>
            <a:endParaRPr lang="de-DE" sz="2200" dirty="0"/>
          </a:p>
          <a:p>
            <a:pPr marL="0" indent="0">
              <a:buNone/>
            </a:pPr>
            <a:r>
              <a:rPr lang="de-DE" sz="2200" dirty="0" err="1"/>
              <a:t>server.type</a:t>
            </a:r>
            <a:r>
              <a:rPr lang="de-DE" sz="2200" dirty="0"/>
              <a:t>=</a:t>
            </a:r>
            <a:r>
              <a:rPr lang="de-DE" sz="2200" dirty="0" err="1"/>
              <a:t>test</a:t>
            </a:r>
            <a:endParaRPr lang="de-DE" sz="2200" dirty="0"/>
          </a:p>
          <a:p>
            <a:pPr marL="0" indent="0">
              <a:buNone/>
            </a:pPr>
            <a:r>
              <a:rPr lang="de-DE" sz="2200" dirty="0"/>
              <a:t>server.name=Test-Server</a:t>
            </a:r>
          </a:p>
        </p:txBody>
      </p:sp>
    </p:spTree>
    <p:extLst>
      <p:ext uri="{BB962C8B-B14F-4D97-AF65-F5344CB8AC3E}">
        <p14:creationId xmlns:p14="http://schemas.microsoft.com/office/powerpoint/2010/main" val="188093674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736643-CC03-9868-975D-2CFFFA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Kleine Aufgaben</a:t>
            </a:r>
            <a:br>
              <a:rPr lang="de-DE" sz="3600" dirty="0">
                <a:solidFill>
                  <a:schemeClr val="bg1"/>
                </a:solidFill>
              </a:rPr>
            </a:br>
            <a:r>
              <a:rPr lang="de-DE" sz="2200" i="1" dirty="0">
                <a:solidFill>
                  <a:schemeClr val="bg1"/>
                </a:solidFill>
              </a:rPr>
              <a:t>Ziel: Anwendungsverhalten steuern durch Konfigurationen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1259DA-D145-4336-415A-41E371F44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85" y="1678675"/>
            <a:ext cx="10890912" cy="4797188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de-DE" sz="2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https://github.com/Gozrid/Konfigurationsmanagement</a:t>
            </a:r>
            <a:endParaRPr lang="de-DE" sz="2200" dirty="0"/>
          </a:p>
          <a:p>
            <a:pPr marL="0" indent="0">
              <a:buNone/>
            </a:pPr>
            <a:r>
              <a:rPr lang="de-DE" sz="2200" b="1" dirty="0"/>
              <a:t>Hintergrund</a:t>
            </a:r>
          </a:p>
          <a:p>
            <a:pPr marL="0" indent="0">
              <a:buNone/>
            </a:pPr>
            <a:r>
              <a:rPr lang="de-DE" sz="2200" dirty="0"/>
              <a:t>Die Tests mit den freiwilligen Personen sind gut verlaufen. Nun wollen wir die Anwendung komplett öffentlich schalten und müssen dafür auf einen PROD-Server deployen. Wir wollen die Konfiguration wieder im GIT-Repo versionieren.</a:t>
            </a:r>
          </a:p>
          <a:p>
            <a:r>
              <a:rPr lang="de-DE" sz="2200" dirty="0"/>
              <a:t>Die Anwendung soll den Port 80 nutzen</a:t>
            </a:r>
          </a:p>
          <a:p>
            <a:r>
              <a:rPr lang="de-DE" sz="2200" dirty="0"/>
              <a:t>Die Anwendung soll das Banner „PROD-banner.txt“ beim Start anzeigen</a:t>
            </a:r>
          </a:p>
          <a:p>
            <a:r>
              <a:rPr lang="de-DE" sz="2200" dirty="0"/>
              <a:t>Der Server soll Antworten „Hallo Welt!“</a:t>
            </a:r>
          </a:p>
          <a:p>
            <a:r>
              <a:rPr lang="de-DE" sz="2200" dirty="0"/>
              <a:t>Der Endpunkt /</a:t>
            </a:r>
            <a:r>
              <a:rPr lang="de-DE" sz="2200" dirty="0" err="1"/>
              <a:t>api</a:t>
            </a:r>
            <a:r>
              <a:rPr lang="de-DE" sz="2200" dirty="0"/>
              <a:t>/</a:t>
            </a:r>
            <a:r>
              <a:rPr lang="de-DE" sz="2200" dirty="0" err="1"/>
              <a:t>test</a:t>
            </a:r>
            <a:r>
              <a:rPr lang="de-DE" sz="2200" dirty="0"/>
              <a:t>/</a:t>
            </a:r>
            <a:r>
              <a:rPr lang="de-DE" sz="2200" dirty="0" err="1"/>
              <a:t>debug</a:t>
            </a:r>
            <a:r>
              <a:rPr lang="de-DE" sz="2200" dirty="0"/>
              <a:t> soll nicht verfügbar sein</a:t>
            </a:r>
          </a:p>
          <a:p>
            <a:endParaRPr lang="de-DE" sz="2200" dirty="0"/>
          </a:p>
          <a:p>
            <a:pPr marL="0" indent="0">
              <a:buNone/>
            </a:pPr>
            <a:r>
              <a:rPr lang="de-DE" sz="2200" b="1" dirty="0"/>
              <a:t>Vorgaben</a:t>
            </a:r>
            <a:endParaRPr lang="de-DE" sz="2200" dirty="0"/>
          </a:p>
          <a:p>
            <a:pPr marL="0" indent="0">
              <a:buNone/>
            </a:pPr>
            <a:r>
              <a:rPr lang="de-DE" sz="2200" dirty="0"/>
              <a:t>server.name=</a:t>
            </a:r>
            <a:r>
              <a:rPr lang="de-DE" sz="2200" dirty="0" err="1"/>
              <a:t>Prod</a:t>
            </a:r>
            <a:r>
              <a:rPr lang="de-DE" sz="2200" dirty="0"/>
              <a:t>-Server</a:t>
            </a:r>
          </a:p>
        </p:txBody>
      </p:sp>
    </p:spTree>
    <p:extLst>
      <p:ext uri="{BB962C8B-B14F-4D97-AF65-F5344CB8AC3E}">
        <p14:creationId xmlns:p14="http://schemas.microsoft.com/office/powerpoint/2010/main" val="2819696771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736643-CC03-9868-975D-2CFFFA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Kleine Aufgaben</a:t>
            </a:r>
            <a:br>
              <a:rPr lang="de-DE" sz="3600" dirty="0">
                <a:solidFill>
                  <a:schemeClr val="bg1"/>
                </a:solidFill>
              </a:rPr>
            </a:br>
            <a:r>
              <a:rPr lang="de-DE" sz="2200" i="1" dirty="0">
                <a:solidFill>
                  <a:schemeClr val="bg1"/>
                </a:solidFill>
              </a:rPr>
              <a:t>Ziel: Verwaltung von Konfigurationen auf Endsystemen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1259DA-D145-4336-415A-41E371F44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85" y="1678675"/>
            <a:ext cx="10890912" cy="4797188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de-DE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https://github.com/Gozrid/Konfigurationsmanagement</a:t>
            </a:r>
            <a:endParaRPr lang="de-DE" sz="2400" dirty="0"/>
          </a:p>
          <a:p>
            <a:pPr marL="0" indent="0">
              <a:buNone/>
            </a:pPr>
            <a:r>
              <a:rPr lang="de-DE" sz="2400" b="1" dirty="0"/>
              <a:t>Hintergrund</a:t>
            </a:r>
          </a:p>
          <a:p>
            <a:pPr marL="0" indent="0">
              <a:buNone/>
            </a:pPr>
            <a:r>
              <a:rPr lang="de-DE" sz="2400" dirty="0"/>
              <a:t>Jemand würde gerne unsere Anwendung selber bereitstellen und hat uns gefragt, ob wir ihm die Konfiguration und den notwendigen Befehl bereitstellen. Wir haben für ihn ein Banner bereits hinzugefügt. </a:t>
            </a:r>
          </a:p>
          <a:p>
            <a:pPr marL="0" indent="0">
              <a:buNone/>
            </a:pPr>
            <a:r>
              <a:rPr lang="de-DE" sz="2400" dirty="0"/>
              <a:t>Er möchte die </a:t>
            </a:r>
            <a:r>
              <a:rPr lang="de-DE" sz="2400" u="sng" dirty="0"/>
              <a:t>Konfiguration gerne auf dem Server liegen haben</a:t>
            </a:r>
            <a:r>
              <a:rPr lang="de-DE" sz="2400" dirty="0"/>
              <a:t> und per Befehl diese ausführen. Seine Wünsche sind:</a:t>
            </a:r>
          </a:p>
          <a:p>
            <a:r>
              <a:rPr lang="de-DE" sz="2400" dirty="0"/>
              <a:t>Die Anwendung soll den Port 81 nutzen</a:t>
            </a:r>
          </a:p>
          <a:p>
            <a:r>
              <a:rPr lang="de-DE" sz="2400" dirty="0"/>
              <a:t>Die Anwendung soll das Banner „PROD2-banner.txt“ beim Start anzeigen</a:t>
            </a:r>
          </a:p>
          <a:p>
            <a:r>
              <a:rPr lang="de-DE" sz="2400" dirty="0"/>
              <a:t>Der Server soll Antworten „Hallo Welt von Server 2!“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2400" b="1" dirty="0"/>
              <a:t>Vorgaben</a:t>
            </a:r>
            <a:endParaRPr lang="de-DE" sz="2400" dirty="0"/>
          </a:p>
          <a:p>
            <a:pPr marL="0" indent="0">
              <a:buNone/>
            </a:pPr>
            <a:r>
              <a:rPr lang="de-DE" sz="2400" dirty="0"/>
              <a:t>server.name=Prod2-Server</a:t>
            </a:r>
          </a:p>
        </p:txBody>
      </p:sp>
    </p:spTree>
    <p:extLst>
      <p:ext uri="{BB962C8B-B14F-4D97-AF65-F5344CB8AC3E}">
        <p14:creationId xmlns:p14="http://schemas.microsoft.com/office/powerpoint/2010/main" val="3447812957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Animierter Cartoon, Animation, Smiley enthält.&#10;&#10;Automatisch generierte Beschreibung">
            <a:extLst>
              <a:ext uri="{FF2B5EF4-FFF2-40B4-BE49-F238E27FC236}">
                <a16:creationId xmlns:a16="http://schemas.microsoft.com/office/drawing/2014/main" id="{8C309FB2-30B9-CB2B-836C-6AE57DDAF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066800"/>
            <a:ext cx="5715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6256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39507-F108-F7FC-356F-1B265F52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AB1EC1-DF3D-FA85-508E-2D5DC5B34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Konfiguration in der Entwicklung:</a:t>
            </a:r>
          </a:p>
          <a:p>
            <a:pPr lvl="1"/>
            <a:r>
              <a:rPr lang="de-DE" dirty="0"/>
              <a:t>https://radixweb.com/blog/configuration-management-in-devops#Work</a:t>
            </a:r>
          </a:p>
          <a:p>
            <a:pPr lvl="1"/>
            <a:r>
              <a:rPr lang="de-DE" dirty="0">
                <a:hlinkClick r:id="rId2"/>
              </a:rPr>
              <a:t>https://teamhub.com/blog/understanding-configuration-management-in-software-development/</a:t>
            </a:r>
            <a:endParaRPr lang="de-DE" dirty="0"/>
          </a:p>
          <a:p>
            <a:r>
              <a:rPr lang="de-DE" dirty="0"/>
              <a:t>Unterschiedliche Arten von Konfigurationsmanagement</a:t>
            </a:r>
          </a:p>
          <a:p>
            <a:pPr lvl="1"/>
            <a:r>
              <a:rPr lang="de-DE" dirty="0">
                <a:hlinkClick r:id="rId3"/>
              </a:rPr>
              <a:t>https://blog.logrocket.com/product-management/configuration-management-guide/</a:t>
            </a:r>
            <a:endParaRPr lang="de-DE" dirty="0"/>
          </a:p>
          <a:p>
            <a:pPr lvl="1"/>
            <a:r>
              <a:rPr lang="de-DE" dirty="0"/>
              <a:t>https://www.atlassian.com/microservices/microservices-architecture/configuration-management</a:t>
            </a:r>
          </a:p>
        </p:txBody>
      </p:sp>
    </p:spTree>
    <p:extLst>
      <p:ext uri="{BB962C8B-B14F-4D97-AF65-F5344CB8AC3E}">
        <p14:creationId xmlns:p14="http://schemas.microsoft.com/office/powerpoint/2010/main" val="971686997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2E82DD-7ED7-1224-A8A1-39C15DA0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Frage – Wer hatte schonmal Berührungspunkte mit Konfigurationen pro Entwicklermaschine (DEV-</a:t>
            </a:r>
            <a:r>
              <a:rPr lang="de-DE" sz="3600" dirty="0" err="1">
                <a:solidFill>
                  <a:schemeClr val="bg1"/>
                </a:solidFill>
              </a:rPr>
              <a:t>Config</a:t>
            </a:r>
            <a:r>
              <a:rPr lang="de-DE" sz="3600" dirty="0">
                <a:solidFill>
                  <a:schemeClr val="bg1"/>
                </a:solidFill>
              </a:rPr>
              <a:t>)</a:t>
            </a:r>
            <a:endParaRPr lang="de-DE" sz="3400" dirty="0">
              <a:solidFill>
                <a:schemeClr val="bg1"/>
              </a:solidFill>
            </a:endParaRP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CD855AFB-1F16-0D0E-9C89-51F6F71902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284449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8132560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2E82DD-7ED7-1224-A8A1-39C15DA0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Konfiguration in der Entwicklung</a:t>
            </a:r>
            <a:endParaRPr lang="de-DE" sz="3400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ED793-8836-F381-BB8E-E2229A469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3574"/>
            <a:ext cx="52578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Vorteile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Abbildung von unterschiedlichen Umgebungen (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Dev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-&gt; Test,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Prod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Systemunabhängige Entwicklung</a:t>
            </a:r>
          </a:p>
          <a:p>
            <a:pPr lvl="1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„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 works on my machine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“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Basiseinstellungen der Anwendung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Geheime Daten bleiben geheim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Späterer Einsatz von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Config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ist einfacher</a:t>
            </a:r>
          </a:p>
          <a:p>
            <a:pPr marL="0" indent="0">
              <a:buNone/>
            </a:pP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1C982AA-4C45-38D2-2FF4-AC51B2887A52}"/>
              </a:ext>
            </a:extLst>
          </p:cNvPr>
          <p:cNvSpPr txBox="1">
            <a:spLocks/>
          </p:cNvSpPr>
          <p:nvPr/>
        </p:nvSpPr>
        <p:spPr>
          <a:xfrm>
            <a:off x="6096000" y="2273574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>
                <a:solidFill>
                  <a:srgbClr val="C00000"/>
                </a:solidFill>
              </a:rPr>
              <a:t>Nachteile</a:t>
            </a:r>
          </a:p>
          <a:p>
            <a:r>
              <a:rPr lang="de-DE" dirty="0">
                <a:solidFill>
                  <a:srgbClr val="C00000"/>
                </a:solidFill>
              </a:rPr>
              <a:t>Beispiel </a:t>
            </a:r>
            <a:r>
              <a:rPr lang="de-DE" dirty="0" err="1">
                <a:solidFill>
                  <a:srgbClr val="C00000"/>
                </a:solidFill>
              </a:rPr>
              <a:t>Config</a:t>
            </a:r>
            <a:r>
              <a:rPr lang="de-DE" dirty="0">
                <a:solidFill>
                  <a:srgbClr val="C00000"/>
                </a:solidFill>
              </a:rPr>
              <a:t> / Gute Dokumentation der </a:t>
            </a:r>
            <a:r>
              <a:rPr lang="de-DE" dirty="0" err="1">
                <a:solidFill>
                  <a:srgbClr val="C00000"/>
                </a:solidFill>
              </a:rPr>
              <a:t>Config</a:t>
            </a:r>
            <a:r>
              <a:rPr lang="de-DE" dirty="0">
                <a:solidFill>
                  <a:srgbClr val="C00000"/>
                </a:solidFill>
              </a:rPr>
              <a:t> muss gegeben sein</a:t>
            </a:r>
          </a:p>
          <a:p>
            <a:r>
              <a:rPr lang="de-DE" dirty="0">
                <a:solidFill>
                  <a:srgbClr val="C00000"/>
                </a:solidFill>
              </a:rPr>
              <a:t>Möglicherweise lange Einrichtung</a:t>
            </a:r>
          </a:p>
          <a:p>
            <a:r>
              <a:rPr lang="de-DE" dirty="0">
                <a:solidFill>
                  <a:srgbClr val="C00000"/>
                </a:solidFill>
              </a:rPr>
              <a:t>Änderungen von Kollegen müssen manuell übernommen werden</a:t>
            </a:r>
          </a:p>
          <a:p>
            <a:r>
              <a:rPr lang="de-DE" dirty="0">
                <a:solidFill>
                  <a:srgbClr val="C00000"/>
                </a:solidFill>
              </a:rPr>
              <a:t>Gefahr: Konfigurationen sind unterschiedlich</a:t>
            </a:r>
          </a:p>
          <a:p>
            <a:pPr lvl="1"/>
            <a:r>
              <a:rPr lang="de-DE" dirty="0">
                <a:solidFill>
                  <a:srgbClr val="C00000"/>
                </a:solidFill>
              </a:rPr>
              <a:t>„</a:t>
            </a:r>
            <a:r>
              <a:rPr lang="de-DE" dirty="0" err="1">
                <a:solidFill>
                  <a:srgbClr val="C00000"/>
                </a:solidFill>
              </a:rPr>
              <a:t>It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works</a:t>
            </a:r>
            <a:r>
              <a:rPr lang="de-DE" dirty="0">
                <a:solidFill>
                  <a:srgbClr val="C00000"/>
                </a:solidFill>
              </a:rPr>
              <a:t> on </a:t>
            </a:r>
            <a:r>
              <a:rPr lang="de-DE" dirty="0" err="1">
                <a:solidFill>
                  <a:srgbClr val="C00000"/>
                </a:solidFill>
              </a:rPr>
              <a:t>my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machine</a:t>
            </a:r>
            <a:r>
              <a:rPr lang="de-DE" dirty="0">
                <a:solidFill>
                  <a:srgbClr val="C00000"/>
                </a:solidFill>
              </a:rPr>
              <a:t>“</a:t>
            </a:r>
          </a:p>
          <a:p>
            <a:r>
              <a:rPr lang="de-DE" dirty="0">
                <a:solidFill>
                  <a:srgbClr val="C00000"/>
                </a:solidFill>
              </a:rPr>
              <a:t>Lokale </a:t>
            </a:r>
            <a:r>
              <a:rPr lang="de-DE" dirty="0" err="1">
                <a:solidFill>
                  <a:srgbClr val="C00000"/>
                </a:solidFill>
              </a:rPr>
              <a:t>Config</a:t>
            </a:r>
            <a:r>
              <a:rPr lang="de-DE" dirty="0">
                <a:solidFill>
                  <a:srgbClr val="C00000"/>
                </a:solidFill>
              </a:rPr>
              <a:t> muss aus VCS ausgeschlossen werden</a:t>
            </a:r>
          </a:p>
        </p:txBody>
      </p:sp>
    </p:spTree>
    <p:extLst>
      <p:ext uri="{BB962C8B-B14F-4D97-AF65-F5344CB8AC3E}">
        <p14:creationId xmlns:p14="http://schemas.microsoft.com/office/powerpoint/2010/main" val="2464631485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F03E3D-39E4-2B22-7F81-25BC010D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Konfiguration in der Entwicklung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ED793-8836-F381-BB8E-E2229A469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u="sng" dirty="0"/>
              <a:t>Zusammenfassung</a:t>
            </a:r>
          </a:p>
          <a:p>
            <a:pPr>
              <a:buFontTx/>
              <a:buChar char="-"/>
            </a:pPr>
            <a:r>
              <a:rPr lang="de-DE" dirty="0"/>
              <a:t>Konfiguration in der Entwicklung muss </a:t>
            </a:r>
            <a:r>
              <a:rPr lang="de-DE" b="1" dirty="0"/>
              <a:t>frühestmöglich</a:t>
            </a:r>
            <a:r>
              <a:rPr lang="de-DE" dirty="0"/>
              <a:t> </a:t>
            </a:r>
            <a:r>
              <a:rPr lang="de-DE" b="1" dirty="0"/>
              <a:t>konsistent</a:t>
            </a:r>
            <a:r>
              <a:rPr lang="de-DE" dirty="0"/>
              <a:t> eingesetzt werden.</a:t>
            </a:r>
          </a:p>
          <a:p>
            <a:pPr>
              <a:buFontTx/>
              <a:buChar char="-"/>
            </a:pPr>
            <a:r>
              <a:rPr lang="de-DE" b="1" dirty="0"/>
              <a:t>Dokumentation</a:t>
            </a:r>
            <a:r>
              <a:rPr lang="de-DE" dirty="0"/>
              <a:t> oder </a:t>
            </a:r>
            <a:r>
              <a:rPr lang="de-DE" b="1" dirty="0"/>
              <a:t>Konfigurationsbeispiel</a:t>
            </a:r>
            <a:r>
              <a:rPr lang="de-DE" dirty="0"/>
              <a:t> ist notwendig</a:t>
            </a:r>
          </a:p>
        </p:txBody>
      </p:sp>
    </p:spTree>
    <p:extLst>
      <p:ext uri="{BB962C8B-B14F-4D97-AF65-F5344CB8AC3E}">
        <p14:creationId xmlns:p14="http://schemas.microsoft.com/office/powerpoint/2010/main" val="2417425973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F03E3D-39E4-2B22-7F81-25BC010D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Konfiguration in der Entwicklung mit VCS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E87C0CE-A897-679E-52FE-90626BBAF4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10257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2026261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2E82DD-7ED7-1224-A8A1-39C15DA0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 fontScale="90000"/>
          </a:bodyPr>
          <a:lstStyle/>
          <a:p>
            <a:r>
              <a:rPr lang="de-DE" sz="3700" dirty="0">
                <a:solidFill>
                  <a:srgbClr val="FFFFFF"/>
                </a:solidFill>
              </a:rPr>
              <a:t>Frage – Wer hat sich schonmal um Konfigurationen eines Softwaresystems gekümmert?</a:t>
            </a:r>
            <a:br>
              <a:rPr lang="de-DE" sz="3700" dirty="0">
                <a:solidFill>
                  <a:srgbClr val="FFFFFF"/>
                </a:solidFill>
              </a:rPr>
            </a:br>
            <a:r>
              <a:rPr lang="de-DE" sz="3700" dirty="0">
                <a:solidFill>
                  <a:srgbClr val="FFFFFF"/>
                </a:solidFill>
              </a:rPr>
              <a:t>(Angular, .NET, Java, …)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D8E5FD98-4499-B698-9CC7-DB323A0321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57356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3310822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BD4322-B453-71D1-68C8-60E82734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Unterschiedliche Systeme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D4E75B-7B0E-FE58-BEAC-EDEFB89A1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2000" dirty="0"/>
              <a:t>Konfigurationen haben unterschiedliche Namen in Systemen</a:t>
            </a:r>
          </a:p>
          <a:p>
            <a:pPr lvl="1"/>
            <a:r>
              <a:rPr lang="de-DE" sz="2000" dirty="0" err="1"/>
              <a:t>Application.properties</a:t>
            </a:r>
            <a:r>
              <a:rPr lang="de-DE" sz="2000" dirty="0"/>
              <a:t> (Maven – JAVA)</a:t>
            </a:r>
          </a:p>
          <a:p>
            <a:pPr lvl="1"/>
            <a:r>
              <a:rPr lang="de-DE" sz="2000" dirty="0" err="1"/>
              <a:t>Appsettings.json</a:t>
            </a:r>
            <a:r>
              <a:rPr lang="de-DE" sz="2000" dirty="0"/>
              <a:t> (.NET)</a:t>
            </a:r>
          </a:p>
          <a:p>
            <a:pPr lvl="1"/>
            <a:r>
              <a:rPr lang="de-DE" sz="2000" dirty="0"/>
              <a:t>Vite.config.js &amp; .</a:t>
            </a:r>
            <a:r>
              <a:rPr lang="de-DE" sz="2000" dirty="0" err="1"/>
              <a:t>env</a:t>
            </a:r>
            <a:r>
              <a:rPr lang="de-DE" sz="2000" dirty="0"/>
              <a:t> (VITE)</a:t>
            </a:r>
          </a:p>
          <a:p>
            <a:pPr lvl="1"/>
            <a:r>
              <a:rPr lang="de-DE" sz="2000" dirty="0"/>
              <a:t>webpack.config.js &amp; .</a:t>
            </a:r>
            <a:r>
              <a:rPr lang="de-DE" sz="2000" dirty="0" err="1"/>
              <a:t>env</a:t>
            </a:r>
            <a:r>
              <a:rPr lang="de-DE" sz="2000" dirty="0"/>
              <a:t> (</a:t>
            </a:r>
            <a:r>
              <a:rPr lang="de-DE" sz="2000" dirty="0" err="1"/>
              <a:t>webpack</a:t>
            </a:r>
            <a:r>
              <a:rPr lang="de-DE" sz="2000" dirty="0"/>
              <a:t>)</a:t>
            </a:r>
          </a:p>
          <a:p>
            <a:pPr lvl="1"/>
            <a:r>
              <a:rPr lang="de-DE" sz="2000" dirty="0"/>
              <a:t>Vue.config.js &amp; .</a:t>
            </a:r>
            <a:r>
              <a:rPr lang="de-DE" sz="2000" dirty="0" err="1"/>
              <a:t>env</a:t>
            </a:r>
            <a:r>
              <a:rPr lang="de-DE" sz="2000" dirty="0"/>
              <a:t> (VUE + </a:t>
            </a:r>
            <a:r>
              <a:rPr lang="de-DE" sz="2000" dirty="0" err="1"/>
              <a:t>Webpack</a:t>
            </a:r>
            <a:r>
              <a:rPr lang="de-DE" sz="2000" dirty="0"/>
              <a:t>)</a:t>
            </a:r>
          </a:p>
          <a:p>
            <a:pPr lvl="1"/>
            <a:r>
              <a:rPr lang="de-DE" sz="2000" dirty="0" err="1"/>
              <a:t>Environment.ts</a:t>
            </a:r>
            <a:r>
              <a:rPr lang="de-DE" sz="2000" dirty="0"/>
              <a:t> (Angular)</a:t>
            </a:r>
          </a:p>
        </p:txBody>
      </p:sp>
    </p:spTree>
    <p:extLst>
      <p:ext uri="{BB962C8B-B14F-4D97-AF65-F5344CB8AC3E}">
        <p14:creationId xmlns:p14="http://schemas.microsoft.com/office/powerpoint/2010/main" val="1754758316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7BD4322-B453-71D1-68C8-60E82734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de-DE" sz="3400">
                <a:solidFill>
                  <a:srgbClr val="FFFFFF"/>
                </a:solidFill>
              </a:rPr>
              <a:t>Unterschiedliche Systeme</a:t>
            </a:r>
            <a:br>
              <a:rPr lang="de-DE" sz="3400">
                <a:solidFill>
                  <a:srgbClr val="FFFFFF"/>
                </a:solidFill>
              </a:rPr>
            </a:br>
            <a:r>
              <a:rPr lang="de-DE" sz="3400">
                <a:solidFill>
                  <a:srgbClr val="FFFFFF"/>
                </a:solidFill>
              </a:rPr>
              <a:t>Maven + Springboot</a:t>
            </a:r>
          </a:p>
        </p:txBody>
      </p:sp>
      <p:pic>
        <p:nvPicPr>
          <p:cNvPr id="11" name="Grafik 10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C6DF38F0-5FC1-186D-305D-70A0F0501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603" y="2252953"/>
            <a:ext cx="4565251" cy="233969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7" name="Grafik 6" descr="Ein Bild, das Text, Schrift, Screenshot enthält.&#10;&#10;Automatisch generierte Beschreibung">
            <a:extLst>
              <a:ext uri="{FF2B5EF4-FFF2-40B4-BE49-F238E27FC236}">
                <a16:creationId xmlns:a16="http://schemas.microsoft.com/office/drawing/2014/main" id="{2BE9903D-5FBF-87FA-942F-E967AC87B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8" y="2254441"/>
            <a:ext cx="4600354" cy="162162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D4E75B-7B0E-FE58-BEAC-EDEFB89A1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5070346"/>
            <a:ext cx="9496427" cy="1385266"/>
          </a:xfrm>
        </p:spPr>
        <p:txBody>
          <a:bodyPr>
            <a:normAutofit/>
          </a:bodyPr>
          <a:lstStyle/>
          <a:p>
            <a:r>
              <a:rPr lang="de-DE" sz="2000" dirty="0"/>
              <a:t>Konfigurationen von Anfang an aktiv (</a:t>
            </a:r>
            <a:r>
              <a:rPr lang="de-DE" sz="2000" dirty="0" err="1"/>
              <a:t>application-PROFIL.properties</a:t>
            </a:r>
            <a:r>
              <a:rPr lang="de-DE" sz="2000" dirty="0"/>
              <a:t>)</a:t>
            </a:r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2BFDFA1-900E-9586-4427-D7C5BD4300B8}"/>
              </a:ext>
            </a:extLst>
          </p:cNvPr>
          <p:cNvSpPr txBox="1"/>
          <p:nvPr/>
        </p:nvSpPr>
        <p:spPr>
          <a:xfrm>
            <a:off x="6457603" y="1966280"/>
            <a:ext cx="45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2. Nutzen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6844EB1-D662-87F9-36DA-61E3CCA3E8D5}"/>
              </a:ext>
            </a:extLst>
          </p:cNvPr>
          <p:cNvSpPr txBox="1"/>
          <p:nvPr/>
        </p:nvSpPr>
        <p:spPr>
          <a:xfrm>
            <a:off x="1371598" y="1922266"/>
            <a:ext cx="455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1. Einstellen</a:t>
            </a:r>
          </a:p>
        </p:txBody>
      </p:sp>
    </p:spTree>
    <p:extLst>
      <p:ext uri="{BB962C8B-B14F-4D97-AF65-F5344CB8AC3E}">
        <p14:creationId xmlns:p14="http://schemas.microsoft.com/office/powerpoint/2010/main" val="2542987838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7BD4322-B453-71D1-68C8-60E82734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Unterschiedliche Systeme</a:t>
            </a:r>
            <a:br>
              <a:rPr lang="de-DE" sz="36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.NET</a:t>
            </a:r>
            <a:endParaRPr lang="de-DE" sz="3400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D4E75B-7B0E-FE58-BEAC-EDEFB89A1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06" y="3871285"/>
            <a:ext cx="9496427" cy="965341"/>
          </a:xfrm>
        </p:spPr>
        <p:txBody>
          <a:bodyPr>
            <a:normAutofit/>
          </a:bodyPr>
          <a:lstStyle/>
          <a:p>
            <a:r>
              <a:rPr lang="de-DE" dirty="0"/>
              <a:t>Aktivierung notwendig</a:t>
            </a:r>
          </a:p>
          <a:p>
            <a:pPr lvl="1"/>
            <a:r>
              <a:rPr lang="de-DE" dirty="0" err="1"/>
              <a:t>Bsp</a:t>
            </a:r>
            <a:r>
              <a:rPr lang="de-DE" dirty="0"/>
              <a:t>: </a:t>
            </a:r>
            <a:r>
              <a:rPr lang="de-DE" dirty="0" err="1"/>
              <a:t>appsettings.json</a:t>
            </a:r>
            <a:endParaRPr lang="de-DE" sz="2000" dirty="0"/>
          </a:p>
          <a:p>
            <a:endParaRPr lang="de-DE" sz="2000" dirty="0"/>
          </a:p>
          <a:p>
            <a:endParaRPr lang="de-DE" sz="2000" dirty="0"/>
          </a:p>
        </p:txBody>
      </p:sp>
      <p:pic>
        <p:nvPicPr>
          <p:cNvPr id="5" name="Grafik 4" descr="Ein Bild, das Text, Screenshot, Schrift enthält.">
            <a:extLst>
              <a:ext uri="{FF2B5EF4-FFF2-40B4-BE49-F238E27FC236}">
                <a16:creationId xmlns:a16="http://schemas.microsoft.com/office/drawing/2014/main" id="{F79A6EF2-4978-711D-783D-BE98BAF46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06" y="2276003"/>
            <a:ext cx="5250348" cy="96450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D8413FE-B966-3D82-BAD5-5BCE229E8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955" y="2363099"/>
            <a:ext cx="3620005" cy="328592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35F562B-D074-3723-1F20-7F72575A3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06" y="5277711"/>
            <a:ext cx="6087325" cy="42868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37AA166-F082-B498-A98C-70149E17FFCD}"/>
              </a:ext>
            </a:extLst>
          </p:cNvPr>
          <p:cNvSpPr txBox="1"/>
          <p:nvPr/>
        </p:nvSpPr>
        <p:spPr>
          <a:xfrm>
            <a:off x="700306" y="1993767"/>
            <a:ext cx="525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1. Aktivieren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24AE896-9EB6-97E0-EC36-99A17497DBC9}"/>
              </a:ext>
            </a:extLst>
          </p:cNvPr>
          <p:cNvSpPr txBox="1"/>
          <p:nvPr/>
        </p:nvSpPr>
        <p:spPr>
          <a:xfrm>
            <a:off x="700306" y="4974570"/>
            <a:ext cx="608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3. Nutzen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5A7BA59-A9E6-8DCA-7F58-A7D3210C5A4C}"/>
              </a:ext>
            </a:extLst>
          </p:cNvPr>
          <p:cNvSpPr txBox="1"/>
          <p:nvPr/>
        </p:nvSpPr>
        <p:spPr>
          <a:xfrm>
            <a:off x="7696424" y="2033965"/>
            <a:ext cx="361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2. Einstellen</a:t>
            </a:r>
          </a:p>
        </p:txBody>
      </p:sp>
    </p:spTree>
    <p:extLst>
      <p:ext uri="{BB962C8B-B14F-4D97-AF65-F5344CB8AC3E}">
        <p14:creationId xmlns:p14="http://schemas.microsoft.com/office/powerpoint/2010/main" val="2960190345"/>
      </p:ext>
    </p:extLst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7c03e6b-896a-4617-9f07-00ec1f9a074e}" enabled="0" method="" siteId="{27c03e6b-896a-4617-9f07-00ec1f9a074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915</Words>
  <Application>Microsoft Office PowerPoint</Application>
  <PresentationFormat>Breitbild</PresentationFormat>
  <Paragraphs>142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</vt:lpstr>
      <vt:lpstr>Konfigurationsmanagement</vt:lpstr>
      <vt:lpstr>Frage – Wer hatte schonmal Berührungspunkte mit Konfigurationen pro Entwicklermaschine (DEV-Config)</vt:lpstr>
      <vt:lpstr>Konfiguration in der Entwicklung</vt:lpstr>
      <vt:lpstr>Konfiguration in der Entwicklung</vt:lpstr>
      <vt:lpstr>Konfiguration in der Entwicklung mit VCS</vt:lpstr>
      <vt:lpstr>Frage – Wer hat sich schonmal um Konfigurationen eines Softwaresystems gekümmert? (Angular, .NET, Java, …)</vt:lpstr>
      <vt:lpstr>Unterschiedliche Systeme</vt:lpstr>
      <vt:lpstr>Unterschiedliche Systeme Maven + Springboot</vt:lpstr>
      <vt:lpstr>Unterschiedliche Systeme .NET</vt:lpstr>
      <vt:lpstr>Unterschiedliche Systeme vite</vt:lpstr>
      <vt:lpstr>Unterschiedliche Systeme Angular</vt:lpstr>
      <vt:lpstr>Unterschiedliche Arten von Konfigurationsmanagement</vt:lpstr>
      <vt:lpstr>Kleine Aufgaben Ziel: Verwaltung von Konfigurationen durch VCS</vt:lpstr>
      <vt:lpstr>Kleine Aufgaben Ziel: Anwendungsverhalten steuern durch Konfigurationen</vt:lpstr>
      <vt:lpstr>Kleine Aufgaben Ziel: Verwaltung von Konfigurationen auf Endsystemen </vt:lpstr>
      <vt:lpstr>PowerPoint-Präsentation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Senftleben, Fabian</dc:creator>
  <cp:lastModifiedBy>Senftleben, Fabian</cp:lastModifiedBy>
  <cp:revision>10</cp:revision>
  <dcterms:created xsi:type="dcterms:W3CDTF">2024-08-07T10:58:05Z</dcterms:created>
  <dcterms:modified xsi:type="dcterms:W3CDTF">2024-08-08T12:37:17Z</dcterms:modified>
</cp:coreProperties>
</file>