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898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658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776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1861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630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52496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53469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1342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9869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500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0426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7376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6367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309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976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6365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3976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754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1410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p198/IBM_Data_Science_Professional_Certification/blob/master/10.Applied_Data_Science_Capstone/Week%201%20Introduction/Data%20Collection%20Api%20.ipynb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BM_Data_Science_Professional_Certification/blob/master/10.Applied_Data_Science_Capstone/Week%201%20Introduction/Data%20Collection%20with%20Web%20Scraping.ipynb" TargetMode="External"/><Relationship Id="rId4" Type="http://schemas.openxmlformats.org/officeDocument/2006/relationships/hyperlink" Target="https://github.com/IBM_Data_Science_Professional_Certification/blob/master/10.Applied_Data_Science_Capstone/Week%201%20Introduction/Data%20wrangling%20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p198/IBM_Data_Science_Professional_Certification/blob/master/10.Applied_Data_Science_Capstone/Week%201%20Introduction/Data%20Collection%20Api%20.ipynb" TargetMode="External"/><Relationship Id="rId2" Type="http://schemas.openxmlformats.org/officeDocument/2006/relationships/hyperlink" Target="https://github.com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BM_Data_Science_Professional_Certification/blob/master/10.Applied_Data_Science_Capstone/Week%201%20Introduction/Data%20Collection%20with%20Web%20Scraping.ipyn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p198/IBM_Data_Science_Professional_Certification/blob/master/10.Applied_Data_Science_Capstone/Week%201%20Introduction/Data%20Collection%20Api%20.ipynb" TargetMode="External"/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BM_Data_Science_Professional_Certification/blob/master/10.Applied_Data_Science_Capstone/Week%201%20Introduction/Data%20Collection%20with%20Web%20Scraping.ipyn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hyperlink" Target="https://github.com/gp19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hyperlink" Target="https://github.com/gp198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hyperlink" Target="https://github.com/gp198/IBM_Data_Science_Professional_Certif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professional-certificates/ibm-data-science?&amp;instructo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hyperlink" Target="https://github.com/IBM_Data_Science_Professional_Certification/blob/master/10.Applied_Data_Science_Capstone/Week%201%20Introduction/Data%20Collection%20with%20Web%20Scraping.ipynb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gp1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18" Type="http://schemas.openxmlformats.org/officeDocument/2006/relationships/hyperlink" Target="https://github.com/gp198/IBM_Data_Science_Professional_Certification/blob/master/10.Applied_Data_Science_Capstone/Week%201%20Introduction/Data%20Collection%20Api%20.ipynb" TargetMode="External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smtClean="0">
                <a:solidFill>
                  <a:srgbClr val="616E52"/>
                </a:solidFill>
                <a:latin typeface="Arial"/>
                <a:cs typeface="Arial"/>
              </a:rPr>
              <a:t>Gonçalo Pedro </a:t>
            </a: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</a:t>
            </a:r>
            <a:r>
              <a:rPr lang="en-IN" sz="2400" spc="70" dirty="0" smtClean="0">
                <a:solidFill>
                  <a:srgbClr val="616E52"/>
                </a:solidFill>
                <a:latin typeface="Arial"/>
                <a:cs typeface="Arial"/>
              </a:rPr>
              <a:t>github.com/Gp198/testerepo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pt-PT" sz="2400" spc="130" dirty="0" smtClean="0">
                <a:solidFill>
                  <a:srgbClr val="616E52"/>
                </a:solidFill>
                <a:latin typeface="Arial"/>
                <a:cs typeface="Arial"/>
              </a:rPr>
              <a:t>10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pt-PT" sz="2400" spc="130" dirty="0" smtClean="0">
                <a:solidFill>
                  <a:srgbClr val="616E52"/>
                </a:solidFill>
                <a:latin typeface="Arial"/>
                <a:cs typeface="Arial"/>
              </a:rPr>
              <a:t>10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/2021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71872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lang="en-IN" sz="2000" u="heavy" spc="-5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github.com</a:t>
            </a:r>
            <a:r>
              <a:rPr lang="en-IN" sz="2000" u="sng" spc="-10" dirty="0" smtClean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/gp198</a:t>
            </a:r>
            <a:r>
              <a:rPr lang="en-IN" sz="2000" u="heavy" spc="-5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4"/>
              </a:rPr>
              <a:t>/</a:t>
            </a:r>
            <a:r>
              <a:rPr lang="en-IN" sz="2000" u="sng" spc="-10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5"/>
              </a:rPr>
              <a:t>testerepo</a:t>
            </a:r>
            <a:r>
              <a:rPr lang="en-IN" sz="2000" u="heavy" spc="-5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4"/>
              </a:rPr>
              <a:t>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48007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lang="en-IN" sz="2000" u="heavy" spc="-10" dirty="0" smtClean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github.com</a:t>
            </a:r>
            <a:r>
              <a:rPr lang="en-IN" sz="2000" u="sng" spc="-10" dirty="0" smtClean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/gp198</a:t>
            </a:r>
            <a:r>
              <a:rPr lang="en-IN" sz="2000" u="heavy" spc="-10" dirty="0" smtClean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/</a:t>
            </a:r>
            <a:r>
              <a:rPr lang="en-IN" sz="20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4"/>
              </a:rPr>
              <a:t>/testerepo</a:t>
            </a:r>
            <a:r>
              <a:rPr lang="en-IN" sz="2000" u="heavy" spc="-10" dirty="0" smtClean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84544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lang="en-IN" sz="2000" u="heavy" spc="-5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github.com</a:t>
            </a:r>
            <a:r>
              <a:rPr lang="en-IN" sz="2000" u="sng" spc="-10" dirty="0" smtClean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/gp198</a:t>
            </a:r>
            <a:r>
              <a:rPr lang="en-IN" sz="2000" u="heavy" spc="-5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/</a:t>
            </a:r>
            <a:r>
              <a:rPr lang="en-IN" sz="2000" u="sng" spc="-10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4"/>
              </a:rPr>
              <a:t>testerepo</a:t>
            </a:r>
            <a:r>
              <a:rPr lang="en-IN" sz="2000" u="heavy" spc="-5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4882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lang="en-IN" sz="2000" u="heavy" spc="-10" dirty="0" smtClean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github.com</a:t>
            </a:r>
            <a:r>
              <a:rPr lang="en-IN" sz="2000" u="sng" spc="-10" dirty="0" smtClean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/gp198</a:t>
            </a:r>
            <a:r>
              <a:rPr lang="en-IN" sz="2000" u="heavy" spc="-10" dirty="0" smtClean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/</a:t>
            </a:r>
            <a:r>
              <a:rPr lang="en-IN" sz="2000" u="sng" spc="-10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testerepo</a:t>
            </a:r>
            <a:r>
              <a:rPr lang="en-IN" sz="2000" u="heavy" spc="-10" dirty="0" smtClean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4"/>
              </a:rPr>
              <a:t>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98854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lang="en-IN" sz="2000" u="heavy" spc="-10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github.com/gp198/IBM_Data_Science_Professional_Certification/blob/master/10.Applied_Data_Science_Capstone/Week%203%20Interactive%20Visual%20Analytics%20and%20Dashboard/spacex_dash_app.py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8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</a:t>
            </a:r>
            <a:r>
              <a:rPr lang="en-IN" sz="2000" dirty="0" smtClean="0">
                <a:latin typeface="Carlito"/>
                <a:cs typeface="Carlito"/>
                <a:hlinkClick r:id="rId2"/>
              </a:rPr>
              <a:t>github.com/gp198/</a:t>
            </a:r>
            <a:r>
              <a:rPr lang="en-IN" sz="2000" u="sng" spc="-10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testerepo</a:t>
            </a:r>
            <a:r>
              <a:rPr lang="en-IN" sz="2000" dirty="0" smtClean="0">
                <a:latin typeface="Carlito"/>
                <a:cs typeface="Carlito"/>
                <a:hlinkClick r:id="rId2"/>
              </a:rPr>
              <a:t>/Week%204%20Predictive%20Analysis%20(Classification</a:t>
            </a:r>
            <a:r>
              <a:rPr lang="en-IN" sz="2000" dirty="0">
                <a:latin typeface="Carlito"/>
                <a:cs typeface="Carlito"/>
                <a:hlinkClick r:id="rId2"/>
              </a:rPr>
              <a:t>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12869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</a:t>
            </a:r>
            <a:r>
              <a:rPr lang="en-IN" sz="2000" u="heavy" spc="-1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://</a:t>
            </a:r>
            <a:r>
              <a:rPr lang="en-IN" sz="2000" u="heavy" spc="-10" smtClean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github.com/gp198/</a:t>
            </a:r>
            <a:r>
              <a:rPr lang="en-IN" sz="2000" u="sng" spc="-1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testerepo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4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6547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</a:t>
            </a:r>
            <a:r>
              <a:rPr lang="en-IN" sz="1500" u="sng" spc="-10" dirty="0" smtClean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github.com/gp198/</a:t>
            </a: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4"/>
              </a:rPr>
              <a:t>/</a:t>
            </a:r>
            <a:r>
              <a:rPr lang="en-IN" sz="1500" u="sng" spc="-10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4"/>
              </a:rPr>
              <a:t>testerepo</a:t>
            </a:r>
            <a:r>
              <a:rPr lang="en-IN" sz="1500" u="sng" spc="-10" dirty="0" smtClean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</a:t>
            </a:r>
            <a:r>
              <a:rPr lang="en-IN" sz="1500" u="sng" spc="-10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github.com</a:t>
            </a:r>
            <a:r>
              <a:rPr lang="en-IN" sz="1500" u="sng" spc="-10" dirty="0" smtClean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8"/>
              </a:rPr>
              <a:t>/gp198</a:t>
            </a:r>
            <a:r>
              <a:rPr lang="en-IN" sz="1500" u="sng" spc="-10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/testerepo/Week%201%20Introduction/Data%20Collection%20with%20Web%20Scraping.ipynb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151</TotalTime>
  <Words>2572</Words>
  <Application>Microsoft Office PowerPoint</Application>
  <PresentationFormat>Ecrã Panorâmico</PresentationFormat>
  <Paragraphs>287</Paragraphs>
  <Slides>47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47</vt:i4>
      </vt:variant>
    </vt:vector>
  </HeadingPairs>
  <TitlesOfParts>
    <vt:vector size="55" baseType="lpstr">
      <vt:lpstr>-apple-system</vt:lpstr>
      <vt:lpstr>Arial</vt:lpstr>
      <vt:lpstr>Bahnschrift Condensed</vt:lpstr>
      <vt:lpstr>Bahnschrift Light SemiCondensed</vt:lpstr>
      <vt:lpstr>Carlito</vt:lpstr>
      <vt:lpstr>Century Gothic</vt:lpstr>
      <vt:lpstr>Wingdings 3</vt:lpstr>
      <vt:lpstr>Haste</vt:lpstr>
      <vt:lpstr>Apresentação do PowerPoint</vt:lpstr>
      <vt:lpstr>Outline </vt:lpstr>
      <vt:lpstr>Executive Summary </vt:lpstr>
      <vt:lpstr>Introduction</vt:lpstr>
      <vt:lpstr>Methodology </vt:lpstr>
      <vt:lpstr>Apresentação do PowerPoint</vt:lpstr>
      <vt:lpstr>Data Collection Overview</vt:lpstr>
      <vt:lpstr>Filter data to only  include Falcon 9  launches</vt:lpstr>
      <vt:lpstr>Apresentação do PowerPoint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Apresentação do PowerPoint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Apresentação do PowerPoint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Apresentação do PowerPoint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Gonçalo Pedro | GSIT</cp:lastModifiedBy>
  <cp:revision>5</cp:revision>
  <dcterms:created xsi:type="dcterms:W3CDTF">2021-08-26T16:53:12Z</dcterms:created>
  <dcterms:modified xsi:type="dcterms:W3CDTF">2021-10-10T22:09:04Z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