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898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65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77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86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63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2496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3469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34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869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00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426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376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36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0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976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36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976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754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41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2" Type="http://schemas.openxmlformats.org/officeDocument/2006/relationships/hyperlink" Target="https://github.com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18" Type="http://schemas.openxmlformats.org/officeDocument/2006/relationships/hyperlink" Target="https://github.com/gp198/IBM_Data_Science_Professional_Certification/blob/master/10.Applied_Data_Science_Capstone/Week%201%20Introduction/Data%20Collection%20Api%20.ipynb" TargetMode="External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Gonçalo Pedro 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https://github.com/Gp198/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pt-PT" sz="2400" spc="130" dirty="0" smtClean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pt-PT" sz="2400" spc="130" dirty="0" smtClean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504599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github.com</a:t>
            </a:r>
            <a:r>
              <a:rPr lang="en-IN" sz="20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/gp198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78784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</a:t>
            </a:r>
            <a:r>
              <a:rPr lang="en-IN" sz="20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/gp198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4313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github.com</a:t>
            </a:r>
            <a:r>
              <a:rPr lang="en-IN" sz="20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/gp198</a:t>
            </a:r>
            <a:r>
              <a:rPr lang="en-IN" sz="2000" u="heavy" spc="-5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2104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</a:t>
            </a:r>
            <a:r>
              <a:rPr lang="en-IN" sz="20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/gp198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9885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github.com/gp198/IBM_Data_Science_Professional_Certification/blob/master/10.Applied_Data_Science_Capstone/Week%203%20Interactive%20Visual%20Analytics%20and%20Dashboard/spacex_dash_app.py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</a:t>
            </a:r>
            <a:r>
              <a:rPr lang="en-IN" sz="2000" dirty="0" smtClean="0">
                <a:latin typeface="Carlito"/>
                <a:cs typeface="Carlito"/>
                <a:hlinkClick r:id="rId2"/>
              </a:rPr>
              <a:t>github.com/gp198/IBM_Data_Science_Professional_Certification/blob/master/10.Applied_Data_Science_Capstone/Week%204%20Predictive%20Analysis%20(Classification</a:t>
            </a:r>
            <a:r>
              <a:rPr lang="en-IN" sz="2000" dirty="0">
                <a:latin typeface="Carlito"/>
                <a:cs typeface="Carlito"/>
                <a:hlinkClick r:id="rId2"/>
              </a:rPr>
              <a:t>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39799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github.com/gp198/IBM_Data_Science_Professional_Certification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</a:t>
            </a:r>
            <a:r>
              <a:rPr lang="en-IN" sz="1500" u="sng" spc="-10" dirty="0" smtClean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github.com/gp198/IBM_Data_Science_Professional_Certification/blob/master/10.Applied_Data_Science_Capstone/Week%201%20Introduction/Data%20Collection%20Api%20.ipynb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</a:t>
            </a:r>
            <a:r>
              <a:rPr lang="en-IN" sz="15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github.com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8"/>
              </a:rPr>
              <a:t>/gp198</a:t>
            </a:r>
            <a:r>
              <a:rPr lang="en-IN" sz="1500" u="sng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2569</Words>
  <Application>Microsoft Office PowerPoint</Application>
  <PresentationFormat>Ecrã Panorâmico</PresentationFormat>
  <Paragraphs>288</Paragraphs>
  <Slides>47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Century Gothic</vt:lpstr>
      <vt:lpstr>Wingdings 3</vt:lpstr>
      <vt:lpstr>Haste</vt:lpstr>
      <vt:lpstr>Apresentação do PowerPoint</vt:lpstr>
      <vt:lpstr>Outline </vt:lpstr>
      <vt:lpstr>Executive Summary </vt:lpstr>
      <vt:lpstr>Introduction</vt:lpstr>
      <vt:lpstr>Methodology </vt:lpstr>
      <vt:lpstr>Apresentação do PowerPoint</vt:lpstr>
      <vt:lpstr>Data Collection Overview</vt:lpstr>
      <vt:lpstr>Filter data to only  include Falcon 9  launches</vt:lpstr>
      <vt:lpstr>Apresentação do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Apresentação do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Apresentação do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Apresentação do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Gonçalo Pedro | GSIT</cp:lastModifiedBy>
  <cp:revision>4</cp:revision>
  <dcterms:created xsi:type="dcterms:W3CDTF">2021-08-26T16:53:12Z</dcterms:created>
  <dcterms:modified xsi:type="dcterms:W3CDTF">2021-10-10T21:45:58Z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