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1"/>
    <p:restoredTop sz="94692"/>
  </p:normalViewPr>
  <p:slideViewPr>
    <p:cSldViewPr snapToGrid="0">
      <p:cViewPr varScale="1">
        <p:scale>
          <a:sx n="197" d="100"/>
          <a:sy n="197" d="100"/>
        </p:scale>
        <p:origin x="4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2F22-8F8D-993B-7E6A-DF5BED7D9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E160B-B975-4931-558C-5832E5A59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69A7-B9D4-5202-827F-4655045B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67A8-2FCC-DE4B-83BD-770B376A7C21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482D1-6C63-53E3-82E7-D76F7A00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7F77-F30F-C8BB-1B70-9D791568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4AE-7B4D-0E40-857B-B4D7C0E6057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2734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FC17-FE55-8967-D330-B76DFC63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F23C1-E9C7-069D-74C5-EC30B14C8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DD924-9FBA-01A6-1587-192C26F9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67A8-2FCC-DE4B-83BD-770B376A7C21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44A5F-9A14-0122-837F-415FED93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6387-6A4F-BA37-3E34-F0787AB5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4AE-7B4D-0E40-857B-B4D7C0E6057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5361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E3A19-DC8E-3C72-438E-CC8904767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17A31-F826-35F6-18D2-4925D5188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8BCC-555C-7622-FD03-C398DD47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67A8-2FCC-DE4B-83BD-770B376A7C21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D418B-76C0-E571-FD8E-91F6D935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F0B29-2F54-0642-C9AB-666193E5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4AE-7B4D-0E40-857B-B4D7C0E6057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1891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3E5D-4F74-586C-8013-6480AC10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CC3E-89B1-98B7-39B6-93B9F437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5326-A38D-59BA-B7E5-83F505F5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67A8-2FCC-DE4B-83BD-770B376A7C21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3CFC2-EE5D-8CD3-93E8-ED449513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A78F-1F53-D8C0-48F4-B8D216DE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4AE-7B4D-0E40-857B-B4D7C0E6057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6864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693B-59D4-45C1-6A90-D1253E9D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7C484-B1BF-0F4C-416C-A9B1E6234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85EA-C958-8C8C-593B-38B8E6C4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67A8-2FCC-DE4B-83BD-770B376A7C21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0E139-0D04-C47F-0768-FBDFAEFF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D879-1AC0-F03F-3A8A-8DDC0FCA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4AE-7B4D-0E40-857B-B4D7C0E6057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938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14-AFD0-3ED6-23E3-7C35B8C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6C73-B5B1-A5C4-6C29-D7FBF01A1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97B50-F970-2F1E-5FBB-080F875F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E3CA-3B1B-2C61-9CE5-E26A21A7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67A8-2FCC-DE4B-83BD-770B376A7C21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AE9AE-5E64-AA28-F556-8D88DF04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9213-24FB-1EE3-77AC-F4572362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4AE-7B4D-0E40-857B-B4D7C0E6057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857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9CC5-76CA-48BE-1BC4-F2A25C06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72B1F-64C5-C275-9CFC-467EB7C48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005B1-D94D-F6ED-CDEE-A238B4F65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08E31-2B0A-6F18-8C27-5A8DECD19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26551-7EA1-ADA7-9581-0D59CD3D3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F50B0-554A-8B80-FAE5-0056D9B9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67A8-2FCC-DE4B-83BD-770B376A7C21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AEC5C-912F-FE23-4128-A578AADD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B379A-922F-3A97-89A5-214198E2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4AE-7B4D-0E40-857B-B4D7C0E6057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694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0DB8-E55B-FD50-A108-96DE5CBA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E3948-7FA1-E55E-9F6B-115D53EC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67A8-2FCC-DE4B-83BD-770B376A7C21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C67EF-A70C-3FFA-EFF6-AC270378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BC56E-9D0C-1EF5-AB12-14924A83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4AE-7B4D-0E40-857B-B4D7C0E6057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430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46136-4BD1-B732-326F-BA2A7DEF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67A8-2FCC-DE4B-83BD-770B376A7C21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87274-2443-E339-1B1A-907C4622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8293-9A21-2911-48FC-ECD3DEC9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4AE-7B4D-0E40-857B-B4D7C0E6057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8938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70B0-118C-0F51-57F0-C50BD8A2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256A-C66D-0609-0B05-0418C228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0D62F-FC04-2269-366F-46683CEAB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C2AC4-5319-1860-06D2-88788274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67A8-2FCC-DE4B-83BD-770B376A7C21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A6B76-FCB9-9925-EBE4-F201C6B2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3624-D03B-2E95-D6C4-39888D8C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4AE-7B4D-0E40-857B-B4D7C0E6057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097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724A-FC86-274C-6FCE-3C0E4974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1802D-5FB4-1E20-B089-7164B979D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22B9D-7858-5E9D-6A3D-FAA2986D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5EC21-EED3-6992-69DC-8AB4D4D6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67A8-2FCC-DE4B-83BD-770B376A7C21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E481-B015-21AF-CC78-48A3A3EA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F7D48-6062-53D9-48C6-64A5367B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4AE-7B4D-0E40-857B-B4D7C0E6057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1232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91C41-6295-BFCA-F0C6-91A28EBD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FEE09-6DEC-1EBE-E1AA-6758CBA6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19B50-B814-5CC7-6A91-F8E3D443E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67A8-2FCC-DE4B-83BD-770B376A7C21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470B-36BC-E77C-5ABF-569683B94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8F77B-A91A-0729-33D4-584CFA30D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C4AE-7B4D-0E40-857B-B4D7C0E6057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876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Arrow 34">
            <a:extLst>
              <a:ext uri="{FF2B5EF4-FFF2-40B4-BE49-F238E27FC236}">
                <a16:creationId xmlns:a16="http://schemas.microsoft.com/office/drawing/2014/main" id="{0F55F401-E1F6-36EF-8AFC-4D7B6B109BA5}"/>
              </a:ext>
            </a:extLst>
          </p:cNvPr>
          <p:cNvSpPr/>
          <p:nvPr/>
        </p:nvSpPr>
        <p:spPr>
          <a:xfrm>
            <a:off x="2269685" y="2436539"/>
            <a:ext cx="1927123" cy="81761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2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8D940-7B78-32E9-6D61-03AEB102A2CB}"/>
              </a:ext>
            </a:extLst>
          </p:cNvPr>
          <p:cNvSpPr txBox="1"/>
          <p:nvPr/>
        </p:nvSpPr>
        <p:spPr>
          <a:xfrm>
            <a:off x="101091" y="4278960"/>
            <a:ext cx="2202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800" dirty="0">
                <a:latin typeface="TH SarabunPSK" panose="020B0500040200020003" pitchFamily="34" charset="-34"/>
                <a:ea typeface="Source Sans Pro" panose="020F0502020204030204" pitchFamily="34" charset="0"/>
                <a:cs typeface="TH SarabunPSK" panose="020B0500040200020003" pitchFamily="34" charset="-34"/>
              </a:rPr>
              <a:t>Computational Notebook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2251A5-2632-7C94-541D-4293E04CDE7E}"/>
              </a:ext>
            </a:extLst>
          </p:cNvPr>
          <p:cNvSpPr txBox="1"/>
          <p:nvPr/>
        </p:nvSpPr>
        <p:spPr>
          <a:xfrm>
            <a:off x="3738139" y="75411"/>
            <a:ext cx="4715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8000" dirty="0">
                <a:latin typeface="TH SarabunPSK" panose="020B0500040200020003" pitchFamily="34" charset="-34"/>
                <a:ea typeface="Source Sans Pro" panose="020F0502020204030204" pitchFamily="34" charset="0"/>
                <a:cs typeface="TH SarabunPSK" panose="020B0500040200020003" pitchFamily="34" charset="-34"/>
              </a:rPr>
              <a:t>NBGuru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68D0E2-8B9C-5569-13B1-478EA16B7254}"/>
              </a:ext>
            </a:extLst>
          </p:cNvPr>
          <p:cNvSpPr txBox="1"/>
          <p:nvPr/>
        </p:nvSpPr>
        <p:spPr>
          <a:xfrm>
            <a:off x="6107114" y="4788100"/>
            <a:ext cx="220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800" dirty="0">
                <a:latin typeface="TH SarabunPSK" panose="020B0500040200020003" pitchFamily="34" charset="-34"/>
                <a:ea typeface="Source Sans Pro" panose="020F0502020204030204" pitchFamily="34" charset="0"/>
                <a:cs typeface="TH SarabunPSK" panose="020B0500040200020003" pitchFamily="34" charset="-34"/>
              </a:rPr>
              <a:t>Flowchart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74DAFC-099B-EFA1-9DCC-CE761716F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5" y="1639022"/>
            <a:ext cx="1870223" cy="24796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1" name="Picture 4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6882571-43C8-D39F-6B04-83E8BD570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14" t="7660" b="45153"/>
          <a:stretch/>
        </p:blipFill>
        <p:spPr>
          <a:xfrm>
            <a:off x="4308719" y="1269653"/>
            <a:ext cx="5551314" cy="329404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213AC22-8BA9-9898-F64D-A07ADD94730B}"/>
              </a:ext>
            </a:extLst>
          </p:cNvPr>
          <p:cNvSpPr/>
          <p:nvPr/>
        </p:nvSpPr>
        <p:spPr>
          <a:xfrm>
            <a:off x="7607030" y="1802860"/>
            <a:ext cx="1575881" cy="99222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44" name="Picture 43" descr="A picture containing screenshot, design, pixel&#10;&#10;Description automatically generated">
            <a:extLst>
              <a:ext uri="{FF2B5EF4-FFF2-40B4-BE49-F238E27FC236}">
                <a16:creationId xmlns:a16="http://schemas.microsoft.com/office/drawing/2014/main" id="{10F5E1E1-017B-CE42-F790-CA542B25C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143" y="2581471"/>
            <a:ext cx="635407" cy="635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C0801AC-18AD-491F-1347-44C437C103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3" t="3670" r="5344" b="11282"/>
          <a:stretch/>
        </p:blipFill>
        <p:spPr>
          <a:xfrm>
            <a:off x="9408533" y="3267948"/>
            <a:ext cx="2516222" cy="281590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55" name="Bent Arrow 54">
            <a:extLst>
              <a:ext uri="{FF2B5EF4-FFF2-40B4-BE49-F238E27FC236}">
                <a16:creationId xmlns:a16="http://schemas.microsoft.com/office/drawing/2014/main" id="{F2388692-25FC-DCBB-D4CD-1EC7F4D41C97}"/>
              </a:ext>
            </a:extLst>
          </p:cNvPr>
          <p:cNvSpPr/>
          <p:nvPr/>
        </p:nvSpPr>
        <p:spPr>
          <a:xfrm rot="10800000" flipH="1">
            <a:off x="8538791" y="2778611"/>
            <a:ext cx="820271" cy="840959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7CB9D1-147D-198A-2E58-94392B646D9A}"/>
              </a:ext>
            </a:extLst>
          </p:cNvPr>
          <p:cNvSpPr txBox="1"/>
          <p:nvPr/>
        </p:nvSpPr>
        <p:spPr>
          <a:xfrm>
            <a:off x="9565379" y="6153214"/>
            <a:ext cx="220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800" dirty="0">
                <a:latin typeface="TH SarabunPSK" panose="020B0500040200020003" pitchFamily="34" charset="-34"/>
                <a:ea typeface="Source Sans Pro" panose="020F0502020204030204" pitchFamily="34" charset="0"/>
                <a:cs typeface="TH SarabunPSK" panose="020B0500040200020003" pitchFamily="34" charset="-34"/>
              </a:rPr>
              <a:t>Description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2D5D3B-E7D0-0723-227A-CFD9E23EA5FE}"/>
              </a:ext>
            </a:extLst>
          </p:cNvPr>
          <p:cNvSpPr txBox="1"/>
          <p:nvPr/>
        </p:nvSpPr>
        <p:spPr>
          <a:xfrm>
            <a:off x="2019844" y="3072703"/>
            <a:ext cx="220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800" dirty="0">
                <a:latin typeface="TH SarabunPSK" panose="020B0500040200020003" pitchFamily="34" charset="-34"/>
                <a:ea typeface="Source Sans Pro" panose="020F0502020204030204" pitchFamily="34" charset="0"/>
                <a:cs typeface="TH SarabunPSK" panose="020B0500040200020003" pitchFamily="34" charset="-34"/>
              </a:rPr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38241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SarabunPSK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Panayu Keelawat</dc:creator>
  <cp:lastModifiedBy>Panayu Keelawat</cp:lastModifiedBy>
  <cp:revision>25</cp:revision>
  <dcterms:created xsi:type="dcterms:W3CDTF">2023-09-01T08:24:59Z</dcterms:created>
  <dcterms:modified xsi:type="dcterms:W3CDTF">2023-09-01T08:45:49Z</dcterms:modified>
</cp:coreProperties>
</file>