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06"/>
    <p:restoredTop sz="95680"/>
  </p:normalViewPr>
  <p:slideViewPr>
    <p:cSldViewPr snapToGrid="0">
      <p:cViewPr varScale="1">
        <p:scale>
          <a:sx n="208" d="100"/>
          <a:sy n="208" d="100"/>
        </p:scale>
        <p:origin x="5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126-7EB6-1821-1D73-99C46EC8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490F-EE1E-E566-57BF-A42DFF1E8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2926-DD8C-A57B-9852-80B16220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7EC1-3CF6-F8D2-20AF-55E90317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98B7-35CF-31FC-DA6C-AC6BF47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9182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17B5-058D-6856-3042-590E01F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C644-74C8-3F03-0A0C-78D351C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92DC-1F12-BEA4-CC51-EB229649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E3F3-CD74-1152-FAFE-6C3E5D8F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65B9-1A9D-2EFD-D1F3-3E8A8903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71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A7765-08AC-423E-60CA-805749D84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F4014-E146-E515-98EC-D36D509B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D18AD-3E7E-0C97-08D4-AC09017C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660F-86F3-37CA-C8E6-E6F35BE7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1D31-5A9D-3524-C015-A2353FD4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5416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B39-9511-82B3-DF49-9EB8D17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ECF2-61CC-E655-2230-800ED2D6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8ED4-F7E9-ADCF-2A01-6014B37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8356-2540-2AB0-0260-D6B2FB43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6CDB-6BC9-9D65-3486-8021F9C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33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5EC1-F63D-02CF-D3E7-6530BF5A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09FB-32C3-1881-A574-6733E525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0294-3F0B-CFDD-AB22-ACB62108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BD6D-3D0F-B657-E3FC-D5F88371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E51E-F51C-F79F-0FCF-3AA0A67E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007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AB41-CC0D-2B94-21B2-64BF5F58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E47E-63BE-8ED2-689D-8A1CA8ED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3A1D-D0F5-C2C0-2177-EEBECAF2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EA97-06BA-43F0-3E1D-56FC3A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5A89-A126-B475-FCD6-1A5AB9EC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C0155-35C8-576B-2DAB-0E0B40F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539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F64-7BCF-10F9-7CF7-9DAA686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DAF4-DC51-694D-FE5F-2F695280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C9FCF-9429-62B0-DCCE-5CFB5EF2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42EC-0754-045B-9339-21E83771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3CE38-E852-7897-18DE-8C099F18B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B7547-CC8C-3998-6290-EF11456D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DEA56-DFC0-2C08-9A68-CF4F39B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5CFBB-FA96-89B3-C3CF-C3E875C8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525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2124-D265-7B21-9D43-6BD87FE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8EB3-B465-7E88-808E-AE69BF3E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6587E-70AC-8D37-370B-701A687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E735-F896-20D0-39D0-51F82A1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2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5D9F5-6A25-322C-A5FD-93641B8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CCAE9-8F97-7393-0E63-F21DEC08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42AFD-E139-8233-6922-C69EE917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460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607E-754D-E4D3-6E1F-9C246E3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46E3-2176-8766-F57A-6137AEDC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8545-92A0-2B8D-5645-20AF18FD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FD36-F442-8E78-DABA-B021B51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5872-4950-BDA7-9C89-96D716F8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E608-C3AE-7056-508E-B58ED41F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314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6FA2-A475-F38D-7F32-A6447576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B88DB-0BF6-CA62-FC26-D53E214CD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0254-A325-C947-6690-9C3ABF76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499E-3FF2-E152-DD4A-10115B7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9FDD3-3361-965C-0FCB-7C7B3CE4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634B4-F411-4540-B1AC-0200C40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223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D4C4A-F2A2-4F95-9DA9-332A7923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CE38-185B-2BDB-0379-50A208DC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A1BC-4474-097D-8C81-AAD2D597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5541-36EF-FB4A-8FBD-8682FD559E4B}" type="datetimeFigureOut">
              <a:rPr lang="en-TH" smtClean="0"/>
              <a:t>1/9/2023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E9A3-DCC8-A22C-D1DC-F553F42B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52AA-9408-CB49-EFB0-AB1003D41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9B4-4282-954A-A4E2-44FC81EEFE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631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DBAD5-0362-7F4A-FFE7-0DD6AFC0E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" r="41693" b="81297"/>
          <a:stretch/>
        </p:blipFill>
        <p:spPr>
          <a:xfrm>
            <a:off x="262392" y="242415"/>
            <a:ext cx="11592766" cy="181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17D07-8AAE-E578-86A4-04745D6B6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7" t="51413" r="2787" b="5492"/>
          <a:stretch/>
        </p:blipFill>
        <p:spPr>
          <a:xfrm>
            <a:off x="163299" y="2059388"/>
            <a:ext cx="11865401" cy="3912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AD3CC-E5FD-2216-F00E-D41117AA2A26}"/>
              </a:ext>
            </a:extLst>
          </p:cNvPr>
          <p:cNvSpPr txBox="1"/>
          <p:nvPr/>
        </p:nvSpPr>
        <p:spPr>
          <a:xfrm>
            <a:off x="5947458" y="6082748"/>
            <a:ext cx="166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>
                <a:solidFill>
                  <a:srgbClr val="8D7C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47CC6-DC11-3321-18D8-B4236FF236B2}"/>
              </a:ext>
            </a:extLst>
          </p:cNvPr>
          <p:cNvCxnSpPr>
            <a:cxnSpLocks/>
          </p:cNvCxnSpPr>
          <p:nvPr/>
        </p:nvCxnSpPr>
        <p:spPr>
          <a:xfrm flipV="1">
            <a:off x="6273579" y="3649649"/>
            <a:ext cx="0" cy="2560320"/>
          </a:xfrm>
          <a:prstGeom prst="line">
            <a:avLst/>
          </a:prstGeom>
          <a:ln w="76200">
            <a:solidFill>
              <a:srgbClr val="8D7C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9CDA757-B710-B3C2-157D-E2D6B64B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1" y="416264"/>
            <a:ext cx="11461038" cy="60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D303A-1AEB-F11C-5410-76F30A8C0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" t="1909" r="2047" b="1140"/>
          <a:stretch/>
        </p:blipFill>
        <p:spPr>
          <a:xfrm>
            <a:off x="0" y="940166"/>
            <a:ext cx="5889880" cy="4977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34E20-297E-4D35-9C17-AC342469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80" y="139700"/>
            <a:ext cx="63119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Panayu Keelawat</dc:creator>
  <cp:lastModifiedBy>Panayu Keelawat</cp:lastModifiedBy>
  <cp:revision>11</cp:revision>
  <dcterms:created xsi:type="dcterms:W3CDTF">2023-02-16T08:30:57Z</dcterms:created>
  <dcterms:modified xsi:type="dcterms:W3CDTF">2023-09-01T07:48:48Z</dcterms:modified>
</cp:coreProperties>
</file>