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70"/>
    <a:srgbClr val="FEC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5"/>
    <p:restoredTop sz="94719"/>
  </p:normalViewPr>
  <p:slideViewPr>
    <p:cSldViewPr snapToGrid="0">
      <p:cViewPr varScale="1">
        <p:scale>
          <a:sx n="148" d="100"/>
          <a:sy n="148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F512-B551-4D93-4828-3436BFBA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5824-4F0A-4149-F7C6-FEE2C4AA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6D8D-EEDD-E7C7-FF72-BDAB4D8B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9EBC-F8B7-B96E-B1E7-8C9A566B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7C0A-9003-D4E3-8264-723F0663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39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E95-7556-48B1-AB6F-3666B91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ED71-D136-D263-EC88-23DF5E97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5B44-1CD8-C38B-6FAE-BB78C132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BB80-190E-1EB6-DD89-D925F66A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0C4F-327F-08EE-AC34-E8CE1C72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51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126AD-3CA7-DEBB-AC8B-A5DDAB3DA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F8BA8-BD59-3838-8618-D6D7AE54E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5B2D-E88B-5AFF-BE4F-55AF24A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C239-925C-317F-9D79-180FA0F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87AF-09FB-E042-4EC2-2815275D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76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C899-F44D-073D-FDD8-B94977BB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FF32-77E1-6790-0F5A-E0C77EFF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F952-7EAF-9490-83C2-4C1A525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39CE-C5B3-9804-F117-279AF67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4227-DC81-B28B-78B3-3915AD1D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14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E47B-FC9E-1298-45DE-91F8ECB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FC81-DCD0-40E1-2676-DF5A73F0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35D7-5368-4A0E-C2F2-5BA2AA42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D52E-4DE8-6399-1541-22833DB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C736-F9E0-A921-0FE9-C9AAA3BE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649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A726-910F-6163-3720-ED686124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9A91-2465-571D-84A0-9234B986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83715-B280-19C2-E246-6E3AE766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6EAD-DCA9-D4FA-5F4B-17303F16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246F-C670-1896-7311-DC671A3B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15D0-4F20-B334-602F-8C677820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7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5C76-F318-BD90-BB3A-D3657395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6D17-5E41-83FC-6BC2-AE73AE53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ECF7-73F1-7572-5E53-CFE2E56C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A76E-9B9A-CA79-D1F7-4040E9E4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9909-D63B-A706-0F29-56E0A79E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3FDB7-9C94-9D59-031D-B4AF17A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4A58F-969E-323B-FCBA-BE19BC6C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44CC4-A18B-5753-7E67-105D510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151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34F-795E-837E-22A2-A8FFFB26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A04D-FF33-1314-F866-3623EE8A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9500D-99FB-71F2-529C-88DD9300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8AF5A-8C5A-FED8-EDC3-FAAC975C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63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330EB-4954-E383-8B1B-CC3B35AE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68629-C201-0244-04A2-2EFCFF8C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08A0-6FDC-B05F-A36D-788E8E2F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65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D59-E0FD-679D-D058-00F15224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275D-B60F-F291-7782-1400069E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22F6-5D64-25FE-0105-FA90429D2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09B6-F603-EC6D-3872-DC1BE1D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E84A-AD86-9EDA-4F94-F7DFB3B1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9B8A-FA17-4830-9435-26DA6317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633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5B8F-A3AD-B235-8841-EDFF7910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2D3F2-4A3C-A703-63DA-56E9F4791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F8A0-2706-DF56-3613-6B7F7516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104A3-A67D-5D0F-813F-8937CD75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3CB7-F148-0757-D349-605105F1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7EBEE-D43B-7326-B680-886FFFA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65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CB6A2-AEF1-9759-76D0-B9CD3A61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4360-47A7-E827-425D-FA659588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98B6-662C-728A-FF71-77562ECCB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4858-205A-8442-BEBB-2BEB1BC9924F}" type="datetimeFigureOut">
              <a:rPr lang="en-TH" smtClean="0"/>
              <a:t>15/2/2023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A3A9-A21F-E22F-CE1D-7DCF3D4C3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DD61-AF60-4E9B-490E-E6BBE510C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12AD-35D7-734D-A2C4-DB9CB759ACE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2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7E08ACC-CB53-DE74-DE40-A9C297BD4499}"/>
              </a:ext>
            </a:extLst>
          </p:cNvPr>
          <p:cNvSpPr/>
          <p:nvPr/>
        </p:nvSpPr>
        <p:spPr>
          <a:xfrm>
            <a:off x="2861084" y="0"/>
            <a:ext cx="6866627" cy="6866627"/>
          </a:xfrm>
          <a:prstGeom prst="ellipse">
            <a:avLst/>
          </a:prstGeom>
          <a:solidFill>
            <a:srgbClr val="FFD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D145E-02F9-EE91-5823-EEBACBCD9B2B}"/>
              </a:ext>
            </a:extLst>
          </p:cNvPr>
          <p:cNvGrpSpPr/>
          <p:nvPr/>
        </p:nvGrpSpPr>
        <p:grpSpPr>
          <a:xfrm>
            <a:off x="3433313" y="202161"/>
            <a:ext cx="5438955" cy="6450798"/>
            <a:chOff x="3433313" y="202161"/>
            <a:chExt cx="5438955" cy="64507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653190-9F80-7126-C4DC-7C42A99D5FE2}"/>
                </a:ext>
              </a:extLst>
            </p:cNvPr>
            <p:cNvSpPr txBox="1"/>
            <p:nvPr/>
          </p:nvSpPr>
          <p:spPr>
            <a:xfrm>
              <a:off x="3433313" y="202161"/>
              <a:ext cx="30796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 sz="41300" dirty="0">
                  <a:latin typeface="Arial Narrow" panose="020B0604020202020204" pitchFamily="34" charset="0"/>
                  <a:ea typeface="Source Sans Pro" panose="020F0502020204030204" pitchFamily="34" charset="0"/>
                  <a:cs typeface="Arial Narrow" panose="020B0604020202020204" pitchFamily="34" charset="0"/>
                </a:rPr>
                <a:t>P</a:t>
              </a:r>
              <a:endParaRPr lang="en-TH" sz="49600" dirty="0">
                <a:latin typeface="Arial Narrow" panose="020B0604020202020204" pitchFamily="34" charset="0"/>
                <a:ea typeface="Source Sans Pro" panose="020F050202020403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B7B9B4-BE54-E360-F029-85CE470048AF}"/>
                </a:ext>
              </a:extLst>
            </p:cNvPr>
            <p:cNvSpPr txBox="1"/>
            <p:nvPr/>
          </p:nvSpPr>
          <p:spPr>
            <a:xfrm>
              <a:off x="5792638" y="205040"/>
              <a:ext cx="30796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 sz="413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endParaRPr lang="en-TH" sz="4960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3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Panayu Keelawat</dc:creator>
  <cp:lastModifiedBy>Panayu Keelawat</cp:lastModifiedBy>
  <cp:revision>6</cp:revision>
  <dcterms:created xsi:type="dcterms:W3CDTF">2023-02-15T08:39:57Z</dcterms:created>
  <dcterms:modified xsi:type="dcterms:W3CDTF">2023-02-15T09:00:55Z</dcterms:modified>
</cp:coreProperties>
</file>