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820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044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306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581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916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454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829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212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106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373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473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7AAC3-8911-4854-96F0-882981BB8DD5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272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29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Vorstellung Thema</a:t>
            </a:r>
          </a:p>
          <a:p>
            <a:r>
              <a:rPr lang="de-CH" dirty="0" smtClean="0"/>
              <a:t>Funktion Wärmepumpe</a:t>
            </a:r>
          </a:p>
          <a:p>
            <a:r>
              <a:rPr lang="de-CH" dirty="0" smtClean="0"/>
              <a:t>Funktion Ölbrennkessel</a:t>
            </a:r>
          </a:p>
          <a:p>
            <a:r>
              <a:rPr lang="de-CH" dirty="0" err="1" smtClean="0"/>
              <a:t>Swot</a:t>
            </a:r>
            <a:r>
              <a:rPr lang="de-CH" dirty="0" smtClean="0"/>
              <a:t> von beiden</a:t>
            </a:r>
          </a:p>
          <a:p>
            <a:r>
              <a:rPr lang="de-CH" dirty="0" smtClean="0"/>
              <a:t>Vergleiche anhand </a:t>
            </a:r>
            <a:r>
              <a:rPr lang="de-CH" dirty="0" err="1" smtClean="0"/>
              <a:t>Swot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345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Inhalt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Pascal</dc:creator>
  <cp:lastModifiedBy>Pascal</cp:lastModifiedBy>
  <cp:revision>1</cp:revision>
  <dcterms:created xsi:type="dcterms:W3CDTF">2016-04-21T08:06:11Z</dcterms:created>
  <dcterms:modified xsi:type="dcterms:W3CDTF">2016-04-21T08:08:00Z</dcterms:modified>
</cp:coreProperties>
</file>