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2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58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91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5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0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7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AAC3-8911-4854-96F0-882981BB8DD5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7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kers.com/endkunde/produkte/produktinformation/produktkatalog_4416" TargetMode="External"/><Relationship Id="rId2" Type="http://schemas.openxmlformats.org/officeDocument/2006/relationships/hyperlink" Target="http://www.meteoschweiz.admin.ch/product/output/climate-data/homogenous-monthly-data-processing/data/homog_mo_BER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2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Thema</a:t>
            </a:r>
          </a:p>
          <a:p>
            <a:r>
              <a:rPr lang="de-CH" dirty="0" smtClean="0"/>
              <a:t>Funktion Wärmepumpe</a:t>
            </a:r>
          </a:p>
          <a:p>
            <a:r>
              <a:rPr lang="de-CH" dirty="0" smtClean="0"/>
              <a:t>Funktion Ölbrennkessel</a:t>
            </a:r>
          </a:p>
          <a:p>
            <a:r>
              <a:rPr lang="de-CH" dirty="0" err="1" smtClean="0"/>
              <a:t>Swot</a:t>
            </a:r>
            <a:r>
              <a:rPr lang="de-CH" dirty="0" smtClean="0"/>
              <a:t> von beiden</a:t>
            </a:r>
          </a:p>
          <a:p>
            <a:r>
              <a:rPr lang="de-CH" dirty="0" smtClean="0"/>
              <a:t>Vergleiche anhand </a:t>
            </a:r>
            <a:r>
              <a:rPr lang="de-CH" dirty="0" err="1" smtClean="0"/>
              <a:t>Swot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4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Wärmepumpe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Sole-Wasser, Grundwasser oder Luft</a:t>
            </a:r>
          </a:p>
          <a:p>
            <a:r>
              <a:rPr lang="de-CH" dirty="0" smtClean="0"/>
              <a:t>Funktionsweise</a:t>
            </a:r>
            <a:r>
              <a:rPr lang="de-CH" dirty="0" smtClean="0"/>
              <a:t>: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sz="1600" dirty="0"/>
              <a:t>Quelle: http://www.fws.ch/funktionsweise.html</a:t>
            </a:r>
            <a:endParaRPr lang="de-CH" sz="1600" dirty="0" smtClean="0"/>
          </a:p>
          <a:p>
            <a:pPr marL="0" indent="0">
              <a:buNone/>
            </a:pPr>
            <a:endParaRPr lang="de-CH" sz="1400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63" y="2363559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Junkers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 dirty="0" smtClean="0"/>
          </a:p>
          <a:p>
            <a:endParaRPr lang="de-CH" sz="2400" dirty="0" smtClean="0"/>
          </a:p>
          <a:p>
            <a:endParaRPr lang="de-CH" sz="2400" dirty="0"/>
          </a:p>
          <a:p>
            <a:pPr marL="0" indent="0">
              <a:buNone/>
            </a:pPr>
            <a:endParaRPr lang="de-CH" sz="2400" dirty="0" smtClean="0"/>
          </a:p>
          <a:p>
            <a:r>
              <a:rPr lang="de-CH" sz="2400" dirty="0" smtClean="0"/>
              <a:t>Durchschnittstemperatur Messstation Bern 2015 (Ohne Juni-August): 6.6 °C</a:t>
            </a:r>
          </a:p>
          <a:p>
            <a:r>
              <a:rPr lang="de-CH" sz="2400" dirty="0" smtClean="0"/>
              <a:t>270 Tage * 18 Stunden = 4860 Stunden</a:t>
            </a:r>
          </a:p>
          <a:p>
            <a:r>
              <a:rPr lang="de-CH" sz="2400" dirty="0" smtClean="0"/>
              <a:t>4860 * 1.95 = 9477 kWh pro Jahr</a:t>
            </a:r>
            <a:r>
              <a:rPr lang="de-CH" sz="2400" dirty="0"/>
              <a:t>, Herstellerangabe: </a:t>
            </a:r>
            <a:r>
              <a:rPr lang="de-CH" sz="2400" dirty="0" smtClean="0"/>
              <a:t>4672 kWh</a:t>
            </a:r>
          </a:p>
          <a:p>
            <a:r>
              <a:rPr lang="de-CH" sz="1600" dirty="0" smtClean="0"/>
              <a:t>Quellen: </a:t>
            </a:r>
          </a:p>
          <a:p>
            <a:pPr lvl="1"/>
            <a:r>
              <a:rPr lang="de-CH" sz="800" dirty="0" smtClean="0">
                <a:hlinkClick r:id="rId2"/>
              </a:rPr>
              <a:t>http</a:t>
            </a:r>
            <a:r>
              <a:rPr lang="de-CH" sz="800" dirty="0">
                <a:hlinkClick r:id="rId2"/>
              </a:rPr>
              <a:t>://</a:t>
            </a:r>
            <a:r>
              <a:rPr lang="de-CH" sz="800" dirty="0" smtClean="0">
                <a:hlinkClick r:id="rId2"/>
              </a:rPr>
              <a:t>www.meteoschweiz.admin.ch/product/output/climate-data/homogenous-monthly-data-processing/data/homog_mo_BER.txt</a:t>
            </a:r>
            <a:endParaRPr lang="de-CH" sz="800" dirty="0" smtClean="0"/>
          </a:p>
          <a:p>
            <a:pPr lvl="1"/>
            <a:r>
              <a:rPr lang="de-CH" sz="800" dirty="0">
                <a:hlinkClick r:id="rId3"/>
              </a:rPr>
              <a:t>http://www.junkers.com/endkunde/produkte/produktinformation/produktkatalog_4416</a:t>
            </a:r>
            <a:endParaRPr lang="de-CH" sz="800" dirty="0"/>
          </a:p>
          <a:p>
            <a:pPr lvl="1"/>
            <a:endParaRPr lang="de-CH" sz="800" dirty="0"/>
          </a:p>
          <a:p>
            <a:pPr lvl="1"/>
            <a:endParaRPr lang="de-CH" sz="12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25273"/>
              </p:ext>
            </p:extLst>
          </p:nvPr>
        </p:nvGraphicFramePr>
        <p:xfrm>
          <a:off x="1047928" y="1825625"/>
          <a:ext cx="86621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368"/>
                <a:gridCol w="2046515"/>
                <a:gridCol w="714102"/>
                <a:gridCol w="370114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Aussentemperatur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Wärmeleistung (W)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COP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Benötigte</a:t>
                      </a:r>
                      <a:r>
                        <a:rPr lang="de-CH" baseline="0" dirty="0" smtClean="0"/>
                        <a:t> Stromleistung (W / COP)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2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4.95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2.02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7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</a:t>
                      </a:r>
                      <a:r>
                        <a:rPr lang="de-CH" baseline="0" dirty="0" smtClean="0"/>
                        <a:t>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6.6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 kW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SWOT Wärmepumpe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238347"/>
              </p:ext>
            </p:extLst>
          </p:nvPr>
        </p:nvGraphicFramePr>
        <p:xfrm>
          <a:off x="838200" y="1825625"/>
          <a:ext cx="10515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Stärken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Schwächen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CO2 Ausstoss während</a:t>
                      </a:r>
                      <a:r>
                        <a:rPr lang="de-CH" baseline="0" dirty="0" smtClean="0"/>
                        <a:t>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Geringer Energieverbrauch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Geringe Betriebskosten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Aufwendiger</a:t>
                      </a:r>
                      <a:r>
                        <a:rPr lang="de-CH" baseline="0" dirty="0" smtClean="0"/>
                        <a:t> Einbau (Bohrungen)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Erst bei geringer Vorlauftemperatur effizient (Fussbodenheizung)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Chancen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Gefahren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Verbrauch von fossilen Brennstoffen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Hohe Effizienz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mtClean="0"/>
                        <a:t>Ölpreis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Inhalt</vt:lpstr>
      <vt:lpstr>Wärmepumpe</vt:lpstr>
      <vt:lpstr>Beispiel Junkers</vt:lpstr>
      <vt:lpstr>SWOT Wärmepumpe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11</cp:revision>
  <dcterms:created xsi:type="dcterms:W3CDTF">2016-04-21T08:06:11Z</dcterms:created>
  <dcterms:modified xsi:type="dcterms:W3CDTF">2016-04-24T19:42:59Z</dcterms:modified>
</cp:coreProperties>
</file>