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4495800" cy="7924800"/>
  <p:notesSz cx="4495800" cy="7924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362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7661" y="2456688"/>
            <a:ext cx="3826827" cy="1664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75322" y="4437888"/>
            <a:ext cx="3151505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2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2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5107" y="1822704"/>
            <a:ext cx="1958435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18607" y="1822704"/>
            <a:ext cx="1958435" cy="52303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200" y="823976"/>
            <a:ext cx="1540510" cy="52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58900" y="3865918"/>
            <a:ext cx="296672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2F9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30731" y="7370064"/>
            <a:ext cx="1440688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5107" y="7370064"/>
            <a:ext cx="1035494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41548" y="7370064"/>
            <a:ext cx="1035494" cy="39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‹№›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5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28.png"/><Relationship Id="rId9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1.png"/><Relationship Id="rId7" Type="http://schemas.openxmlformats.org/officeDocument/2006/relationships/image" Target="../media/image6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8.png"/><Relationship Id="rId9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4.png"/><Relationship Id="rId7" Type="http://schemas.openxmlformats.org/officeDocument/2006/relationships/image" Target="../media/image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10.jpe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8.png"/><Relationship Id="rId21" Type="http://schemas.openxmlformats.org/officeDocument/2006/relationships/image" Target="../media/image85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image" Target="../media/image67.png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1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5" Type="http://schemas.openxmlformats.org/officeDocument/2006/relationships/image" Target="../media/image70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8.png"/><Relationship Id="rId19" Type="http://schemas.openxmlformats.org/officeDocument/2006/relationships/image" Target="../media/image83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10.jpeg"/><Relationship Id="rId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omedpharma.com/" TargetMode="External"/><Relationship Id="rId7" Type="http://schemas.openxmlformats.org/officeDocument/2006/relationships/image" Target="../media/image9.jpeg"/><Relationship Id="rId2" Type="http://schemas.openxmlformats.org/officeDocument/2006/relationships/hyperlink" Target="mailto:contact@kiomedpharma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jpe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0.jpeg"/><Relationship Id="rId5" Type="http://schemas.openxmlformats.org/officeDocument/2006/relationships/image" Target="../media/image8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8.png"/><Relationship Id="rId10" Type="http://schemas.openxmlformats.org/officeDocument/2006/relationships/image" Target="../media/image9.jpeg"/><Relationship Id="rId4" Type="http://schemas.openxmlformats.org/officeDocument/2006/relationships/image" Target="../media/image35.png"/><Relationship Id="rId9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10.jpeg"/><Relationship Id="rId5" Type="http://schemas.openxmlformats.org/officeDocument/2006/relationships/image" Target="../media/image8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9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0.jpeg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7.png"/><Relationship Id="rId7" Type="http://schemas.openxmlformats.org/officeDocument/2006/relationships/image" Target="../media/image50.png"/><Relationship Id="rId12" Type="http://schemas.openxmlformats.org/officeDocument/2006/relationships/image" Target="../media/image10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42.png"/><Relationship Id="rId5" Type="http://schemas.openxmlformats.org/officeDocument/2006/relationships/image" Target="../media/image8.png"/><Relationship Id="rId10" Type="http://schemas.openxmlformats.org/officeDocument/2006/relationships/image" Target="../media/image41.png"/><Relationship Id="rId4" Type="http://schemas.openxmlformats.org/officeDocument/2006/relationships/image" Target="../media/image28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53.png"/><Relationship Id="rId12" Type="http://schemas.openxmlformats.org/officeDocument/2006/relationships/image" Target="../media/image9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jpeg"/><Relationship Id="rId5" Type="http://schemas.openxmlformats.org/officeDocument/2006/relationships/image" Target="../media/image21.png"/><Relationship Id="rId10" Type="http://schemas.openxmlformats.org/officeDocument/2006/relationships/image" Target="../media/image55.png"/><Relationship Id="rId4" Type="http://schemas.openxmlformats.org/officeDocument/2006/relationships/image" Target="../media/image45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5" y="4445"/>
            <a:ext cx="4500245" cy="7920355"/>
            <a:chOff x="0" y="0"/>
            <a:chExt cx="4500245" cy="79203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34172"/>
              <a:ext cx="4500003" cy="6485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4500245" cy="3348354"/>
            </a:xfrm>
            <a:custGeom>
              <a:avLst/>
              <a:gdLst/>
              <a:ahLst/>
              <a:cxnLst/>
              <a:rect l="l" t="t" r="r" b="b"/>
              <a:pathLst>
                <a:path w="4500245" h="3348354">
                  <a:moveTo>
                    <a:pt x="4500003" y="0"/>
                  </a:moveTo>
                  <a:lnTo>
                    <a:pt x="0" y="0"/>
                  </a:lnTo>
                  <a:lnTo>
                    <a:pt x="0" y="3347999"/>
                  </a:lnTo>
                  <a:lnTo>
                    <a:pt x="4500003" y="3347999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2144" y="2259089"/>
              <a:ext cx="190578" cy="1154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49777" y="2190432"/>
              <a:ext cx="187464" cy="1856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1983" y="2190432"/>
              <a:ext cx="153644" cy="18148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78618" y="2190432"/>
              <a:ext cx="161378" cy="1856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0159" y="2270302"/>
              <a:ext cx="1705610" cy="514350"/>
            </a:xfrm>
            <a:custGeom>
              <a:avLst/>
              <a:gdLst/>
              <a:ahLst/>
              <a:cxnLst/>
              <a:rect l="l" t="t" r="r" b="b"/>
              <a:pathLst>
                <a:path w="1705610" h="514350">
                  <a:moveTo>
                    <a:pt x="421081" y="425310"/>
                  </a:moveTo>
                  <a:lnTo>
                    <a:pt x="364756" y="425310"/>
                  </a:lnTo>
                  <a:lnTo>
                    <a:pt x="359117" y="422262"/>
                  </a:lnTo>
                  <a:lnTo>
                    <a:pt x="297154" y="291515"/>
                  </a:lnTo>
                  <a:lnTo>
                    <a:pt x="315239" y="279615"/>
                  </a:lnTo>
                  <a:lnTo>
                    <a:pt x="331482" y="265734"/>
                  </a:lnTo>
                  <a:lnTo>
                    <a:pt x="358419" y="232016"/>
                  </a:lnTo>
                  <a:lnTo>
                    <a:pt x="375843" y="191439"/>
                  </a:lnTo>
                  <a:lnTo>
                    <a:pt x="381647" y="145059"/>
                  </a:lnTo>
                  <a:lnTo>
                    <a:pt x="381647" y="21132"/>
                  </a:lnTo>
                  <a:lnTo>
                    <a:pt x="280962" y="20421"/>
                  </a:lnTo>
                  <a:lnTo>
                    <a:pt x="280962" y="145059"/>
                  </a:lnTo>
                  <a:lnTo>
                    <a:pt x="279374" y="163322"/>
                  </a:lnTo>
                  <a:lnTo>
                    <a:pt x="255612" y="204914"/>
                  </a:lnTo>
                  <a:lnTo>
                    <a:pt x="211645" y="224713"/>
                  </a:lnTo>
                  <a:lnTo>
                    <a:pt x="194348" y="226034"/>
                  </a:lnTo>
                  <a:lnTo>
                    <a:pt x="100698" y="226034"/>
                  </a:lnTo>
                  <a:lnTo>
                    <a:pt x="100698" y="21132"/>
                  </a:lnTo>
                  <a:lnTo>
                    <a:pt x="0" y="21132"/>
                  </a:lnTo>
                  <a:lnTo>
                    <a:pt x="0" y="514032"/>
                  </a:lnTo>
                  <a:lnTo>
                    <a:pt x="100698" y="514032"/>
                  </a:lnTo>
                  <a:lnTo>
                    <a:pt x="100698" y="314756"/>
                  </a:lnTo>
                  <a:lnTo>
                    <a:pt x="195757" y="314756"/>
                  </a:lnTo>
                  <a:lnTo>
                    <a:pt x="265468" y="460527"/>
                  </a:lnTo>
                  <a:lnTo>
                    <a:pt x="289166" y="491744"/>
                  </a:lnTo>
                  <a:lnTo>
                    <a:pt x="325234" y="510425"/>
                  </a:lnTo>
                  <a:lnTo>
                    <a:pt x="357708" y="514032"/>
                  </a:lnTo>
                  <a:lnTo>
                    <a:pt x="421081" y="514032"/>
                  </a:lnTo>
                  <a:lnTo>
                    <a:pt x="421081" y="425310"/>
                  </a:lnTo>
                  <a:close/>
                </a:path>
                <a:path w="1705610" h="514350">
                  <a:moveTo>
                    <a:pt x="1705356" y="136906"/>
                  </a:moveTo>
                  <a:lnTo>
                    <a:pt x="1699234" y="89636"/>
                  </a:lnTo>
                  <a:lnTo>
                    <a:pt x="1681721" y="52349"/>
                  </a:lnTo>
                  <a:lnTo>
                    <a:pt x="1645043" y="18745"/>
                  </a:lnTo>
                  <a:lnTo>
                    <a:pt x="1608988" y="4699"/>
                  </a:lnTo>
                  <a:lnTo>
                    <a:pt x="1568450" y="0"/>
                  </a:lnTo>
                  <a:lnTo>
                    <a:pt x="1554543" y="533"/>
                  </a:lnTo>
                  <a:lnTo>
                    <a:pt x="1515567" y="8331"/>
                  </a:lnTo>
                  <a:lnTo>
                    <a:pt x="1472107" y="33324"/>
                  </a:lnTo>
                  <a:lnTo>
                    <a:pt x="1448320" y="63614"/>
                  </a:lnTo>
                  <a:lnTo>
                    <a:pt x="1434249" y="104305"/>
                  </a:lnTo>
                  <a:lnTo>
                    <a:pt x="1431531" y="136906"/>
                  </a:lnTo>
                  <a:lnTo>
                    <a:pt x="1431531" y="238925"/>
                  </a:lnTo>
                  <a:lnTo>
                    <a:pt x="1430832" y="246583"/>
                  </a:lnTo>
                  <a:lnTo>
                    <a:pt x="1401216" y="275920"/>
                  </a:lnTo>
                  <a:lnTo>
                    <a:pt x="1393863" y="276593"/>
                  </a:lnTo>
                  <a:lnTo>
                    <a:pt x="1386217" y="275920"/>
                  </a:lnTo>
                  <a:lnTo>
                    <a:pt x="1356868" y="246583"/>
                  </a:lnTo>
                  <a:lnTo>
                    <a:pt x="1356194" y="238925"/>
                  </a:lnTo>
                  <a:lnTo>
                    <a:pt x="1356194" y="136906"/>
                  </a:lnTo>
                  <a:lnTo>
                    <a:pt x="1355509" y="120065"/>
                  </a:lnTo>
                  <a:lnTo>
                    <a:pt x="1345336" y="76047"/>
                  </a:lnTo>
                  <a:lnTo>
                    <a:pt x="1324559" y="42252"/>
                  </a:lnTo>
                  <a:lnTo>
                    <a:pt x="1284122" y="13017"/>
                  </a:lnTo>
                  <a:lnTo>
                    <a:pt x="1246644" y="2095"/>
                  </a:lnTo>
                  <a:lnTo>
                    <a:pt x="1219301" y="0"/>
                  </a:lnTo>
                  <a:lnTo>
                    <a:pt x="1205369" y="533"/>
                  </a:lnTo>
                  <a:lnTo>
                    <a:pt x="1166050" y="8331"/>
                  </a:lnTo>
                  <a:lnTo>
                    <a:pt x="1122591" y="33324"/>
                  </a:lnTo>
                  <a:lnTo>
                    <a:pt x="1099159" y="63614"/>
                  </a:lnTo>
                  <a:lnTo>
                    <a:pt x="1085100" y="104305"/>
                  </a:lnTo>
                  <a:lnTo>
                    <a:pt x="1082382" y="136906"/>
                  </a:lnTo>
                  <a:lnTo>
                    <a:pt x="1082382" y="514032"/>
                  </a:lnTo>
                  <a:lnTo>
                    <a:pt x="1181633" y="514032"/>
                  </a:lnTo>
                  <a:lnTo>
                    <a:pt x="1181633" y="122415"/>
                  </a:lnTo>
                  <a:lnTo>
                    <a:pt x="1182306" y="114769"/>
                  </a:lnTo>
                  <a:lnTo>
                    <a:pt x="1211643" y="85432"/>
                  </a:lnTo>
                  <a:lnTo>
                    <a:pt x="1219301" y="84747"/>
                  </a:lnTo>
                  <a:lnTo>
                    <a:pt x="1226654" y="85432"/>
                  </a:lnTo>
                  <a:lnTo>
                    <a:pt x="1256258" y="114769"/>
                  </a:lnTo>
                  <a:lnTo>
                    <a:pt x="1256969" y="122415"/>
                  </a:lnTo>
                  <a:lnTo>
                    <a:pt x="1256969" y="224447"/>
                  </a:lnTo>
                  <a:lnTo>
                    <a:pt x="1259319" y="255206"/>
                  </a:lnTo>
                  <a:lnTo>
                    <a:pt x="1278153" y="305727"/>
                  </a:lnTo>
                  <a:lnTo>
                    <a:pt x="1314958" y="341185"/>
                  </a:lnTo>
                  <a:lnTo>
                    <a:pt x="1364576" y="359105"/>
                  </a:lnTo>
                  <a:lnTo>
                    <a:pt x="1393863" y="361340"/>
                  </a:lnTo>
                  <a:lnTo>
                    <a:pt x="1423162" y="359105"/>
                  </a:lnTo>
                  <a:lnTo>
                    <a:pt x="1472780" y="341185"/>
                  </a:lnTo>
                  <a:lnTo>
                    <a:pt x="1509585" y="305727"/>
                  </a:lnTo>
                  <a:lnTo>
                    <a:pt x="1528419" y="255206"/>
                  </a:lnTo>
                  <a:lnTo>
                    <a:pt x="1530781" y="224447"/>
                  </a:lnTo>
                  <a:lnTo>
                    <a:pt x="1530781" y="122415"/>
                  </a:lnTo>
                  <a:lnTo>
                    <a:pt x="1531480" y="114769"/>
                  </a:lnTo>
                  <a:lnTo>
                    <a:pt x="1561096" y="85432"/>
                  </a:lnTo>
                  <a:lnTo>
                    <a:pt x="1568450" y="84747"/>
                  </a:lnTo>
                  <a:lnTo>
                    <a:pt x="1576095" y="85432"/>
                  </a:lnTo>
                  <a:lnTo>
                    <a:pt x="1605432" y="114769"/>
                  </a:lnTo>
                  <a:lnTo>
                    <a:pt x="1606118" y="122415"/>
                  </a:lnTo>
                  <a:lnTo>
                    <a:pt x="1606118" y="514032"/>
                  </a:lnTo>
                  <a:lnTo>
                    <a:pt x="1705356" y="514032"/>
                  </a:lnTo>
                  <a:lnTo>
                    <a:pt x="1705356" y="136906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2096" y="2259026"/>
              <a:ext cx="121106" cy="1211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4047" y="2270302"/>
              <a:ext cx="2060575" cy="522605"/>
            </a:xfrm>
            <a:custGeom>
              <a:avLst/>
              <a:gdLst/>
              <a:ahLst/>
              <a:cxnLst/>
              <a:rect l="l" t="t" r="r" b="b"/>
              <a:pathLst>
                <a:path w="2060575" h="522605">
                  <a:moveTo>
                    <a:pt x="97193" y="154927"/>
                  </a:moveTo>
                  <a:lnTo>
                    <a:pt x="0" y="154927"/>
                  </a:lnTo>
                  <a:lnTo>
                    <a:pt x="0" y="514045"/>
                  </a:lnTo>
                  <a:lnTo>
                    <a:pt x="97193" y="514045"/>
                  </a:lnTo>
                  <a:lnTo>
                    <a:pt x="97193" y="154927"/>
                  </a:lnTo>
                  <a:close/>
                </a:path>
                <a:path w="2060575" h="522605">
                  <a:moveTo>
                    <a:pt x="554164" y="334479"/>
                  </a:moveTo>
                  <a:lnTo>
                    <a:pt x="550570" y="296367"/>
                  </a:lnTo>
                  <a:lnTo>
                    <a:pt x="531787" y="243852"/>
                  </a:lnTo>
                  <a:lnTo>
                    <a:pt x="499249" y="200685"/>
                  </a:lnTo>
                  <a:lnTo>
                    <a:pt x="456298" y="169672"/>
                  </a:lnTo>
                  <a:lnTo>
                    <a:pt x="456298" y="334479"/>
                  </a:lnTo>
                  <a:lnTo>
                    <a:pt x="455879" y="345236"/>
                  </a:lnTo>
                  <a:lnTo>
                    <a:pt x="445909" y="385038"/>
                  </a:lnTo>
                  <a:lnTo>
                    <a:pt x="416953" y="422313"/>
                  </a:lnTo>
                  <a:lnTo>
                    <a:pt x="381825" y="438073"/>
                  </a:lnTo>
                  <a:lnTo>
                    <a:pt x="360527" y="440093"/>
                  </a:lnTo>
                  <a:lnTo>
                    <a:pt x="349859" y="439585"/>
                  </a:lnTo>
                  <a:lnTo>
                    <a:pt x="312115" y="427558"/>
                  </a:lnTo>
                  <a:lnTo>
                    <a:pt x="279552" y="393801"/>
                  </a:lnTo>
                  <a:lnTo>
                    <a:pt x="266433" y="355688"/>
                  </a:lnTo>
                  <a:lnTo>
                    <a:pt x="264769" y="334479"/>
                  </a:lnTo>
                  <a:lnTo>
                    <a:pt x="265188" y="323430"/>
                  </a:lnTo>
                  <a:lnTo>
                    <a:pt x="275145" y="283705"/>
                  </a:lnTo>
                  <a:lnTo>
                    <a:pt x="304203" y="246634"/>
                  </a:lnTo>
                  <a:lnTo>
                    <a:pt x="339661" y="230873"/>
                  </a:lnTo>
                  <a:lnTo>
                    <a:pt x="358724" y="228930"/>
                  </a:lnTo>
                  <a:lnTo>
                    <a:pt x="362381" y="228930"/>
                  </a:lnTo>
                  <a:lnTo>
                    <a:pt x="400672" y="236956"/>
                  </a:lnTo>
                  <a:lnTo>
                    <a:pt x="436397" y="266992"/>
                  </a:lnTo>
                  <a:lnTo>
                    <a:pt x="452526" y="302653"/>
                  </a:lnTo>
                  <a:lnTo>
                    <a:pt x="456298" y="334479"/>
                  </a:lnTo>
                  <a:lnTo>
                    <a:pt x="456298" y="169672"/>
                  </a:lnTo>
                  <a:lnTo>
                    <a:pt x="454812" y="168808"/>
                  </a:lnTo>
                  <a:lnTo>
                    <a:pt x="437629" y="160909"/>
                  </a:lnTo>
                  <a:lnTo>
                    <a:pt x="419481" y="154584"/>
                  </a:lnTo>
                  <a:lnTo>
                    <a:pt x="401180" y="150228"/>
                  </a:lnTo>
                  <a:lnTo>
                    <a:pt x="401637" y="150228"/>
                  </a:lnTo>
                  <a:lnTo>
                    <a:pt x="381393" y="147434"/>
                  </a:lnTo>
                  <a:lnTo>
                    <a:pt x="382384" y="147434"/>
                  </a:lnTo>
                  <a:lnTo>
                    <a:pt x="360527" y="146469"/>
                  </a:lnTo>
                  <a:lnTo>
                    <a:pt x="319811" y="150228"/>
                  </a:lnTo>
                  <a:lnTo>
                    <a:pt x="320268" y="150228"/>
                  </a:lnTo>
                  <a:lnTo>
                    <a:pt x="283425" y="161251"/>
                  </a:lnTo>
                  <a:lnTo>
                    <a:pt x="235623" y="189369"/>
                  </a:lnTo>
                  <a:lnTo>
                    <a:pt x="199186" y="228930"/>
                  </a:lnTo>
                  <a:lnTo>
                    <a:pt x="175285" y="278091"/>
                  </a:lnTo>
                  <a:lnTo>
                    <a:pt x="166890" y="334479"/>
                  </a:lnTo>
                  <a:lnTo>
                    <a:pt x="167817" y="353885"/>
                  </a:lnTo>
                  <a:lnTo>
                    <a:pt x="181673" y="408406"/>
                  </a:lnTo>
                  <a:lnTo>
                    <a:pt x="209994" y="455015"/>
                  </a:lnTo>
                  <a:lnTo>
                    <a:pt x="250329" y="490893"/>
                  </a:lnTo>
                  <a:lnTo>
                    <a:pt x="301574" y="514362"/>
                  </a:lnTo>
                  <a:lnTo>
                    <a:pt x="340131" y="521576"/>
                  </a:lnTo>
                  <a:lnTo>
                    <a:pt x="360527" y="522490"/>
                  </a:lnTo>
                  <a:lnTo>
                    <a:pt x="380923" y="521576"/>
                  </a:lnTo>
                  <a:lnTo>
                    <a:pt x="419481" y="514362"/>
                  </a:lnTo>
                  <a:lnTo>
                    <a:pt x="470814" y="490893"/>
                  </a:lnTo>
                  <a:lnTo>
                    <a:pt x="511543" y="455015"/>
                  </a:lnTo>
                  <a:lnTo>
                    <a:pt x="520560" y="440093"/>
                  </a:lnTo>
                  <a:lnTo>
                    <a:pt x="539737" y="408406"/>
                  </a:lnTo>
                  <a:lnTo>
                    <a:pt x="553262" y="353885"/>
                  </a:lnTo>
                  <a:lnTo>
                    <a:pt x="554164" y="334479"/>
                  </a:lnTo>
                  <a:close/>
                </a:path>
                <a:path w="2060575" h="522605">
                  <a:moveTo>
                    <a:pt x="1634337" y="334479"/>
                  </a:moveTo>
                  <a:lnTo>
                    <a:pt x="1633715" y="315404"/>
                  </a:lnTo>
                  <a:lnTo>
                    <a:pt x="1632242" y="300672"/>
                  </a:lnTo>
                  <a:lnTo>
                    <a:pt x="1631873" y="296900"/>
                  </a:lnTo>
                  <a:lnTo>
                    <a:pt x="1618869" y="245046"/>
                  </a:lnTo>
                  <a:lnTo>
                    <a:pt x="1593850" y="201739"/>
                  </a:lnTo>
                  <a:lnTo>
                    <a:pt x="1556143" y="169329"/>
                  </a:lnTo>
                  <a:lnTo>
                    <a:pt x="1537868" y="160197"/>
                  </a:lnTo>
                  <a:lnTo>
                    <a:pt x="1537868" y="300672"/>
                  </a:lnTo>
                  <a:lnTo>
                    <a:pt x="1387881" y="300672"/>
                  </a:lnTo>
                  <a:lnTo>
                    <a:pt x="1401521" y="260540"/>
                  </a:lnTo>
                  <a:lnTo>
                    <a:pt x="1432598" y="232371"/>
                  </a:lnTo>
                  <a:lnTo>
                    <a:pt x="1463929" y="226034"/>
                  </a:lnTo>
                  <a:lnTo>
                    <a:pt x="1479854" y="227279"/>
                  </a:lnTo>
                  <a:lnTo>
                    <a:pt x="1516037" y="246113"/>
                  </a:lnTo>
                  <a:lnTo>
                    <a:pt x="1535176" y="284327"/>
                  </a:lnTo>
                  <a:lnTo>
                    <a:pt x="1537868" y="300672"/>
                  </a:lnTo>
                  <a:lnTo>
                    <a:pt x="1537868" y="160197"/>
                  </a:lnTo>
                  <a:lnTo>
                    <a:pt x="1523695" y="154787"/>
                  </a:lnTo>
                  <a:lnTo>
                    <a:pt x="1505115" y="150164"/>
                  </a:lnTo>
                  <a:lnTo>
                    <a:pt x="1484960" y="147383"/>
                  </a:lnTo>
                  <a:lnTo>
                    <a:pt x="1463230" y="146469"/>
                  </a:lnTo>
                  <a:lnTo>
                    <a:pt x="1442643" y="147383"/>
                  </a:lnTo>
                  <a:lnTo>
                    <a:pt x="1443951" y="147383"/>
                  </a:lnTo>
                  <a:lnTo>
                    <a:pt x="1426603" y="149809"/>
                  </a:lnTo>
                  <a:lnTo>
                    <a:pt x="1377137" y="167233"/>
                  </a:lnTo>
                  <a:lnTo>
                    <a:pt x="1336484" y="197878"/>
                  </a:lnTo>
                  <a:lnTo>
                    <a:pt x="1306499" y="240385"/>
                  </a:lnTo>
                  <a:lnTo>
                    <a:pt x="1289126" y="293674"/>
                  </a:lnTo>
                  <a:lnTo>
                    <a:pt x="1285786" y="334479"/>
                  </a:lnTo>
                  <a:lnTo>
                    <a:pt x="1286662" y="353174"/>
                  </a:lnTo>
                  <a:lnTo>
                    <a:pt x="1299870" y="405599"/>
                  </a:lnTo>
                  <a:lnTo>
                    <a:pt x="1327912" y="450088"/>
                  </a:lnTo>
                  <a:lnTo>
                    <a:pt x="1369479" y="484022"/>
                  </a:lnTo>
                  <a:lnTo>
                    <a:pt x="1404073" y="500303"/>
                  </a:lnTo>
                  <a:lnTo>
                    <a:pt x="1443685" y="510590"/>
                  </a:lnTo>
                  <a:lnTo>
                    <a:pt x="1487868" y="514032"/>
                  </a:lnTo>
                  <a:lnTo>
                    <a:pt x="1589265" y="514032"/>
                  </a:lnTo>
                  <a:lnTo>
                    <a:pt x="1589265" y="431647"/>
                  </a:lnTo>
                  <a:lnTo>
                    <a:pt x="1489278" y="431647"/>
                  </a:lnTo>
                  <a:lnTo>
                    <a:pt x="1470355" y="430606"/>
                  </a:lnTo>
                  <a:lnTo>
                    <a:pt x="1423085" y="415099"/>
                  </a:lnTo>
                  <a:lnTo>
                    <a:pt x="1393647" y="380974"/>
                  </a:lnTo>
                  <a:lnTo>
                    <a:pt x="1388592" y="365455"/>
                  </a:lnTo>
                  <a:lnTo>
                    <a:pt x="1631518" y="365455"/>
                  </a:lnTo>
                  <a:lnTo>
                    <a:pt x="1632458" y="362178"/>
                  </a:lnTo>
                  <a:lnTo>
                    <a:pt x="1633156" y="357479"/>
                  </a:lnTo>
                  <a:lnTo>
                    <a:pt x="1634096" y="345274"/>
                  </a:lnTo>
                  <a:lnTo>
                    <a:pt x="1634337" y="339648"/>
                  </a:lnTo>
                  <a:lnTo>
                    <a:pt x="1634337" y="334479"/>
                  </a:lnTo>
                  <a:close/>
                </a:path>
                <a:path w="2060575" h="522605">
                  <a:moveTo>
                    <a:pt x="2060346" y="0"/>
                  </a:moveTo>
                  <a:lnTo>
                    <a:pt x="1963877" y="0"/>
                  </a:lnTo>
                  <a:lnTo>
                    <a:pt x="1963877" y="199275"/>
                  </a:lnTo>
                  <a:lnTo>
                    <a:pt x="1962467" y="197446"/>
                  </a:lnTo>
                  <a:lnTo>
                    <a:pt x="1962467" y="334467"/>
                  </a:lnTo>
                  <a:lnTo>
                    <a:pt x="1962073" y="345236"/>
                  </a:lnTo>
                  <a:lnTo>
                    <a:pt x="1952637" y="385051"/>
                  </a:lnTo>
                  <a:lnTo>
                    <a:pt x="1925154" y="422325"/>
                  </a:lnTo>
                  <a:lnTo>
                    <a:pt x="1881251" y="439597"/>
                  </a:lnTo>
                  <a:lnTo>
                    <a:pt x="1870938" y="440093"/>
                  </a:lnTo>
                  <a:lnTo>
                    <a:pt x="1860613" y="439597"/>
                  </a:lnTo>
                  <a:lnTo>
                    <a:pt x="1824291" y="427558"/>
                  </a:lnTo>
                  <a:lnTo>
                    <a:pt x="1793392" y="393801"/>
                  </a:lnTo>
                  <a:lnTo>
                    <a:pt x="1780984" y="355688"/>
                  </a:lnTo>
                  <a:lnTo>
                    <a:pt x="1779397" y="334467"/>
                  </a:lnTo>
                  <a:lnTo>
                    <a:pt x="1779790" y="323418"/>
                  </a:lnTo>
                  <a:lnTo>
                    <a:pt x="1789226" y="283705"/>
                  </a:lnTo>
                  <a:lnTo>
                    <a:pt x="1816722" y="246634"/>
                  </a:lnTo>
                  <a:lnTo>
                    <a:pt x="1860613" y="229362"/>
                  </a:lnTo>
                  <a:lnTo>
                    <a:pt x="1900440" y="233413"/>
                  </a:lnTo>
                  <a:lnTo>
                    <a:pt x="1938185" y="259473"/>
                  </a:lnTo>
                  <a:lnTo>
                    <a:pt x="1958911" y="302653"/>
                  </a:lnTo>
                  <a:lnTo>
                    <a:pt x="1962467" y="334467"/>
                  </a:lnTo>
                  <a:lnTo>
                    <a:pt x="1962467" y="197446"/>
                  </a:lnTo>
                  <a:lnTo>
                    <a:pt x="1932063" y="168262"/>
                  </a:lnTo>
                  <a:lnTo>
                    <a:pt x="1887474" y="149987"/>
                  </a:lnTo>
                  <a:lnTo>
                    <a:pt x="1854733" y="146456"/>
                  </a:lnTo>
                  <a:lnTo>
                    <a:pt x="1833511" y="147447"/>
                  </a:lnTo>
                  <a:lnTo>
                    <a:pt x="1835289" y="147447"/>
                  </a:lnTo>
                  <a:lnTo>
                    <a:pt x="1818817" y="149809"/>
                  </a:lnTo>
                  <a:lnTo>
                    <a:pt x="1770405" y="167233"/>
                  </a:lnTo>
                  <a:lnTo>
                    <a:pt x="1730806" y="197866"/>
                  </a:lnTo>
                  <a:lnTo>
                    <a:pt x="1701698" y="240576"/>
                  </a:lnTo>
                  <a:lnTo>
                    <a:pt x="1684769" y="294068"/>
                  </a:lnTo>
                  <a:lnTo>
                    <a:pt x="1681518" y="334467"/>
                  </a:lnTo>
                  <a:lnTo>
                    <a:pt x="1682305" y="353885"/>
                  </a:lnTo>
                  <a:lnTo>
                    <a:pt x="1701228" y="425094"/>
                  </a:lnTo>
                  <a:lnTo>
                    <a:pt x="1730806" y="468261"/>
                  </a:lnTo>
                  <a:lnTo>
                    <a:pt x="1773250" y="500151"/>
                  </a:lnTo>
                  <a:lnTo>
                    <a:pt x="1808670" y="514362"/>
                  </a:lnTo>
                  <a:lnTo>
                    <a:pt x="1849323" y="521627"/>
                  </a:lnTo>
                  <a:lnTo>
                    <a:pt x="1850047" y="521627"/>
                  </a:lnTo>
                  <a:lnTo>
                    <a:pt x="1870938" y="522478"/>
                  </a:lnTo>
                  <a:lnTo>
                    <a:pt x="1912391" y="519049"/>
                  </a:lnTo>
                  <a:lnTo>
                    <a:pt x="1949450" y="508749"/>
                  </a:lnTo>
                  <a:lnTo>
                    <a:pt x="1995982" y="481622"/>
                  </a:lnTo>
                  <a:lnTo>
                    <a:pt x="2030768" y="441604"/>
                  </a:lnTo>
                  <a:lnTo>
                    <a:pt x="2031593" y="440093"/>
                  </a:lnTo>
                  <a:lnTo>
                    <a:pt x="2039581" y="425513"/>
                  </a:lnTo>
                  <a:lnTo>
                    <a:pt x="2052815" y="389420"/>
                  </a:lnTo>
                  <a:lnTo>
                    <a:pt x="2059508" y="349110"/>
                  </a:lnTo>
                  <a:lnTo>
                    <a:pt x="2060346" y="327431"/>
                  </a:lnTo>
                  <a:lnTo>
                    <a:pt x="2060346" y="199275"/>
                  </a:lnTo>
                  <a:lnTo>
                    <a:pt x="2060346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70453" y="2259025"/>
              <a:ext cx="121106" cy="12109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82417" y="2416771"/>
              <a:ext cx="956944" cy="367665"/>
            </a:xfrm>
            <a:custGeom>
              <a:avLst/>
              <a:gdLst/>
              <a:ahLst/>
              <a:cxnLst/>
              <a:rect l="l" t="t" r="r" b="b"/>
              <a:pathLst>
                <a:path w="956945" h="367664">
                  <a:moveTo>
                    <a:pt x="97180" y="8445"/>
                  </a:moveTo>
                  <a:lnTo>
                    <a:pt x="0" y="8445"/>
                  </a:lnTo>
                  <a:lnTo>
                    <a:pt x="0" y="367563"/>
                  </a:lnTo>
                  <a:lnTo>
                    <a:pt x="97180" y="367563"/>
                  </a:lnTo>
                  <a:lnTo>
                    <a:pt x="97180" y="8445"/>
                  </a:lnTo>
                  <a:close/>
                </a:path>
                <a:path w="956945" h="367664">
                  <a:moveTo>
                    <a:pt x="538670" y="161239"/>
                  </a:moveTo>
                  <a:lnTo>
                    <a:pt x="531939" y="113576"/>
                  </a:lnTo>
                  <a:lnTo>
                    <a:pt x="512089" y="70942"/>
                  </a:lnTo>
                  <a:lnTo>
                    <a:pt x="480314" y="36830"/>
                  </a:lnTo>
                  <a:lnTo>
                    <a:pt x="437273" y="12661"/>
                  </a:lnTo>
                  <a:lnTo>
                    <a:pt x="383540" y="787"/>
                  </a:lnTo>
                  <a:lnTo>
                    <a:pt x="363347" y="0"/>
                  </a:lnTo>
                  <a:lnTo>
                    <a:pt x="343141" y="787"/>
                  </a:lnTo>
                  <a:lnTo>
                    <a:pt x="289407" y="12661"/>
                  </a:lnTo>
                  <a:lnTo>
                    <a:pt x="246354" y="36830"/>
                  </a:lnTo>
                  <a:lnTo>
                    <a:pt x="214579" y="70942"/>
                  </a:lnTo>
                  <a:lnTo>
                    <a:pt x="194729" y="113576"/>
                  </a:lnTo>
                  <a:lnTo>
                    <a:pt x="187998" y="161239"/>
                  </a:lnTo>
                  <a:lnTo>
                    <a:pt x="187998" y="367563"/>
                  </a:lnTo>
                  <a:lnTo>
                    <a:pt x="284467" y="367563"/>
                  </a:lnTo>
                  <a:lnTo>
                    <a:pt x="284467" y="161239"/>
                  </a:lnTo>
                  <a:lnTo>
                    <a:pt x="284861" y="153263"/>
                  </a:lnTo>
                  <a:lnTo>
                    <a:pt x="298208" y="117157"/>
                  </a:lnTo>
                  <a:lnTo>
                    <a:pt x="332714" y="88722"/>
                  </a:lnTo>
                  <a:lnTo>
                    <a:pt x="363347" y="82384"/>
                  </a:lnTo>
                  <a:lnTo>
                    <a:pt x="371322" y="82778"/>
                  </a:lnTo>
                  <a:lnTo>
                    <a:pt x="407428" y="96113"/>
                  </a:lnTo>
                  <a:lnTo>
                    <a:pt x="435864" y="130619"/>
                  </a:lnTo>
                  <a:lnTo>
                    <a:pt x="442201" y="161239"/>
                  </a:lnTo>
                  <a:lnTo>
                    <a:pt x="442201" y="367563"/>
                  </a:lnTo>
                  <a:lnTo>
                    <a:pt x="538670" y="367563"/>
                  </a:lnTo>
                  <a:lnTo>
                    <a:pt x="538670" y="161239"/>
                  </a:lnTo>
                  <a:close/>
                </a:path>
                <a:path w="956945" h="367664">
                  <a:moveTo>
                    <a:pt x="956932" y="187998"/>
                  </a:moveTo>
                  <a:lnTo>
                    <a:pt x="953554" y="154203"/>
                  </a:lnTo>
                  <a:lnTo>
                    <a:pt x="951395" y="132486"/>
                  </a:lnTo>
                  <a:lnTo>
                    <a:pt x="934504" y="83134"/>
                  </a:lnTo>
                  <a:lnTo>
                    <a:pt x="905332" y="43103"/>
                  </a:lnTo>
                  <a:lnTo>
                    <a:pt x="863282" y="14782"/>
                  </a:lnTo>
                  <a:lnTo>
                    <a:pt x="860463" y="13716"/>
                  </a:lnTo>
                  <a:lnTo>
                    <a:pt x="860463" y="154203"/>
                  </a:lnTo>
                  <a:lnTo>
                    <a:pt x="710476" y="154203"/>
                  </a:lnTo>
                  <a:lnTo>
                    <a:pt x="724128" y="114071"/>
                  </a:lnTo>
                  <a:lnTo>
                    <a:pt x="755192" y="85902"/>
                  </a:lnTo>
                  <a:lnTo>
                    <a:pt x="786523" y="79565"/>
                  </a:lnTo>
                  <a:lnTo>
                    <a:pt x="802462" y="80822"/>
                  </a:lnTo>
                  <a:lnTo>
                    <a:pt x="838631" y="99631"/>
                  </a:lnTo>
                  <a:lnTo>
                    <a:pt x="857783" y="137858"/>
                  </a:lnTo>
                  <a:lnTo>
                    <a:pt x="860463" y="154203"/>
                  </a:lnTo>
                  <a:lnTo>
                    <a:pt x="860463" y="13716"/>
                  </a:lnTo>
                  <a:lnTo>
                    <a:pt x="846289" y="8305"/>
                  </a:lnTo>
                  <a:lnTo>
                    <a:pt x="827722" y="3695"/>
                  </a:lnTo>
                  <a:lnTo>
                    <a:pt x="807567" y="927"/>
                  </a:lnTo>
                  <a:lnTo>
                    <a:pt x="785825" y="0"/>
                  </a:lnTo>
                  <a:lnTo>
                    <a:pt x="765238" y="927"/>
                  </a:lnTo>
                  <a:lnTo>
                    <a:pt x="766546" y="927"/>
                  </a:lnTo>
                  <a:lnTo>
                    <a:pt x="749211" y="3340"/>
                  </a:lnTo>
                  <a:lnTo>
                    <a:pt x="699731" y="20764"/>
                  </a:lnTo>
                  <a:lnTo>
                    <a:pt x="659079" y="51396"/>
                  </a:lnTo>
                  <a:lnTo>
                    <a:pt x="629107" y="93916"/>
                  </a:lnTo>
                  <a:lnTo>
                    <a:pt x="611720" y="147205"/>
                  </a:lnTo>
                  <a:lnTo>
                    <a:pt x="608380" y="187998"/>
                  </a:lnTo>
                  <a:lnTo>
                    <a:pt x="609269" y="206705"/>
                  </a:lnTo>
                  <a:lnTo>
                    <a:pt x="622465" y="259118"/>
                  </a:lnTo>
                  <a:lnTo>
                    <a:pt x="650519" y="303618"/>
                  </a:lnTo>
                  <a:lnTo>
                    <a:pt x="692086" y="337553"/>
                  </a:lnTo>
                  <a:lnTo>
                    <a:pt x="726668" y="353834"/>
                  </a:lnTo>
                  <a:lnTo>
                    <a:pt x="766279" y="364134"/>
                  </a:lnTo>
                  <a:lnTo>
                    <a:pt x="810463" y="367563"/>
                  </a:lnTo>
                  <a:lnTo>
                    <a:pt x="911860" y="367563"/>
                  </a:lnTo>
                  <a:lnTo>
                    <a:pt x="911860" y="285178"/>
                  </a:lnTo>
                  <a:lnTo>
                    <a:pt x="811872" y="285178"/>
                  </a:lnTo>
                  <a:lnTo>
                    <a:pt x="792949" y="284149"/>
                  </a:lnTo>
                  <a:lnTo>
                    <a:pt x="745680" y="268630"/>
                  </a:lnTo>
                  <a:lnTo>
                    <a:pt x="716241" y="234505"/>
                  </a:lnTo>
                  <a:lnTo>
                    <a:pt x="711174" y="218986"/>
                  </a:lnTo>
                  <a:lnTo>
                    <a:pt x="954112" y="218986"/>
                  </a:lnTo>
                  <a:lnTo>
                    <a:pt x="955052" y="215696"/>
                  </a:lnTo>
                  <a:lnTo>
                    <a:pt x="955751" y="211010"/>
                  </a:lnTo>
                  <a:lnTo>
                    <a:pt x="956691" y="198805"/>
                  </a:lnTo>
                  <a:lnTo>
                    <a:pt x="956932" y="193179"/>
                  </a:lnTo>
                  <a:lnTo>
                    <a:pt x="956932" y="187998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006" y="359994"/>
              <a:ext cx="143988" cy="14400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910079" y="4339577"/>
            <a:ext cx="2592070" cy="504825"/>
          </a:xfrm>
          <a:prstGeom prst="rect">
            <a:avLst/>
          </a:prstGeom>
          <a:solidFill>
            <a:srgbClr val="2D2F92"/>
          </a:solidFill>
        </p:spPr>
        <p:txBody>
          <a:bodyPr vert="horz" wrap="square" lIns="0" tIns="67945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535"/>
              </a:spcBef>
            </a:pPr>
            <a:r>
              <a:rPr sz="2000" spc="-180" dirty="0">
                <a:solidFill>
                  <a:srgbClr val="FFFFFF"/>
                </a:solidFill>
                <a:latin typeface="Tahoma"/>
                <a:cs typeface="Tahoma"/>
              </a:rPr>
              <a:t>КЛІНІЧНІ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ВИПАДКИ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6963" y="872743"/>
            <a:ext cx="2947670" cy="103251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10"/>
              </a:spcBef>
            </a:pPr>
            <a:r>
              <a:rPr sz="1600" spc="-20" dirty="0">
                <a:solidFill>
                  <a:srgbClr val="001F5F"/>
                </a:solidFill>
                <a:latin typeface="Tahoma"/>
                <a:cs typeface="Tahoma"/>
              </a:rPr>
              <a:t>КАРБОКСИМЕТИЛ-</a:t>
            </a:r>
            <a:r>
              <a:rPr sz="1600" spc="-10" dirty="0">
                <a:solidFill>
                  <a:srgbClr val="001F5F"/>
                </a:solidFill>
                <a:latin typeface="Tahoma"/>
                <a:cs typeface="Tahoma"/>
              </a:rPr>
              <a:t>ХІТОЗАН: </a:t>
            </a:r>
            <a:r>
              <a:rPr sz="1600" dirty="0">
                <a:solidFill>
                  <a:srgbClr val="001F5F"/>
                </a:solidFill>
                <a:latin typeface="Tahoma"/>
                <a:cs typeface="Tahoma"/>
              </a:rPr>
              <a:t>НОВИЙ</a:t>
            </a:r>
            <a:r>
              <a:rPr sz="1600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Tahoma"/>
                <a:cs typeface="Tahoma"/>
              </a:rPr>
              <a:t>ПІДХІД</a:t>
            </a:r>
            <a:r>
              <a:rPr sz="1600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1F5F"/>
                </a:solidFill>
                <a:latin typeface="Tahoma"/>
                <a:cs typeface="Tahoma"/>
              </a:rPr>
              <a:t>ДО</a:t>
            </a:r>
            <a:r>
              <a:rPr sz="1600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Tahoma"/>
                <a:cs typeface="Tahoma"/>
              </a:rPr>
              <a:t>ЛІКУВАННЯ ОСТЕОАРТРИТУ КОЛІННОГО СУГЛОБА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3359" y="2811779"/>
            <a:ext cx="4000500" cy="449580"/>
          </a:xfrm>
          <a:custGeom>
            <a:avLst/>
            <a:gdLst/>
            <a:ahLst/>
            <a:cxnLst/>
            <a:rect l="l" t="t" r="r" b="b"/>
            <a:pathLst>
              <a:path w="4000500" h="449579">
                <a:moveTo>
                  <a:pt x="0" y="0"/>
                </a:moveTo>
                <a:lnTo>
                  <a:pt x="4000500" y="0"/>
                </a:lnTo>
                <a:lnTo>
                  <a:pt x="4000500" y="449579"/>
                </a:lnTo>
                <a:lnTo>
                  <a:pt x="0" y="44957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6672" y="2850895"/>
            <a:ext cx="38106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ІННОВАЦІЙНИЙ</a:t>
            </a:r>
            <a:r>
              <a:rPr sz="1000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1F487C"/>
                </a:solidFill>
                <a:latin typeface="Tahoma"/>
                <a:cs typeface="Tahoma"/>
              </a:rPr>
              <a:t>РІДКИЙ</a:t>
            </a:r>
            <a:r>
              <a:rPr sz="1000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1F487C"/>
                </a:solidFill>
                <a:latin typeface="Tahoma"/>
                <a:cs typeface="Tahoma"/>
              </a:rPr>
              <a:t>ІМПЛАНТ</a:t>
            </a:r>
            <a:r>
              <a:rPr sz="1000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1F487C"/>
                </a:solidFill>
                <a:latin typeface="Tahoma"/>
                <a:cs typeface="Tahoma"/>
              </a:rPr>
              <a:t>ДЛЯ</a:t>
            </a:r>
            <a:r>
              <a:rPr sz="1000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1F487C"/>
                </a:solidFill>
                <a:latin typeface="Tahoma"/>
                <a:cs typeface="Tahoma"/>
              </a:rPr>
              <a:t>ТЕРАПІЇ</a:t>
            </a:r>
            <a:r>
              <a:rPr sz="1000" spc="-3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ОСТЕОАРТРИТУ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23" name="Рисунок 22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A7A5F4E0-950E-F65B-E7A0-9E82D343701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A5A0D2E-E938-1A02-C905-E26C63DA58D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872" y="6872731"/>
            <a:ext cx="7639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-442" baseline="-6349" dirty="0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sz="2625" spc="-390" baseline="-6349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006FC0"/>
                </a:solidFill>
                <a:latin typeface="Arial Black"/>
                <a:cs typeface="Arial Black"/>
              </a:rPr>
              <a:t>Ін’єкція,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00245" cy="5544820"/>
            <a:chOff x="0" y="0"/>
            <a:chExt cx="4500245" cy="554482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00245" cy="5544820"/>
            </a:xfrm>
            <a:custGeom>
              <a:avLst/>
              <a:gdLst/>
              <a:ahLst/>
              <a:cxnLst/>
              <a:rect l="l" t="t" r="r" b="b"/>
              <a:pathLst>
                <a:path w="4500245" h="5544820">
                  <a:moveTo>
                    <a:pt x="4500003" y="0"/>
                  </a:moveTo>
                  <a:lnTo>
                    <a:pt x="0" y="0"/>
                  </a:lnTo>
                  <a:lnTo>
                    <a:pt x="0" y="5544616"/>
                  </a:lnTo>
                  <a:lnTo>
                    <a:pt x="4500003" y="5544616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0245" cy="1294130"/>
            </a:xfrm>
            <a:custGeom>
              <a:avLst/>
              <a:gdLst/>
              <a:ahLst/>
              <a:cxnLst/>
              <a:rect l="l" t="t" r="r" b="b"/>
              <a:pathLst>
                <a:path w="4500245" h="1294130">
                  <a:moveTo>
                    <a:pt x="1942782" y="0"/>
                  </a:moveTo>
                  <a:lnTo>
                    <a:pt x="1133386" y="0"/>
                  </a:lnTo>
                  <a:lnTo>
                    <a:pt x="1133360" y="296392"/>
                  </a:lnTo>
                  <a:lnTo>
                    <a:pt x="1129703" y="346697"/>
                  </a:lnTo>
                  <a:lnTo>
                    <a:pt x="1118717" y="393674"/>
                  </a:lnTo>
                  <a:lnTo>
                    <a:pt x="1100404" y="437362"/>
                  </a:lnTo>
                  <a:lnTo>
                    <a:pt x="1074775" y="477723"/>
                  </a:lnTo>
                  <a:lnTo>
                    <a:pt x="1041819" y="514807"/>
                  </a:lnTo>
                  <a:lnTo>
                    <a:pt x="1003846" y="546646"/>
                  </a:lnTo>
                  <a:lnTo>
                    <a:pt x="963307" y="571423"/>
                  </a:lnTo>
                  <a:lnTo>
                    <a:pt x="920191" y="589140"/>
                  </a:lnTo>
                  <a:lnTo>
                    <a:pt x="874483" y="599782"/>
                  </a:lnTo>
                  <a:lnTo>
                    <a:pt x="826173" y="603326"/>
                  </a:lnTo>
                  <a:lnTo>
                    <a:pt x="775817" y="599782"/>
                  </a:lnTo>
                  <a:lnTo>
                    <a:pt x="728802" y="589140"/>
                  </a:lnTo>
                  <a:lnTo>
                    <a:pt x="685088" y="571423"/>
                  </a:lnTo>
                  <a:lnTo>
                    <a:pt x="644677" y="546646"/>
                  </a:lnTo>
                  <a:lnTo>
                    <a:pt x="607568" y="514807"/>
                  </a:lnTo>
                  <a:lnTo>
                    <a:pt x="575703" y="477723"/>
                  </a:lnTo>
                  <a:lnTo>
                    <a:pt x="550900" y="437362"/>
                  </a:lnTo>
                  <a:lnTo>
                    <a:pt x="533158" y="393674"/>
                  </a:lnTo>
                  <a:lnTo>
                    <a:pt x="522516" y="346697"/>
                  </a:lnTo>
                  <a:lnTo>
                    <a:pt x="518972" y="296392"/>
                  </a:lnTo>
                  <a:lnTo>
                    <a:pt x="518972" y="0"/>
                  </a:lnTo>
                  <a:lnTo>
                    <a:pt x="0" y="0"/>
                  </a:lnTo>
                  <a:lnTo>
                    <a:pt x="0" y="986332"/>
                  </a:lnTo>
                  <a:lnTo>
                    <a:pt x="37503" y="1022350"/>
                  </a:lnTo>
                  <a:lnTo>
                    <a:pt x="75996" y="1055255"/>
                  </a:lnTo>
                  <a:lnTo>
                    <a:pt x="116141" y="1086015"/>
                  </a:lnTo>
                  <a:lnTo>
                    <a:pt x="157962" y="1114679"/>
                  </a:lnTo>
                  <a:lnTo>
                    <a:pt x="201460" y="1141196"/>
                  </a:lnTo>
                  <a:lnTo>
                    <a:pt x="246595" y="1165593"/>
                  </a:lnTo>
                  <a:lnTo>
                    <a:pt x="293420" y="1187869"/>
                  </a:lnTo>
                  <a:lnTo>
                    <a:pt x="341896" y="1208011"/>
                  </a:lnTo>
                  <a:lnTo>
                    <a:pt x="392023" y="1226045"/>
                  </a:lnTo>
                  <a:lnTo>
                    <a:pt x="437616" y="1240243"/>
                  </a:lnTo>
                  <a:lnTo>
                    <a:pt x="483882" y="1252791"/>
                  </a:lnTo>
                  <a:lnTo>
                    <a:pt x="530796" y="1263688"/>
                  </a:lnTo>
                  <a:lnTo>
                    <a:pt x="578383" y="1272908"/>
                  </a:lnTo>
                  <a:lnTo>
                    <a:pt x="626618" y="1280464"/>
                  </a:lnTo>
                  <a:lnTo>
                    <a:pt x="675525" y="1286344"/>
                  </a:lnTo>
                  <a:lnTo>
                    <a:pt x="725081" y="1290548"/>
                  </a:lnTo>
                  <a:lnTo>
                    <a:pt x="775296" y="1293088"/>
                  </a:lnTo>
                  <a:lnTo>
                    <a:pt x="826173" y="1293926"/>
                  </a:lnTo>
                  <a:lnTo>
                    <a:pt x="876998" y="1293088"/>
                  </a:lnTo>
                  <a:lnTo>
                    <a:pt x="927112" y="1290548"/>
                  </a:lnTo>
                  <a:lnTo>
                    <a:pt x="976490" y="1286344"/>
                  </a:lnTo>
                  <a:lnTo>
                    <a:pt x="1025131" y="1280464"/>
                  </a:lnTo>
                  <a:lnTo>
                    <a:pt x="1073048" y="1272908"/>
                  </a:lnTo>
                  <a:lnTo>
                    <a:pt x="1120241" y="1263688"/>
                  </a:lnTo>
                  <a:lnTo>
                    <a:pt x="1166723" y="1252791"/>
                  </a:lnTo>
                  <a:lnTo>
                    <a:pt x="1212456" y="1240243"/>
                  </a:lnTo>
                  <a:lnTo>
                    <a:pt x="1257477" y="1226045"/>
                  </a:lnTo>
                  <a:lnTo>
                    <a:pt x="1306944" y="1208011"/>
                  </a:lnTo>
                  <a:lnTo>
                    <a:pt x="1354924" y="1187869"/>
                  </a:lnTo>
                  <a:lnTo>
                    <a:pt x="1401432" y="1165593"/>
                  </a:lnTo>
                  <a:lnTo>
                    <a:pt x="1446466" y="1141196"/>
                  </a:lnTo>
                  <a:lnTo>
                    <a:pt x="1490027" y="1114679"/>
                  </a:lnTo>
                  <a:lnTo>
                    <a:pt x="1532115" y="1086015"/>
                  </a:lnTo>
                  <a:lnTo>
                    <a:pt x="1572729" y="1055255"/>
                  </a:lnTo>
                  <a:lnTo>
                    <a:pt x="1611884" y="1022350"/>
                  </a:lnTo>
                  <a:lnTo>
                    <a:pt x="1649285" y="987234"/>
                  </a:lnTo>
                  <a:lnTo>
                    <a:pt x="1684642" y="949693"/>
                  </a:lnTo>
                  <a:lnTo>
                    <a:pt x="1717979" y="909764"/>
                  </a:lnTo>
                  <a:lnTo>
                    <a:pt x="1749298" y="867435"/>
                  </a:lnTo>
                  <a:lnTo>
                    <a:pt x="1778558" y="822693"/>
                  </a:lnTo>
                  <a:lnTo>
                    <a:pt x="1805800" y="775576"/>
                  </a:lnTo>
                  <a:lnTo>
                    <a:pt x="1831022" y="726059"/>
                  </a:lnTo>
                  <a:lnTo>
                    <a:pt x="1854200" y="674166"/>
                  </a:lnTo>
                  <a:lnTo>
                    <a:pt x="1871014" y="630961"/>
                  </a:lnTo>
                  <a:lnTo>
                    <a:pt x="1899335" y="540283"/>
                  </a:lnTo>
                  <a:lnTo>
                    <a:pt x="1910854" y="492823"/>
                  </a:lnTo>
                  <a:lnTo>
                    <a:pt x="1920608" y="443953"/>
                  </a:lnTo>
                  <a:lnTo>
                    <a:pt x="1928583" y="393674"/>
                  </a:lnTo>
                  <a:lnTo>
                    <a:pt x="1934794" y="341934"/>
                  </a:lnTo>
                  <a:lnTo>
                    <a:pt x="1939226" y="288810"/>
                  </a:lnTo>
                  <a:lnTo>
                    <a:pt x="1941893" y="234251"/>
                  </a:lnTo>
                  <a:lnTo>
                    <a:pt x="1942782" y="178282"/>
                  </a:lnTo>
                  <a:lnTo>
                    <a:pt x="1942782" y="0"/>
                  </a:lnTo>
                  <a:close/>
                </a:path>
                <a:path w="4500245" h="1294130">
                  <a:moveTo>
                    <a:pt x="4500003" y="0"/>
                  </a:moveTo>
                  <a:lnTo>
                    <a:pt x="3980904" y="0"/>
                  </a:lnTo>
                  <a:lnTo>
                    <a:pt x="3980904" y="296392"/>
                  </a:lnTo>
                  <a:lnTo>
                    <a:pt x="3977360" y="346697"/>
                  </a:lnTo>
                  <a:lnTo>
                    <a:pt x="3966743" y="393674"/>
                  </a:lnTo>
                  <a:lnTo>
                    <a:pt x="3949027" y="437349"/>
                  </a:lnTo>
                  <a:lnTo>
                    <a:pt x="3924223" y="477723"/>
                  </a:lnTo>
                  <a:lnTo>
                    <a:pt x="3892308" y="514807"/>
                  </a:lnTo>
                  <a:lnTo>
                    <a:pt x="3855199" y="546646"/>
                  </a:lnTo>
                  <a:lnTo>
                    <a:pt x="3814762" y="571423"/>
                  </a:lnTo>
                  <a:lnTo>
                    <a:pt x="3771023" y="589140"/>
                  </a:lnTo>
                  <a:lnTo>
                    <a:pt x="3724008" y="599782"/>
                  </a:lnTo>
                  <a:lnTo>
                    <a:pt x="3673716" y="603326"/>
                  </a:lnTo>
                  <a:lnTo>
                    <a:pt x="3625380" y="599782"/>
                  </a:lnTo>
                  <a:lnTo>
                    <a:pt x="3579647" y="589140"/>
                  </a:lnTo>
                  <a:lnTo>
                    <a:pt x="3536505" y="571423"/>
                  </a:lnTo>
                  <a:lnTo>
                    <a:pt x="3495979" y="546646"/>
                  </a:lnTo>
                  <a:lnTo>
                    <a:pt x="3458045" y="514807"/>
                  </a:lnTo>
                  <a:lnTo>
                    <a:pt x="3425101" y="477723"/>
                  </a:lnTo>
                  <a:lnTo>
                    <a:pt x="3399459" y="437349"/>
                  </a:lnTo>
                  <a:lnTo>
                    <a:pt x="3381146" y="393674"/>
                  </a:lnTo>
                  <a:lnTo>
                    <a:pt x="3370161" y="346697"/>
                  </a:lnTo>
                  <a:lnTo>
                    <a:pt x="3366503" y="296392"/>
                  </a:lnTo>
                  <a:lnTo>
                    <a:pt x="3366478" y="0"/>
                  </a:lnTo>
                  <a:lnTo>
                    <a:pt x="2557195" y="0"/>
                  </a:lnTo>
                  <a:lnTo>
                    <a:pt x="2557195" y="178269"/>
                  </a:lnTo>
                  <a:lnTo>
                    <a:pt x="2558084" y="234251"/>
                  </a:lnTo>
                  <a:lnTo>
                    <a:pt x="2560739" y="288798"/>
                  </a:lnTo>
                  <a:lnTo>
                    <a:pt x="2565158" y="341934"/>
                  </a:lnTo>
                  <a:lnTo>
                    <a:pt x="2571369" y="393674"/>
                  </a:lnTo>
                  <a:lnTo>
                    <a:pt x="2579332" y="443953"/>
                  </a:lnTo>
                  <a:lnTo>
                    <a:pt x="2589072" y="492823"/>
                  </a:lnTo>
                  <a:lnTo>
                    <a:pt x="2600591" y="540283"/>
                  </a:lnTo>
                  <a:lnTo>
                    <a:pt x="2613888" y="586320"/>
                  </a:lnTo>
                  <a:lnTo>
                    <a:pt x="2628950" y="630948"/>
                  </a:lnTo>
                  <a:lnTo>
                    <a:pt x="2645791" y="674166"/>
                  </a:lnTo>
                  <a:lnTo>
                    <a:pt x="2668968" y="726059"/>
                  </a:lnTo>
                  <a:lnTo>
                    <a:pt x="2694178" y="775576"/>
                  </a:lnTo>
                  <a:lnTo>
                    <a:pt x="2721394" y="822693"/>
                  </a:lnTo>
                  <a:lnTo>
                    <a:pt x="2750642" y="867435"/>
                  </a:lnTo>
                  <a:lnTo>
                    <a:pt x="2781935" y="909764"/>
                  </a:lnTo>
                  <a:lnTo>
                    <a:pt x="2815247" y="949693"/>
                  </a:lnTo>
                  <a:lnTo>
                    <a:pt x="2850604" y="987234"/>
                  </a:lnTo>
                  <a:lnTo>
                    <a:pt x="2887992" y="1022350"/>
                  </a:lnTo>
                  <a:lnTo>
                    <a:pt x="2927121" y="1055255"/>
                  </a:lnTo>
                  <a:lnTo>
                    <a:pt x="2967710" y="1086015"/>
                  </a:lnTo>
                  <a:lnTo>
                    <a:pt x="3009811" y="1114679"/>
                  </a:lnTo>
                  <a:lnTo>
                    <a:pt x="3053384" y="1141196"/>
                  </a:lnTo>
                  <a:lnTo>
                    <a:pt x="3098444" y="1165593"/>
                  </a:lnTo>
                  <a:lnTo>
                    <a:pt x="3144990" y="1187869"/>
                  </a:lnTo>
                  <a:lnTo>
                    <a:pt x="3193008" y="1208011"/>
                  </a:lnTo>
                  <a:lnTo>
                    <a:pt x="3242513" y="1226045"/>
                  </a:lnTo>
                  <a:lnTo>
                    <a:pt x="3287471" y="1240243"/>
                  </a:lnTo>
                  <a:lnTo>
                    <a:pt x="3333165" y="1252791"/>
                  </a:lnTo>
                  <a:lnTo>
                    <a:pt x="3379622" y="1263688"/>
                  </a:lnTo>
                  <a:lnTo>
                    <a:pt x="3426790" y="1272908"/>
                  </a:lnTo>
                  <a:lnTo>
                    <a:pt x="3474720" y="1280464"/>
                  </a:lnTo>
                  <a:lnTo>
                    <a:pt x="3523373" y="1286344"/>
                  </a:lnTo>
                  <a:lnTo>
                    <a:pt x="3572751" y="1290548"/>
                  </a:lnTo>
                  <a:lnTo>
                    <a:pt x="3622865" y="1293075"/>
                  </a:lnTo>
                  <a:lnTo>
                    <a:pt x="3673716" y="1293926"/>
                  </a:lnTo>
                  <a:lnTo>
                    <a:pt x="3724579" y="1293075"/>
                  </a:lnTo>
                  <a:lnTo>
                    <a:pt x="3774795" y="1290548"/>
                  </a:lnTo>
                  <a:lnTo>
                    <a:pt x="3824363" y="1286344"/>
                  </a:lnTo>
                  <a:lnTo>
                    <a:pt x="3873271" y="1280464"/>
                  </a:lnTo>
                  <a:lnTo>
                    <a:pt x="3921518" y="1272908"/>
                  </a:lnTo>
                  <a:lnTo>
                    <a:pt x="3969105" y="1263688"/>
                  </a:lnTo>
                  <a:lnTo>
                    <a:pt x="4016057" y="1252791"/>
                  </a:lnTo>
                  <a:lnTo>
                    <a:pt x="4062336" y="1240243"/>
                  </a:lnTo>
                  <a:lnTo>
                    <a:pt x="4107954" y="1226045"/>
                  </a:lnTo>
                  <a:lnTo>
                    <a:pt x="4158056" y="1208011"/>
                  </a:lnTo>
                  <a:lnTo>
                    <a:pt x="4206506" y="1187869"/>
                  </a:lnTo>
                  <a:lnTo>
                    <a:pt x="4253306" y="1165593"/>
                  </a:lnTo>
                  <a:lnTo>
                    <a:pt x="4298442" y="1141196"/>
                  </a:lnTo>
                  <a:lnTo>
                    <a:pt x="4341927" y="1114679"/>
                  </a:lnTo>
                  <a:lnTo>
                    <a:pt x="4383735" y="1086015"/>
                  </a:lnTo>
                  <a:lnTo>
                    <a:pt x="4423892" y="1055255"/>
                  </a:lnTo>
                  <a:lnTo>
                    <a:pt x="4462361" y="1022350"/>
                  </a:lnTo>
                  <a:lnTo>
                    <a:pt x="4500003" y="986231"/>
                  </a:lnTo>
                  <a:lnTo>
                    <a:pt x="4500003" y="603326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8E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542" y="357212"/>
              <a:ext cx="0" cy="4726305"/>
            </a:xfrm>
            <a:custGeom>
              <a:avLst/>
              <a:gdLst/>
              <a:ahLst/>
              <a:cxnLst/>
              <a:rect l="l" t="t" r="r" b="b"/>
              <a:pathLst>
                <a:path h="4726305">
                  <a:moveTo>
                    <a:pt x="0" y="4726152"/>
                  </a:moveTo>
                  <a:lnTo>
                    <a:pt x="0" y="0"/>
                  </a:lnTo>
                </a:path>
              </a:pathLst>
            </a:custGeom>
            <a:ln w="203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434" y="130733"/>
              <a:ext cx="192214" cy="19218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6089" y="203709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2102726"/>
              <a:ext cx="212304" cy="127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089" y="299145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3057093"/>
              <a:ext cx="212304" cy="1278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71568" y="4957102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72" y="0"/>
                  </a:moveTo>
                  <a:lnTo>
                    <a:pt x="135064" y="6578"/>
                  </a:lnTo>
                  <a:lnTo>
                    <a:pt x="91109" y="25120"/>
                  </a:lnTo>
                  <a:lnTo>
                    <a:pt x="53886" y="53898"/>
                  </a:lnTo>
                  <a:lnTo>
                    <a:pt x="25120" y="91135"/>
                  </a:lnTo>
                  <a:lnTo>
                    <a:pt x="6565" y="135089"/>
                  </a:lnTo>
                  <a:lnTo>
                    <a:pt x="0" y="183997"/>
                  </a:lnTo>
                  <a:lnTo>
                    <a:pt x="6565" y="232905"/>
                  </a:lnTo>
                  <a:lnTo>
                    <a:pt x="25120" y="276847"/>
                  </a:lnTo>
                  <a:lnTo>
                    <a:pt x="53886" y="314083"/>
                  </a:lnTo>
                  <a:lnTo>
                    <a:pt x="91109" y="342849"/>
                  </a:lnTo>
                  <a:lnTo>
                    <a:pt x="135064" y="361391"/>
                  </a:lnTo>
                  <a:lnTo>
                    <a:pt x="183972" y="367969"/>
                  </a:lnTo>
                  <a:lnTo>
                    <a:pt x="232879" y="361391"/>
                  </a:lnTo>
                  <a:lnTo>
                    <a:pt x="276821" y="342849"/>
                  </a:lnTo>
                  <a:lnTo>
                    <a:pt x="314058" y="314083"/>
                  </a:lnTo>
                  <a:lnTo>
                    <a:pt x="342823" y="276847"/>
                  </a:lnTo>
                  <a:lnTo>
                    <a:pt x="361378" y="232905"/>
                  </a:lnTo>
                  <a:lnTo>
                    <a:pt x="367944" y="183997"/>
                  </a:lnTo>
                  <a:lnTo>
                    <a:pt x="361378" y="135089"/>
                  </a:lnTo>
                  <a:lnTo>
                    <a:pt x="342823" y="91135"/>
                  </a:lnTo>
                  <a:lnTo>
                    <a:pt x="314058" y="53898"/>
                  </a:lnTo>
                  <a:lnTo>
                    <a:pt x="276821" y="25120"/>
                  </a:lnTo>
                  <a:lnTo>
                    <a:pt x="232879" y="6578"/>
                  </a:lnTo>
                  <a:lnTo>
                    <a:pt x="18397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89" y="5020805"/>
              <a:ext cx="212304" cy="2355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6089" y="3919854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3985493"/>
              <a:ext cx="212304" cy="12782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904747" y="206756"/>
            <a:ext cx="406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4747" y="2698496"/>
            <a:ext cx="292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8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747" y="3620515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47" y="4329176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68172" y="16256"/>
            <a:ext cx="78549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5" dirty="0"/>
              <a:t>День</a:t>
            </a:r>
            <a:endParaRPr sz="2150"/>
          </a:p>
        </p:txBody>
      </p:sp>
      <p:sp>
        <p:nvSpPr>
          <p:cNvPr id="21" name="object 21"/>
          <p:cNvSpPr txBox="1"/>
          <p:nvPr/>
        </p:nvSpPr>
        <p:spPr>
          <a:xfrm>
            <a:off x="1358773" y="851408"/>
            <a:ext cx="2885440" cy="140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400"/>
              </a:lnSpc>
              <a:spcBef>
                <a:spcPts val="90"/>
              </a:spcBef>
              <a:tabLst>
                <a:tab pos="1051560" algn="l"/>
              </a:tabLst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18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3</a:t>
            </a:r>
            <a:r>
              <a:rPr sz="1000" spc="18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місяці</a:t>
            </a:r>
            <a:r>
              <a:rPr sz="1000" spc="18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після</a:t>
            </a:r>
            <a:r>
              <a:rPr sz="1000" spc="19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поточного</a:t>
            </a:r>
            <a:r>
              <a:rPr sz="1000" spc="18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лікування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пацієнтка</a:t>
            </a:r>
            <a:r>
              <a:rPr sz="1000" spc="19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звернулась</a:t>
            </a:r>
            <a:r>
              <a:rPr sz="10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на</a:t>
            </a:r>
            <a:r>
              <a:rPr sz="1000" spc="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контрольний</a:t>
            </a:r>
            <a:r>
              <a:rPr sz="10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огляд,</a:t>
            </a:r>
            <a:r>
              <a:rPr sz="10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D2F92"/>
                </a:solidFill>
                <a:latin typeface="Tahoma"/>
                <a:cs typeface="Tahoma"/>
              </a:rPr>
              <a:t>у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неї</a:t>
            </a:r>
            <a:r>
              <a:rPr sz="10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виявили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8</a:t>
            </a:r>
            <a:r>
              <a:rPr sz="10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балів</a:t>
            </a:r>
            <a:r>
              <a:rPr sz="1000" spc="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10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11,5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Лекена,</a:t>
            </a:r>
            <a:r>
              <a:rPr sz="1000" spc="1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а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також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набряк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1000" spc="1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правому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коліні.</a:t>
            </a:r>
            <a:r>
              <a:rPr sz="1000" spc="39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Покращення</a:t>
            </a:r>
            <a:r>
              <a:rPr sz="1000" spc="395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стану</a:t>
            </a:r>
            <a:r>
              <a:rPr sz="1000" spc="39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пацієнтки</a:t>
            </a:r>
            <a:r>
              <a:rPr sz="1000" spc="40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не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спостерігалося.</a:t>
            </a:r>
            <a:r>
              <a:rPr sz="1000" spc="1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1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3</a:t>
            </a:r>
            <a:r>
              <a:rPr sz="1000" spc="1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місяці</a:t>
            </a:r>
            <a:r>
              <a:rPr sz="1000" spc="1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було</a:t>
            </a:r>
            <a:r>
              <a:rPr sz="1000" spc="1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проведено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артроцентез</a:t>
            </a:r>
            <a:r>
              <a:rPr sz="1000" spc="7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для</a:t>
            </a:r>
            <a:r>
              <a:rPr sz="10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видалення</a:t>
            </a:r>
            <a:r>
              <a:rPr sz="10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30</a:t>
            </a:r>
            <a:r>
              <a:rPr sz="10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мл</a:t>
            </a:r>
            <a:r>
              <a:rPr sz="10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синовіальної рідини,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	а</a:t>
            </a:r>
            <a:r>
              <a:rPr sz="1000" spc="16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потім</a:t>
            </a:r>
            <a:r>
              <a:rPr sz="1000" spc="17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проведено</a:t>
            </a:r>
            <a:r>
              <a:rPr sz="1000" spc="160" dirty="0">
                <a:solidFill>
                  <a:srgbClr val="2D2F92"/>
                </a:solidFill>
                <a:latin typeface="Tahoma"/>
                <a:cs typeface="Tahoma"/>
              </a:rPr>
              <a:t> 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ін'єкцію кортикостероїдів.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11" y="2507995"/>
            <a:ext cx="13792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solidFill>
                  <a:srgbClr val="FFFFFF"/>
                </a:solidFill>
                <a:latin typeface="Arial Black"/>
                <a:cs typeface="Arial Black"/>
              </a:rPr>
              <a:t>Тиждень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9397" y="3018546"/>
            <a:ext cx="412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рідким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28293" y="2863087"/>
            <a:ext cx="2270760" cy="4870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0165" marR="30480">
              <a:lnSpc>
                <a:spcPct val="101499"/>
              </a:lnSpc>
              <a:spcBef>
                <a:spcPts val="75"/>
              </a:spcBef>
              <a:tabLst>
                <a:tab pos="1543685" algn="l"/>
              </a:tabLst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1</a:t>
            </a:r>
            <a:r>
              <a:rPr sz="10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тиждень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пацієнтка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отримала внутрішньосуглобову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	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ін'єкцію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імплантантом</a:t>
            </a:r>
            <a:r>
              <a:rPr sz="10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75" spc="-15" baseline="29914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511" y="3428491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8900" y="3804920"/>
            <a:ext cx="2884170" cy="3314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-635">
              <a:lnSpc>
                <a:spcPct val="101000"/>
              </a:lnSpc>
              <a:spcBef>
                <a:spcPts val="80"/>
              </a:spcBef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Пацієнтка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повернулась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оцінкою</a:t>
            </a:r>
            <a:r>
              <a:rPr sz="1000" spc="1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болю</a:t>
            </a:r>
            <a:r>
              <a:rPr sz="1000" spc="1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2</a:t>
            </a:r>
            <a:r>
              <a:rPr sz="10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бали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2,5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бали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Лекена.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1511" y="4140200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33500" y="4496816"/>
            <a:ext cx="2936240" cy="7918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100" marR="31115" indent="-635" algn="just">
              <a:lnSpc>
                <a:spcPct val="101000"/>
              </a:lnSpc>
              <a:spcBef>
                <a:spcPts val="80"/>
              </a:spcBef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Пацієнтка</a:t>
            </a:r>
            <a:r>
              <a:rPr sz="1000" spc="3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повернулась</a:t>
            </a:r>
            <a:r>
              <a:rPr sz="1000" spc="3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1000" spc="3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оцінкою</a:t>
            </a:r>
            <a:r>
              <a:rPr sz="1000" spc="3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6</a:t>
            </a:r>
            <a:r>
              <a:rPr sz="1000" spc="3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балів</a:t>
            </a:r>
            <a:r>
              <a:rPr sz="1000" spc="3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за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9,5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балів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Лекена.</a:t>
            </a:r>
            <a:endParaRPr sz="1000">
              <a:latin typeface="Tahoma"/>
              <a:cs typeface="Tahoma"/>
            </a:endParaRPr>
          </a:p>
          <a:p>
            <a:pPr marL="38100" marR="30480" algn="just">
              <a:lnSpc>
                <a:spcPts val="1210"/>
              </a:lnSpc>
              <a:spcBef>
                <a:spcPts val="35"/>
              </a:spcBef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Було</a:t>
            </a:r>
            <a:r>
              <a:rPr sz="1000" spc="4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проведено</a:t>
            </a:r>
            <a:r>
              <a:rPr sz="1000" spc="4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ін'єкцію</a:t>
            </a:r>
            <a:r>
              <a:rPr sz="1000" spc="46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кортикостероїдів</a:t>
            </a:r>
            <a:r>
              <a:rPr sz="1000" spc="4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(1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ін'єкція),</a:t>
            </a:r>
            <a:r>
              <a:rPr sz="1000" spc="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а</a:t>
            </a:r>
            <a:r>
              <a:rPr sz="1000" spc="6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також</a:t>
            </a:r>
            <a:r>
              <a:rPr sz="1000" spc="6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ще</a:t>
            </a:r>
            <a:r>
              <a:rPr sz="1000" spc="6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одну</a:t>
            </a:r>
            <a:r>
              <a:rPr sz="1000" spc="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внутрішньосуглобову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ін'єкцію</a:t>
            </a:r>
            <a:r>
              <a:rPr sz="10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рідким</a:t>
            </a:r>
            <a:r>
              <a:rPr sz="10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імплантатом</a:t>
            </a:r>
            <a:r>
              <a:rPr sz="10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75" spc="-15" baseline="29914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716" y="7110476"/>
            <a:ext cx="1075690" cy="236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">
              <a:lnSpc>
                <a:spcPts val="830"/>
              </a:lnSpc>
              <a:spcBef>
                <a:spcPts val="105"/>
              </a:spcBef>
            </a:pPr>
            <a:r>
              <a:rPr sz="750" spc="-55" dirty="0">
                <a:solidFill>
                  <a:srgbClr val="006FC0"/>
                </a:solidFill>
                <a:latin typeface="Arial Black"/>
                <a:cs typeface="Arial Black"/>
              </a:rPr>
              <a:t>а</a:t>
            </a:r>
            <a:r>
              <a:rPr sz="750" spc="-60" dirty="0">
                <a:solidFill>
                  <a:srgbClr val="006FC0"/>
                </a:solidFill>
                <a:latin typeface="Arial Black"/>
                <a:cs typeface="Arial Black"/>
              </a:rPr>
              <a:t> потім </a:t>
            </a:r>
            <a:r>
              <a:rPr sz="750" spc="-35" dirty="0">
                <a:solidFill>
                  <a:srgbClr val="006FC0"/>
                </a:solidFill>
                <a:latin typeface="Arial Black"/>
                <a:cs typeface="Arial Black"/>
              </a:rPr>
              <a:t>друга</a:t>
            </a:r>
            <a:r>
              <a:rPr sz="750" spc="8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65" dirty="0">
                <a:solidFill>
                  <a:srgbClr val="006FC0"/>
                </a:solidFill>
                <a:latin typeface="Arial Black"/>
                <a:cs typeface="Arial Black"/>
              </a:rPr>
              <a:t>через</a:t>
            </a:r>
            <a:r>
              <a:rPr sz="750" spc="-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50" dirty="0">
                <a:solidFill>
                  <a:srgbClr val="006FC0"/>
                </a:solidFill>
                <a:latin typeface="Arial Black"/>
                <a:cs typeface="Arial Black"/>
              </a:rPr>
              <a:t>6</a:t>
            </a:r>
            <a:endParaRPr sz="750">
              <a:latin typeface="Arial Black"/>
              <a:cs typeface="Arial Black"/>
            </a:endParaRPr>
          </a:p>
          <a:p>
            <a:pPr marL="12700">
              <a:lnSpc>
                <a:spcPts val="830"/>
              </a:lnSpc>
            </a:pPr>
            <a:r>
              <a:rPr sz="750" spc="-10" dirty="0">
                <a:solidFill>
                  <a:srgbClr val="006FC0"/>
                </a:solidFill>
                <a:latin typeface="Arial Black"/>
                <a:cs typeface="Arial Black"/>
              </a:rPr>
              <a:t>місяців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16100" y="6638035"/>
            <a:ext cx="827405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z="1750" spc="-135" dirty="0">
                <a:solidFill>
                  <a:srgbClr val="006FC0"/>
                </a:solidFill>
                <a:latin typeface="Arial Black"/>
                <a:cs typeface="Arial Black"/>
              </a:rPr>
              <a:t>6</a:t>
            </a:r>
            <a:r>
              <a:rPr sz="1750" spc="-23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006FC0"/>
                </a:solidFill>
                <a:latin typeface="Arial Black"/>
                <a:cs typeface="Arial Black"/>
              </a:rPr>
              <a:t>міс.</a:t>
            </a:r>
            <a:endParaRPr sz="1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000" spc="-70" dirty="0">
                <a:solidFill>
                  <a:srgbClr val="006FC0"/>
                </a:solidFill>
                <a:latin typeface="Arial Black"/>
                <a:cs typeface="Arial Black"/>
              </a:rPr>
              <a:t>подальші</a:t>
            </a:r>
            <a:r>
              <a:rPr sz="1000" spc="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006FC0"/>
                </a:solidFill>
                <a:latin typeface="Arial Black"/>
                <a:cs typeface="Arial Black"/>
              </a:rPr>
              <a:t>дії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22523" y="6718807"/>
            <a:ext cx="1351280" cy="720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solidFill>
                  <a:srgbClr val="006FC0"/>
                </a:solidFill>
                <a:latin typeface="Arial Black"/>
                <a:cs typeface="Arial Black"/>
              </a:rPr>
              <a:t>Значне</a:t>
            </a:r>
            <a:r>
              <a:rPr sz="1000" spc="1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006FC0"/>
                </a:solidFill>
                <a:latin typeface="Arial Black"/>
                <a:cs typeface="Arial Black"/>
              </a:rPr>
              <a:t>зменшення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178000"/>
              </a:lnSpc>
            </a:pPr>
            <a:r>
              <a:rPr sz="1000" spc="-85" dirty="0">
                <a:solidFill>
                  <a:srgbClr val="006FC0"/>
                </a:solidFill>
                <a:latin typeface="Arial Black"/>
                <a:cs typeface="Arial Black"/>
              </a:rPr>
              <a:t>болю</a:t>
            </a:r>
            <a:r>
              <a:rPr sz="1000" spc="-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65" dirty="0">
                <a:solidFill>
                  <a:srgbClr val="006FC0"/>
                </a:solidFill>
                <a:latin typeface="Arial Black"/>
                <a:cs typeface="Arial Black"/>
              </a:rPr>
              <a:t>та</a:t>
            </a:r>
            <a:r>
              <a:rPr sz="1000" spc="-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75" dirty="0">
                <a:solidFill>
                  <a:srgbClr val="006FC0"/>
                </a:solidFill>
                <a:latin typeface="Arial Black"/>
                <a:cs typeface="Arial Black"/>
              </a:rPr>
              <a:t>труднощів</a:t>
            </a:r>
            <a:r>
              <a:rPr sz="1000" spc="-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Arial Black"/>
                <a:cs typeface="Arial Black"/>
              </a:rPr>
              <a:t>з </a:t>
            </a:r>
            <a:r>
              <a:rPr sz="1000" spc="-10" dirty="0">
                <a:solidFill>
                  <a:srgbClr val="006FC0"/>
                </a:solidFill>
                <a:latin typeface="Arial Black"/>
                <a:cs typeface="Arial Black"/>
              </a:rPr>
              <a:t>рухливістю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067037" y="6118605"/>
            <a:ext cx="894715" cy="513715"/>
            <a:chOff x="3067037" y="6118605"/>
            <a:chExt cx="894715" cy="513715"/>
          </a:xfrm>
        </p:grpSpPr>
        <p:sp>
          <p:nvSpPr>
            <p:cNvPr id="33" name="object 33"/>
            <p:cNvSpPr/>
            <p:nvPr/>
          </p:nvSpPr>
          <p:spPr>
            <a:xfrm>
              <a:off x="3067037" y="6118605"/>
              <a:ext cx="894715" cy="396875"/>
            </a:xfrm>
            <a:custGeom>
              <a:avLst/>
              <a:gdLst/>
              <a:ahLst/>
              <a:cxnLst/>
              <a:rect l="l" t="t" r="r" b="b"/>
              <a:pathLst>
                <a:path w="894714" h="396875">
                  <a:moveTo>
                    <a:pt x="547134" y="282575"/>
                  </a:moveTo>
                  <a:lnTo>
                    <a:pt x="446900" y="282575"/>
                  </a:lnTo>
                  <a:lnTo>
                    <a:pt x="466851" y="283311"/>
                  </a:lnTo>
                  <a:lnTo>
                    <a:pt x="486625" y="285496"/>
                  </a:lnTo>
                  <a:lnTo>
                    <a:pt x="506145" y="289128"/>
                  </a:lnTo>
                  <a:lnTo>
                    <a:pt x="525348" y="294195"/>
                  </a:lnTo>
                  <a:lnTo>
                    <a:pt x="527418" y="294817"/>
                  </a:lnTo>
                  <a:lnTo>
                    <a:pt x="527811" y="294817"/>
                  </a:lnTo>
                  <a:lnTo>
                    <a:pt x="528751" y="294957"/>
                  </a:lnTo>
                  <a:lnTo>
                    <a:pt x="531240" y="294957"/>
                  </a:lnTo>
                  <a:lnTo>
                    <a:pt x="535698" y="297586"/>
                  </a:lnTo>
                  <a:lnTo>
                    <a:pt x="572122" y="313397"/>
                  </a:lnTo>
                  <a:lnTo>
                    <a:pt x="605586" y="334264"/>
                  </a:lnTo>
                  <a:lnTo>
                    <a:pt x="635673" y="359854"/>
                  </a:lnTo>
                  <a:lnTo>
                    <a:pt x="661936" y="389839"/>
                  </a:lnTo>
                  <a:lnTo>
                    <a:pt x="665365" y="394385"/>
                  </a:lnTo>
                  <a:lnTo>
                    <a:pt x="670598" y="396786"/>
                  </a:lnTo>
                  <a:lnTo>
                    <a:pt x="679449" y="396786"/>
                  </a:lnTo>
                  <a:lnTo>
                    <a:pt x="683031" y="395706"/>
                  </a:lnTo>
                  <a:lnTo>
                    <a:pt x="705622" y="379323"/>
                  </a:lnTo>
                  <a:lnTo>
                    <a:pt x="675881" y="379323"/>
                  </a:lnTo>
                  <a:lnTo>
                    <a:pt x="648207" y="347726"/>
                  </a:lnTo>
                  <a:lnTo>
                    <a:pt x="616242" y="320484"/>
                  </a:lnTo>
                  <a:lnTo>
                    <a:pt x="580491" y="298107"/>
                  </a:lnTo>
                  <a:lnTo>
                    <a:pt x="546849" y="283451"/>
                  </a:lnTo>
                  <a:lnTo>
                    <a:pt x="547134" y="282575"/>
                  </a:lnTo>
                  <a:close/>
                </a:path>
                <a:path w="894714" h="396875">
                  <a:moveTo>
                    <a:pt x="530993" y="6394"/>
                  </a:moveTo>
                  <a:lnTo>
                    <a:pt x="362717" y="6394"/>
                  </a:lnTo>
                  <a:lnTo>
                    <a:pt x="322516" y="14097"/>
                  </a:lnTo>
                  <a:lnTo>
                    <a:pt x="282282" y="24993"/>
                  </a:lnTo>
                  <a:lnTo>
                    <a:pt x="277825" y="26377"/>
                  </a:lnTo>
                  <a:lnTo>
                    <a:pt x="276148" y="27774"/>
                  </a:lnTo>
                  <a:lnTo>
                    <a:pt x="274561" y="27774"/>
                  </a:lnTo>
                  <a:lnTo>
                    <a:pt x="225971" y="45999"/>
                  </a:lnTo>
                  <a:lnTo>
                    <a:pt x="183032" y="66979"/>
                  </a:lnTo>
                  <a:lnTo>
                    <a:pt x="142227" y="91528"/>
                  </a:lnTo>
                  <a:lnTo>
                    <a:pt x="103746" y="119507"/>
                  </a:lnTo>
                  <a:lnTo>
                    <a:pt x="67754" y="150787"/>
                  </a:lnTo>
                  <a:lnTo>
                    <a:pt x="34429" y="185242"/>
                  </a:lnTo>
                  <a:lnTo>
                    <a:pt x="3949" y="222745"/>
                  </a:lnTo>
                  <a:lnTo>
                    <a:pt x="0" y="231190"/>
                  </a:lnTo>
                  <a:lnTo>
                    <a:pt x="1396" y="240411"/>
                  </a:lnTo>
                  <a:lnTo>
                    <a:pt x="3911" y="244551"/>
                  </a:lnTo>
                  <a:lnTo>
                    <a:pt x="211048" y="395300"/>
                  </a:lnTo>
                  <a:lnTo>
                    <a:pt x="214642" y="396392"/>
                  </a:lnTo>
                  <a:lnTo>
                    <a:pt x="223494" y="396392"/>
                  </a:lnTo>
                  <a:lnTo>
                    <a:pt x="228714" y="393992"/>
                  </a:lnTo>
                  <a:lnTo>
                    <a:pt x="232143" y="389470"/>
                  </a:lnTo>
                  <a:lnTo>
                    <a:pt x="258457" y="359524"/>
                  </a:lnTo>
                  <a:lnTo>
                    <a:pt x="288582" y="333997"/>
                  </a:lnTo>
                  <a:lnTo>
                    <a:pt x="322084" y="313182"/>
                  </a:lnTo>
                  <a:lnTo>
                    <a:pt x="358533" y="297421"/>
                  </a:lnTo>
                  <a:lnTo>
                    <a:pt x="362978" y="294817"/>
                  </a:lnTo>
                  <a:lnTo>
                    <a:pt x="366407" y="294817"/>
                  </a:lnTo>
                  <a:lnTo>
                    <a:pt x="368477" y="294195"/>
                  </a:lnTo>
                  <a:lnTo>
                    <a:pt x="387730" y="289128"/>
                  </a:lnTo>
                  <a:lnTo>
                    <a:pt x="407238" y="285496"/>
                  </a:lnTo>
                  <a:lnTo>
                    <a:pt x="426999" y="283311"/>
                  </a:lnTo>
                  <a:lnTo>
                    <a:pt x="446900" y="282575"/>
                  </a:lnTo>
                  <a:lnTo>
                    <a:pt x="547134" y="282575"/>
                  </a:lnTo>
                  <a:lnTo>
                    <a:pt x="549274" y="276009"/>
                  </a:lnTo>
                  <a:lnTo>
                    <a:pt x="524814" y="276009"/>
                  </a:lnTo>
                  <a:lnTo>
                    <a:pt x="524288" y="275869"/>
                  </a:lnTo>
                  <a:lnTo>
                    <a:pt x="369442" y="275869"/>
                  </a:lnTo>
                  <a:lnTo>
                    <a:pt x="369417" y="275551"/>
                  </a:lnTo>
                  <a:lnTo>
                    <a:pt x="293215" y="40398"/>
                  </a:lnTo>
                  <a:lnTo>
                    <a:pt x="293128" y="40132"/>
                  </a:lnTo>
                  <a:lnTo>
                    <a:pt x="325831" y="31242"/>
                  </a:lnTo>
                  <a:lnTo>
                    <a:pt x="364626" y="23783"/>
                  </a:lnTo>
                  <a:lnTo>
                    <a:pt x="364206" y="23783"/>
                  </a:lnTo>
                  <a:lnTo>
                    <a:pt x="405485" y="19050"/>
                  </a:lnTo>
                  <a:lnTo>
                    <a:pt x="446900" y="17462"/>
                  </a:lnTo>
                  <a:lnTo>
                    <a:pt x="580038" y="17462"/>
                  </a:lnTo>
                  <a:lnTo>
                    <a:pt x="530993" y="6394"/>
                  </a:lnTo>
                  <a:close/>
                </a:path>
                <a:path w="894714" h="396875">
                  <a:moveTo>
                    <a:pt x="876376" y="206184"/>
                  </a:moveTo>
                  <a:lnTo>
                    <a:pt x="876376" y="233908"/>
                  </a:lnTo>
                  <a:lnTo>
                    <a:pt x="675881" y="379323"/>
                  </a:lnTo>
                  <a:lnTo>
                    <a:pt x="705622" y="379323"/>
                  </a:lnTo>
                  <a:lnTo>
                    <a:pt x="890409" y="245313"/>
                  </a:lnTo>
                  <a:lnTo>
                    <a:pt x="892924" y="241173"/>
                  </a:lnTo>
                  <a:lnTo>
                    <a:pt x="894346" y="231952"/>
                  </a:lnTo>
                  <a:lnTo>
                    <a:pt x="893191" y="227253"/>
                  </a:lnTo>
                  <a:lnTo>
                    <a:pt x="890409" y="223507"/>
                  </a:lnTo>
                  <a:lnTo>
                    <a:pt x="876376" y="206184"/>
                  </a:lnTo>
                  <a:close/>
                </a:path>
                <a:path w="894714" h="396875">
                  <a:moveTo>
                    <a:pt x="601535" y="22313"/>
                  </a:moveTo>
                  <a:lnTo>
                    <a:pt x="601535" y="40398"/>
                  </a:lnTo>
                  <a:lnTo>
                    <a:pt x="524898" y="275551"/>
                  </a:lnTo>
                  <a:lnTo>
                    <a:pt x="524814" y="276009"/>
                  </a:lnTo>
                  <a:lnTo>
                    <a:pt x="549274" y="276009"/>
                  </a:lnTo>
                  <a:lnTo>
                    <a:pt x="623671" y="47701"/>
                  </a:lnTo>
                  <a:lnTo>
                    <a:pt x="671408" y="47701"/>
                  </a:lnTo>
                  <a:lnTo>
                    <a:pt x="668693" y="46367"/>
                  </a:lnTo>
                  <a:lnTo>
                    <a:pt x="623823" y="28994"/>
                  </a:lnTo>
                  <a:lnTo>
                    <a:pt x="621995" y="28371"/>
                  </a:lnTo>
                  <a:lnTo>
                    <a:pt x="620102" y="28067"/>
                  </a:lnTo>
                  <a:lnTo>
                    <a:pt x="618515" y="28067"/>
                  </a:lnTo>
                  <a:lnTo>
                    <a:pt x="616864" y="26670"/>
                  </a:lnTo>
                  <a:lnTo>
                    <a:pt x="612419" y="25273"/>
                  </a:lnTo>
                  <a:lnTo>
                    <a:pt x="601535" y="22313"/>
                  </a:lnTo>
                  <a:close/>
                </a:path>
                <a:path w="894714" h="396875">
                  <a:moveTo>
                    <a:pt x="446900" y="265112"/>
                  </a:moveTo>
                  <a:lnTo>
                    <a:pt x="425348" y="265925"/>
                  </a:lnTo>
                  <a:lnTo>
                    <a:pt x="403835" y="268312"/>
                  </a:lnTo>
                  <a:lnTo>
                    <a:pt x="404067" y="268312"/>
                  </a:lnTo>
                  <a:lnTo>
                    <a:pt x="383539" y="272161"/>
                  </a:lnTo>
                  <a:lnTo>
                    <a:pt x="369442" y="275869"/>
                  </a:lnTo>
                  <a:lnTo>
                    <a:pt x="524288" y="275869"/>
                  </a:lnTo>
                  <a:lnTo>
                    <a:pt x="510311" y="272161"/>
                  </a:lnTo>
                  <a:lnTo>
                    <a:pt x="489783" y="268312"/>
                  </a:lnTo>
                  <a:lnTo>
                    <a:pt x="468490" y="265925"/>
                  </a:lnTo>
                  <a:lnTo>
                    <a:pt x="446900" y="265112"/>
                  </a:lnTo>
                  <a:close/>
                </a:path>
                <a:path w="894714" h="396875">
                  <a:moveTo>
                    <a:pt x="671408" y="47701"/>
                  </a:moveTo>
                  <a:lnTo>
                    <a:pt x="623671" y="47701"/>
                  </a:lnTo>
                  <a:lnTo>
                    <a:pt x="669061" y="65709"/>
                  </a:lnTo>
                  <a:lnTo>
                    <a:pt x="717194" y="90792"/>
                  </a:lnTo>
                  <a:lnTo>
                    <a:pt x="762292" y="120459"/>
                  </a:lnTo>
                  <a:lnTo>
                    <a:pt x="804062" y="154406"/>
                  </a:lnTo>
                  <a:lnTo>
                    <a:pt x="842200" y="192328"/>
                  </a:lnTo>
                  <a:lnTo>
                    <a:pt x="876376" y="233908"/>
                  </a:lnTo>
                  <a:lnTo>
                    <a:pt x="876376" y="206184"/>
                  </a:lnTo>
                  <a:lnTo>
                    <a:pt x="826719" y="151434"/>
                  </a:lnTo>
                  <a:lnTo>
                    <a:pt x="790778" y="120091"/>
                  </a:lnTo>
                  <a:lnTo>
                    <a:pt x="752347" y="92049"/>
                  </a:lnTo>
                  <a:lnTo>
                    <a:pt x="711593" y="67437"/>
                  </a:lnTo>
                  <a:lnTo>
                    <a:pt x="671408" y="47701"/>
                  </a:lnTo>
                  <a:close/>
                </a:path>
                <a:path w="894714" h="396875">
                  <a:moveTo>
                    <a:pt x="580038" y="17462"/>
                  </a:moveTo>
                  <a:lnTo>
                    <a:pt x="446900" y="17462"/>
                  </a:lnTo>
                  <a:lnTo>
                    <a:pt x="488391" y="19050"/>
                  </a:lnTo>
                  <a:lnTo>
                    <a:pt x="529413" y="23783"/>
                  </a:lnTo>
                  <a:lnTo>
                    <a:pt x="529249" y="23783"/>
                  </a:lnTo>
                  <a:lnTo>
                    <a:pt x="568642" y="31407"/>
                  </a:lnTo>
                  <a:lnTo>
                    <a:pt x="601535" y="40398"/>
                  </a:lnTo>
                  <a:lnTo>
                    <a:pt x="601535" y="22313"/>
                  </a:lnTo>
                  <a:lnTo>
                    <a:pt x="580038" y="17462"/>
                  </a:lnTo>
                  <a:close/>
                </a:path>
                <a:path w="894714" h="396875">
                  <a:moveTo>
                    <a:pt x="446900" y="0"/>
                  </a:moveTo>
                  <a:lnTo>
                    <a:pt x="404812" y="1600"/>
                  </a:lnTo>
                  <a:lnTo>
                    <a:pt x="362459" y="6394"/>
                  </a:lnTo>
                  <a:lnTo>
                    <a:pt x="531187" y="6394"/>
                  </a:lnTo>
                  <a:lnTo>
                    <a:pt x="489064" y="1600"/>
                  </a:lnTo>
                  <a:lnTo>
                    <a:pt x="446900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1862" y="6262180"/>
              <a:ext cx="152209" cy="15219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7740" y="6262180"/>
              <a:ext cx="152209" cy="15219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8283" y="6189155"/>
              <a:ext cx="152209" cy="15219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381324" y="6231597"/>
              <a:ext cx="194310" cy="394335"/>
            </a:xfrm>
            <a:custGeom>
              <a:avLst/>
              <a:gdLst/>
              <a:ahLst/>
              <a:cxnLst/>
              <a:rect l="l" t="t" r="r" b="b"/>
              <a:pathLst>
                <a:path w="194310" h="394334">
                  <a:moveTo>
                    <a:pt x="10287" y="0"/>
                  </a:moveTo>
                  <a:lnTo>
                    <a:pt x="5054" y="330"/>
                  </a:lnTo>
                  <a:lnTo>
                    <a:pt x="1003" y="3670"/>
                  </a:lnTo>
                  <a:lnTo>
                    <a:pt x="0" y="9321"/>
                  </a:lnTo>
                  <a:lnTo>
                    <a:pt x="8191" y="50812"/>
                  </a:lnTo>
                  <a:lnTo>
                    <a:pt x="20307" y="105689"/>
                  </a:lnTo>
                  <a:lnTo>
                    <a:pt x="34709" y="167373"/>
                  </a:lnTo>
                  <a:lnTo>
                    <a:pt x="49745" y="229273"/>
                  </a:lnTo>
                  <a:lnTo>
                    <a:pt x="63792" y="284810"/>
                  </a:lnTo>
                  <a:lnTo>
                    <a:pt x="75171" y="327405"/>
                  </a:lnTo>
                  <a:lnTo>
                    <a:pt x="95910" y="372744"/>
                  </a:lnTo>
                  <a:lnTo>
                    <a:pt x="137083" y="394271"/>
                  </a:lnTo>
                  <a:lnTo>
                    <a:pt x="159651" y="390931"/>
                  </a:lnTo>
                  <a:lnTo>
                    <a:pt x="178396" y="377926"/>
                  </a:lnTo>
                  <a:lnTo>
                    <a:pt x="190042" y="358076"/>
                  </a:lnTo>
                  <a:lnTo>
                    <a:pt x="193687" y="334048"/>
                  </a:lnTo>
                  <a:lnTo>
                    <a:pt x="188379" y="308482"/>
                  </a:lnTo>
                  <a:lnTo>
                    <a:pt x="156921" y="247954"/>
                  </a:lnTo>
                  <a:lnTo>
                    <a:pt x="129146" y="197853"/>
                  </a:lnTo>
                  <a:lnTo>
                    <a:pt x="97751" y="142417"/>
                  </a:lnTo>
                  <a:lnTo>
                    <a:pt x="66040" y="87591"/>
                  </a:lnTo>
                  <a:lnTo>
                    <a:pt x="37312" y="39293"/>
                  </a:lnTo>
                  <a:lnTo>
                    <a:pt x="14871" y="3428"/>
                  </a:lnTo>
                  <a:lnTo>
                    <a:pt x="1028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81324" y="6231597"/>
              <a:ext cx="193675" cy="394335"/>
            </a:xfrm>
            <a:custGeom>
              <a:avLst/>
              <a:gdLst/>
              <a:ahLst/>
              <a:cxnLst/>
              <a:rect l="l" t="t" r="r" b="b"/>
              <a:pathLst>
                <a:path w="193675" h="394334">
                  <a:moveTo>
                    <a:pt x="82270" y="350481"/>
                  </a:moveTo>
                  <a:lnTo>
                    <a:pt x="95910" y="372744"/>
                  </a:lnTo>
                  <a:lnTo>
                    <a:pt x="115011" y="387781"/>
                  </a:lnTo>
                  <a:lnTo>
                    <a:pt x="137083" y="394271"/>
                  </a:lnTo>
                  <a:lnTo>
                    <a:pt x="159651" y="390931"/>
                  </a:lnTo>
                  <a:lnTo>
                    <a:pt x="178384" y="377926"/>
                  </a:lnTo>
                  <a:lnTo>
                    <a:pt x="190042" y="358076"/>
                  </a:lnTo>
                  <a:lnTo>
                    <a:pt x="193675" y="334048"/>
                  </a:lnTo>
                  <a:lnTo>
                    <a:pt x="188379" y="308482"/>
                  </a:lnTo>
                  <a:lnTo>
                    <a:pt x="156921" y="247954"/>
                  </a:lnTo>
                  <a:lnTo>
                    <a:pt x="129146" y="197840"/>
                  </a:lnTo>
                  <a:lnTo>
                    <a:pt x="97751" y="142417"/>
                  </a:lnTo>
                  <a:lnTo>
                    <a:pt x="66040" y="87591"/>
                  </a:lnTo>
                  <a:lnTo>
                    <a:pt x="37312" y="39293"/>
                  </a:lnTo>
                  <a:lnTo>
                    <a:pt x="14871" y="3428"/>
                  </a:lnTo>
                  <a:lnTo>
                    <a:pt x="10287" y="0"/>
                  </a:lnTo>
                  <a:lnTo>
                    <a:pt x="5041" y="317"/>
                  </a:lnTo>
                  <a:lnTo>
                    <a:pt x="1003" y="3670"/>
                  </a:lnTo>
                  <a:lnTo>
                    <a:pt x="0" y="9321"/>
                  </a:lnTo>
                  <a:lnTo>
                    <a:pt x="8178" y="50812"/>
                  </a:lnTo>
                  <a:lnTo>
                    <a:pt x="20294" y="105689"/>
                  </a:lnTo>
                  <a:lnTo>
                    <a:pt x="34696" y="167373"/>
                  </a:lnTo>
                  <a:lnTo>
                    <a:pt x="49745" y="229273"/>
                  </a:lnTo>
                  <a:lnTo>
                    <a:pt x="63779" y="284810"/>
                  </a:lnTo>
                  <a:lnTo>
                    <a:pt x="75171" y="327405"/>
                  </a:lnTo>
                  <a:lnTo>
                    <a:pt x="82270" y="350481"/>
                  </a:lnTo>
                  <a:close/>
                </a:path>
              </a:pathLst>
            </a:custGeom>
            <a:ln w="11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492144" y="6537502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7584" y="0"/>
                  </a:moveTo>
                  <a:lnTo>
                    <a:pt x="17043" y="1892"/>
                  </a:lnTo>
                  <a:lnTo>
                    <a:pt x="8064" y="7721"/>
                  </a:lnTo>
                  <a:lnTo>
                    <a:pt x="2209" y="16255"/>
                  </a:lnTo>
                  <a:lnTo>
                    <a:pt x="0" y="26352"/>
                  </a:lnTo>
                  <a:lnTo>
                    <a:pt x="1892" y="36893"/>
                  </a:lnTo>
                  <a:lnTo>
                    <a:pt x="7721" y="45885"/>
                  </a:lnTo>
                  <a:lnTo>
                    <a:pt x="16256" y="51727"/>
                  </a:lnTo>
                  <a:lnTo>
                    <a:pt x="26352" y="53936"/>
                  </a:lnTo>
                  <a:lnTo>
                    <a:pt x="36893" y="52044"/>
                  </a:lnTo>
                  <a:lnTo>
                    <a:pt x="45872" y="46215"/>
                  </a:lnTo>
                  <a:lnTo>
                    <a:pt x="51714" y="37680"/>
                  </a:lnTo>
                  <a:lnTo>
                    <a:pt x="53936" y="27584"/>
                  </a:lnTo>
                  <a:lnTo>
                    <a:pt x="52044" y="17043"/>
                  </a:lnTo>
                  <a:lnTo>
                    <a:pt x="46215" y="8064"/>
                  </a:lnTo>
                  <a:lnTo>
                    <a:pt x="37680" y="2222"/>
                  </a:lnTo>
                  <a:lnTo>
                    <a:pt x="27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2797810" y="6418955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2008504" y="6118580"/>
            <a:ext cx="596900" cy="516890"/>
            <a:chOff x="2008504" y="6118580"/>
            <a:chExt cx="596900" cy="516890"/>
          </a:xfrm>
        </p:grpSpPr>
        <p:sp>
          <p:nvSpPr>
            <p:cNvPr id="42" name="object 42"/>
            <p:cNvSpPr/>
            <p:nvPr/>
          </p:nvSpPr>
          <p:spPr>
            <a:xfrm>
              <a:off x="2019579" y="6118580"/>
              <a:ext cx="538480" cy="462915"/>
            </a:xfrm>
            <a:custGeom>
              <a:avLst/>
              <a:gdLst/>
              <a:ahLst/>
              <a:cxnLst/>
              <a:rect l="l" t="t" r="r" b="b"/>
              <a:pathLst>
                <a:path w="538480" h="462915">
                  <a:moveTo>
                    <a:pt x="533425" y="0"/>
                  </a:moveTo>
                  <a:lnTo>
                    <a:pt x="4635" y="0"/>
                  </a:lnTo>
                  <a:lnTo>
                    <a:pt x="0" y="4648"/>
                  </a:lnTo>
                  <a:lnTo>
                    <a:pt x="0" y="458152"/>
                  </a:lnTo>
                  <a:lnTo>
                    <a:pt x="4635" y="462800"/>
                  </a:lnTo>
                  <a:lnTo>
                    <a:pt x="533425" y="462800"/>
                  </a:lnTo>
                  <a:lnTo>
                    <a:pt x="538073" y="458152"/>
                  </a:lnTo>
                  <a:lnTo>
                    <a:pt x="538073" y="4648"/>
                  </a:lnTo>
                  <a:lnTo>
                    <a:pt x="533425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008504" y="6194272"/>
              <a:ext cx="560705" cy="24130"/>
            </a:xfrm>
            <a:custGeom>
              <a:avLst/>
              <a:gdLst/>
              <a:ahLst/>
              <a:cxnLst/>
              <a:rect l="l" t="t" r="r" b="b"/>
              <a:pathLst>
                <a:path w="560705" h="24129">
                  <a:moveTo>
                    <a:pt x="549401" y="0"/>
                  </a:moveTo>
                  <a:lnTo>
                    <a:pt x="10807" y="0"/>
                  </a:lnTo>
                  <a:lnTo>
                    <a:pt x="4838" y="1943"/>
                  </a:lnTo>
                  <a:lnTo>
                    <a:pt x="0" y="6769"/>
                  </a:lnTo>
                  <a:lnTo>
                    <a:pt x="0" y="18719"/>
                  </a:lnTo>
                  <a:lnTo>
                    <a:pt x="4838" y="23558"/>
                  </a:lnTo>
                  <a:lnTo>
                    <a:pt x="555370" y="23558"/>
                  </a:lnTo>
                  <a:lnTo>
                    <a:pt x="560209" y="18719"/>
                  </a:lnTo>
                  <a:lnTo>
                    <a:pt x="560209" y="6769"/>
                  </a:lnTo>
                  <a:lnTo>
                    <a:pt x="555370" y="1943"/>
                  </a:lnTo>
                  <a:lnTo>
                    <a:pt x="5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9193" y="6153683"/>
              <a:ext cx="575945" cy="481965"/>
            </a:xfrm>
            <a:custGeom>
              <a:avLst/>
              <a:gdLst/>
              <a:ahLst/>
              <a:cxnLst/>
              <a:rect l="l" t="t" r="r" b="b"/>
              <a:pathLst>
                <a:path w="575944" h="481965">
                  <a:moveTo>
                    <a:pt x="570941" y="0"/>
                  </a:moveTo>
                  <a:lnTo>
                    <a:pt x="559460" y="0"/>
                  </a:lnTo>
                  <a:lnTo>
                    <a:pt x="554824" y="4635"/>
                  </a:lnTo>
                  <a:lnTo>
                    <a:pt x="554824" y="455841"/>
                  </a:lnTo>
                  <a:lnTo>
                    <a:pt x="4597" y="460971"/>
                  </a:lnTo>
                  <a:lnTo>
                    <a:pt x="0" y="465658"/>
                  </a:lnTo>
                  <a:lnTo>
                    <a:pt x="114" y="477088"/>
                  </a:lnTo>
                  <a:lnTo>
                    <a:pt x="4737" y="481672"/>
                  </a:lnTo>
                  <a:lnTo>
                    <a:pt x="571004" y="476440"/>
                  </a:lnTo>
                  <a:lnTo>
                    <a:pt x="575589" y="471817"/>
                  </a:lnTo>
                  <a:lnTo>
                    <a:pt x="575589" y="4635"/>
                  </a:lnTo>
                  <a:lnTo>
                    <a:pt x="57094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88794" y="6280683"/>
              <a:ext cx="401955" cy="222250"/>
            </a:xfrm>
            <a:custGeom>
              <a:avLst/>
              <a:gdLst/>
              <a:ahLst/>
              <a:cxnLst/>
              <a:rect l="l" t="t" r="r" b="b"/>
              <a:pathLst>
                <a:path w="401955" h="222250">
                  <a:moveTo>
                    <a:pt x="46215" y="175742"/>
                  </a:moveTo>
                  <a:lnTo>
                    <a:pt x="0" y="175742"/>
                  </a:lnTo>
                  <a:lnTo>
                    <a:pt x="0" y="221945"/>
                  </a:lnTo>
                  <a:lnTo>
                    <a:pt x="46215" y="221945"/>
                  </a:lnTo>
                  <a:lnTo>
                    <a:pt x="46215" y="175742"/>
                  </a:lnTo>
                  <a:close/>
                </a:path>
                <a:path w="401955" h="222250">
                  <a:moveTo>
                    <a:pt x="46215" y="87871"/>
                  </a:moveTo>
                  <a:lnTo>
                    <a:pt x="0" y="87871"/>
                  </a:lnTo>
                  <a:lnTo>
                    <a:pt x="0" y="134073"/>
                  </a:lnTo>
                  <a:lnTo>
                    <a:pt x="46215" y="134073"/>
                  </a:lnTo>
                  <a:lnTo>
                    <a:pt x="46215" y="87871"/>
                  </a:lnTo>
                  <a:close/>
                </a:path>
                <a:path w="401955" h="222250">
                  <a:moveTo>
                    <a:pt x="46215" y="0"/>
                  </a:moveTo>
                  <a:lnTo>
                    <a:pt x="0" y="0"/>
                  </a:lnTo>
                  <a:lnTo>
                    <a:pt x="0" y="46202"/>
                  </a:lnTo>
                  <a:lnTo>
                    <a:pt x="46215" y="46202"/>
                  </a:lnTo>
                  <a:lnTo>
                    <a:pt x="46215" y="0"/>
                  </a:lnTo>
                  <a:close/>
                </a:path>
                <a:path w="401955" h="222250">
                  <a:moveTo>
                    <a:pt x="135077" y="175742"/>
                  </a:moveTo>
                  <a:lnTo>
                    <a:pt x="88874" y="175742"/>
                  </a:lnTo>
                  <a:lnTo>
                    <a:pt x="88874" y="221945"/>
                  </a:lnTo>
                  <a:lnTo>
                    <a:pt x="135077" y="221945"/>
                  </a:lnTo>
                  <a:lnTo>
                    <a:pt x="135077" y="175742"/>
                  </a:lnTo>
                  <a:close/>
                </a:path>
                <a:path w="401955" h="222250">
                  <a:moveTo>
                    <a:pt x="135077" y="87871"/>
                  </a:moveTo>
                  <a:lnTo>
                    <a:pt x="88874" y="87871"/>
                  </a:lnTo>
                  <a:lnTo>
                    <a:pt x="88874" y="134073"/>
                  </a:lnTo>
                  <a:lnTo>
                    <a:pt x="135077" y="134073"/>
                  </a:lnTo>
                  <a:lnTo>
                    <a:pt x="135077" y="87871"/>
                  </a:lnTo>
                  <a:close/>
                </a:path>
                <a:path w="401955" h="222250">
                  <a:moveTo>
                    <a:pt x="135077" y="0"/>
                  </a:moveTo>
                  <a:lnTo>
                    <a:pt x="88874" y="0"/>
                  </a:lnTo>
                  <a:lnTo>
                    <a:pt x="88874" y="46202"/>
                  </a:lnTo>
                  <a:lnTo>
                    <a:pt x="135077" y="46202"/>
                  </a:lnTo>
                  <a:lnTo>
                    <a:pt x="135077" y="0"/>
                  </a:lnTo>
                  <a:close/>
                </a:path>
                <a:path w="401955" h="222250">
                  <a:moveTo>
                    <a:pt x="223926" y="175742"/>
                  </a:moveTo>
                  <a:lnTo>
                    <a:pt x="177723" y="175742"/>
                  </a:lnTo>
                  <a:lnTo>
                    <a:pt x="177723" y="221945"/>
                  </a:lnTo>
                  <a:lnTo>
                    <a:pt x="223926" y="221945"/>
                  </a:lnTo>
                  <a:lnTo>
                    <a:pt x="223926" y="175742"/>
                  </a:lnTo>
                  <a:close/>
                </a:path>
                <a:path w="401955" h="222250">
                  <a:moveTo>
                    <a:pt x="223926" y="87871"/>
                  </a:moveTo>
                  <a:lnTo>
                    <a:pt x="177723" y="87871"/>
                  </a:lnTo>
                  <a:lnTo>
                    <a:pt x="177723" y="134073"/>
                  </a:lnTo>
                  <a:lnTo>
                    <a:pt x="223926" y="134073"/>
                  </a:lnTo>
                  <a:lnTo>
                    <a:pt x="223926" y="87871"/>
                  </a:lnTo>
                  <a:close/>
                </a:path>
                <a:path w="401955" h="222250">
                  <a:moveTo>
                    <a:pt x="223926" y="0"/>
                  </a:moveTo>
                  <a:lnTo>
                    <a:pt x="177723" y="0"/>
                  </a:lnTo>
                  <a:lnTo>
                    <a:pt x="177723" y="46202"/>
                  </a:lnTo>
                  <a:lnTo>
                    <a:pt x="223926" y="46202"/>
                  </a:lnTo>
                  <a:lnTo>
                    <a:pt x="223926" y="0"/>
                  </a:lnTo>
                  <a:close/>
                </a:path>
                <a:path w="401955" h="222250">
                  <a:moveTo>
                    <a:pt x="312788" y="175742"/>
                  </a:moveTo>
                  <a:lnTo>
                    <a:pt x="266585" y="175742"/>
                  </a:lnTo>
                  <a:lnTo>
                    <a:pt x="266585" y="221945"/>
                  </a:lnTo>
                  <a:lnTo>
                    <a:pt x="312788" y="221945"/>
                  </a:lnTo>
                  <a:lnTo>
                    <a:pt x="312788" y="175742"/>
                  </a:lnTo>
                  <a:close/>
                </a:path>
                <a:path w="401955" h="222250">
                  <a:moveTo>
                    <a:pt x="312788" y="87871"/>
                  </a:moveTo>
                  <a:lnTo>
                    <a:pt x="266585" y="87871"/>
                  </a:lnTo>
                  <a:lnTo>
                    <a:pt x="266585" y="134073"/>
                  </a:lnTo>
                  <a:lnTo>
                    <a:pt x="312788" y="134073"/>
                  </a:lnTo>
                  <a:lnTo>
                    <a:pt x="312788" y="87871"/>
                  </a:lnTo>
                  <a:close/>
                </a:path>
                <a:path w="401955" h="222250">
                  <a:moveTo>
                    <a:pt x="312788" y="0"/>
                  </a:moveTo>
                  <a:lnTo>
                    <a:pt x="266585" y="0"/>
                  </a:lnTo>
                  <a:lnTo>
                    <a:pt x="266585" y="46202"/>
                  </a:lnTo>
                  <a:lnTo>
                    <a:pt x="312788" y="46202"/>
                  </a:lnTo>
                  <a:lnTo>
                    <a:pt x="312788" y="0"/>
                  </a:lnTo>
                  <a:close/>
                </a:path>
                <a:path w="401955" h="222250">
                  <a:moveTo>
                    <a:pt x="401637" y="175742"/>
                  </a:moveTo>
                  <a:lnTo>
                    <a:pt x="355434" y="175742"/>
                  </a:lnTo>
                  <a:lnTo>
                    <a:pt x="355434" y="221945"/>
                  </a:lnTo>
                  <a:lnTo>
                    <a:pt x="401637" y="221945"/>
                  </a:lnTo>
                  <a:lnTo>
                    <a:pt x="401637" y="175742"/>
                  </a:lnTo>
                  <a:close/>
                </a:path>
                <a:path w="401955" h="222250">
                  <a:moveTo>
                    <a:pt x="401637" y="87871"/>
                  </a:moveTo>
                  <a:lnTo>
                    <a:pt x="355434" y="87871"/>
                  </a:lnTo>
                  <a:lnTo>
                    <a:pt x="355434" y="134073"/>
                  </a:lnTo>
                  <a:lnTo>
                    <a:pt x="401637" y="134073"/>
                  </a:lnTo>
                  <a:lnTo>
                    <a:pt x="401637" y="87871"/>
                  </a:lnTo>
                  <a:close/>
                </a:path>
                <a:path w="401955" h="222250">
                  <a:moveTo>
                    <a:pt x="401637" y="0"/>
                  </a:moveTo>
                  <a:lnTo>
                    <a:pt x="355434" y="0"/>
                  </a:lnTo>
                  <a:lnTo>
                    <a:pt x="355434" y="46202"/>
                  </a:lnTo>
                  <a:lnTo>
                    <a:pt x="401637" y="46202"/>
                  </a:lnTo>
                  <a:lnTo>
                    <a:pt x="401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19145" y="240263"/>
            <a:ext cx="223520" cy="1990089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ПР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ОЦ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Е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ДУ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10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Black"/>
                <a:cs typeface="Arial Black"/>
              </a:rPr>
              <a:t>ЛІ</a:t>
            </a:r>
            <a:r>
              <a:rPr sz="1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Black"/>
                <a:cs typeface="Arial Black"/>
              </a:rPr>
              <a:t>КУ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Black"/>
                <a:cs typeface="Arial Black"/>
              </a:rPr>
              <a:t>ВАНН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Я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06107" y="6115418"/>
            <a:ext cx="644525" cy="645160"/>
            <a:chOff x="706107" y="6115418"/>
            <a:chExt cx="644525" cy="645160"/>
          </a:xfrm>
        </p:grpSpPr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2201" y="6271945"/>
              <a:ext cx="103809" cy="8425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06107" y="6115418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59">
                  <a:moveTo>
                    <a:pt x="36258" y="499275"/>
                  </a:moveTo>
                  <a:lnTo>
                    <a:pt x="30772" y="499275"/>
                  </a:lnTo>
                  <a:lnTo>
                    <a:pt x="0" y="530047"/>
                  </a:lnTo>
                  <a:lnTo>
                    <a:pt x="0" y="535533"/>
                  </a:lnTo>
                  <a:lnTo>
                    <a:pt x="109131" y="644664"/>
                  </a:lnTo>
                  <a:lnTo>
                    <a:pt x="114617" y="644664"/>
                  </a:lnTo>
                  <a:lnTo>
                    <a:pt x="145389" y="613905"/>
                  </a:lnTo>
                  <a:lnTo>
                    <a:pt x="145389" y="608418"/>
                  </a:lnTo>
                  <a:lnTo>
                    <a:pt x="129755" y="592797"/>
                  </a:lnTo>
                  <a:lnTo>
                    <a:pt x="193344" y="529208"/>
                  </a:lnTo>
                  <a:lnTo>
                    <a:pt x="273092" y="529208"/>
                  </a:lnTo>
                  <a:lnTo>
                    <a:pt x="262851" y="518972"/>
                  </a:lnTo>
                  <a:lnTo>
                    <a:pt x="266903" y="514921"/>
                  </a:lnTo>
                  <a:lnTo>
                    <a:pt x="51892" y="514921"/>
                  </a:lnTo>
                  <a:lnTo>
                    <a:pt x="36258" y="499275"/>
                  </a:lnTo>
                  <a:close/>
                </a:path>
                <a:path w="644525" h="645159">
                  <a:moveTo>
                    <a:pt x="273092" y="529208"/>
                  </a:moveTo>
                  <a:lnTo>
                    <a:pt x="193344" y="529208"/>
                  </a:lnTo>
                  <a:lnTo>
                    <a:pt x="250037" y="585889"/>
                  </a:lnTo>
                  <a:lnTo>
                    <a:pt x="256489" y="585889"/>
                  </a:lnTo>
                  <a:lnTo>
                    <a:pt x="289902" y="552475"/>
                  </a:lnTo>
                  <a:lnTo>
                    <a:pt x="289902" y="546011"/>
                  </a:lnTo>
                  <a:lnTo>
                    <a:pt x="273092" y="529208"/>
                  </a:lnTo>
                  <a:close/>
                </a:path>
                <a:path w="644525" h="645159">
                  <a:moveTo>
                    <a:pt x="99072" y="355168"/>
                  </a:moveTo>
                  <a:lnTo>
                    <a:pt x="92608" y="355168"/>
                  </a:lnTo>
                  <a:lnTo>
                    <a:pt x="59194" y="388581"/>
                  </a:lnTo>
                  <a:lnTo>
                    <a:pt x="59194" y="395046"/>
                  </a:lnTo>
                  <a:lnTo>
                    <a:pt x="115481" y="451345"/>
                  </a:lnTo>
                  <a:lnTo>
                    <a:pt x="51892" y="514921"/>
                  </a:lnTo>
                  <a:lnTo>
                    <a:pt x="266903" y="514921"/>
                  </a:lnTo>
                  <a:lnTo>
                    <a:pt x="400005" y="381825"/>
                  </a:lnTo>
                  <a:lnTo>
                    <a:pt x="125717" y="381825"/>
                  </a:lnTo>
                  <a:lnTo>
                    <a:pt x="99072" y="355168"/>
                  </a:lnTo>
                  <a:close/>
                </a:path>
                <a:path w="644525" h="645159">
                  <a:moveTo>
                    <a:pt x="428955" y="84073"/>
                  </a:moveTo>
                  <a:lnTo>
                    <a:pt x="423468" y="84073"/>
                  </a:lnTo>
                  <a:lnTo>
                    <a:pt x="125717" y="381825"/>
                  </a:lnTo>
                  <a:lnTo>
                    <a:pt x="400005" y="381825"/>
                  </a:lnTo>
                  <a:lnTo>
                    <a:pt x="446743" y="335089"/>
                  </a:lnTo>
                  <a:lnTo>
                    <a:pt x="422719" y="335089"/>
                  </a:lnTo>
                  <a:lnTo>
                    <a:pt x="309473" y="222084"/>
                  </a:lnTo>
                  <a:lnTo>
                    <a:pt x="426212" y="105346"/>
                  </a:lnTo>
                  <a:lnTo>
                    <a:pt x="450220" y="105346"/>
                  </a:lnTo>
                  <a:lnTo>
                    <a:pt x="428955" y="84073"/>
                  </a:lnTo>
                  <a:close/>
                </a:path>
                <a:path w="644525" h="645159">
                  <a:moveTo>
                    <a:pt x="539343" y="194462"/>
                  </a:moveTo>
                  <a:lnTo>
                    <a:pt x="539343" y="218478"/>
                  </a:lnTo>
                  <a:lnTo>
                    <a:pt x="422719" y="335089"/>
                  </a:lnTo>
                  <a:lnTo>
                    <a:pt x="446743" y="335089"/>
                  </a:lnTo>
                  <a:lnTo>
                    <a:pt x="560616" y="221221"/>
                  </a:lnTo>
                  <a:lnTo>
                    <a:pt x="560616" y="215734"/>
                  </a:lnTo>
                  <a:lnTo>
                    <a:pt x="539343" y="194462"/>
                  </a:lnTo>
                  <a:close/>
                </a:path>
                <a:path w="644525" h="645159">
                  <a:moveTo>
                    <a:pt x="450220" y="105346"/>
                  </a:moveTo>
                  <a:lnTo>
                    <a:pt x="426212" y="105346"/>
                  </a:lnTo>
                  <a:lnTo>
                    <a:pt x="539343" y="218478"/>
                  </a:lnTo>
                  <a:lnTo>
                    <a:pt x="539343" y="194462"/>
                  </a:lnTo>
                  <a:lnTo>
                    <a:pt x="524040" y="179158"/>
                  </a:lnTo>
                  <a:lnTo>
                    <a:pt x="524700" y="178498"/>
                  </a:lnTo>
                  <a:lnTo>
                    <a:pt x="529069" y="173367"/>
                  </a:lnTo>
                  <a:lnTo>
                    <a:pt x="533229" y="167157"/>
                  </a:lnTo>
                  <a:lnTo>
                    <a:pt x="512038" y="167157"/>
                  </a:lnTo>
                  <a:lnTo>
                    <a:pt x="477532" y="132638"/>
                  </a:lnTo>
                  <a:lnTo>
                    <a:pt x="478180" y="131991"/>
                  </a:lnTo>
                  <a:lnTo>
                    <a:pt x="487006" y="125425"/>
                  </a:lnTo>
                  <a:lnTo>
                    <a:pt x="496646" y="120649"/>
                  </a:lnTo>
                  <a:lnTo>
                    <a:pt x="465518" y="120649"/>
                  </a:lnTo>
                  <a:lnTo>
                    <a:pt x="450220" y="105346"/>
                  </a:lnTo>
                  <a:close/>
                </a:path>
                <a:path w="644525" h="645159">
                  <a:moveTo>
                    <a:pt x="637730" y="0"/>
                  </a:moveTo>
                  <a:lnTo>
                    <a:pt x="632358" y="0"/>
                  </a:lnTo>
                  <a:lnTo>
                    <a:pt x="527875" y="104482"/>
                  </a:lnTo>
                  <a:lnTo>
                    <a:pt x="527875" y="136613"/>
                  </a:lnTo>
                  <a:lnTo>
                    <a:pt x="524675" y="146684"/>
                  </a:lnTo>
                  <a:lnTo>
                    <a:pt x="519264" y="157632"/>
                  </a:lnTo>
                  <a:lnTo>
                    <a:pt x="512698" y="166496"/>
                  </a:lnTo>
                  <a:lnTo>
                    <a:pt x="512038" y="167157"/>
                  </a:lnTo>
                  <a:lnTo>
                    <a:pt x="533229" y="167157"/>
                  </a:lnTo>
                  <a:lnTo>
                    <a:pt x="544690" y="136613"/>
                  </a:lnTo>
                  <a:lnTo>
                    <a:pt x="544741" y="135331"/>
                  </a:lnTo>
                  <a:lnTo>
                    <a:pt x="544868" y="131991"/>
                  </a:lnTo>
                  <a:lnTo>
                    <a:pt x="544957" y="129654"/>
                  </a:lnTo>
                  <a:lnTo>
                    <a:pt x="543052" y="122948"/>
                  </a:lnTo>
                  <a:lnTo>
                    <a:pt x="539902" y="118516"/>
                  </a:lnTo>
                  <a:lnTo>
                    <a:pt x="538873" y="117500"/>
                  </a:lnTo>
                  <a:lnTo>
                    <a:pt x="644372" y="12001"/>
                  </a:lnTo>
                  <a:lnTo>
                    <a:pt x="644372" y="6629"/>
                  </a:lnTo>
                  <a:lnTo>
                    <a:pt x="637730" y="0"/>
                  </a:lnTo>
                  <a:close/>
                </a:path>
                <a:path w="644525" h="645159">
                  <a:moveTo>
                    <a:pt x="527875" y="116827"/>
                  </a:moveTo>
                  <a:lnTo>
                    <a:pt x="514210" y="116827"/>
                  </a:lnTo>
                  <a:lnTo>
                    <a:pt x="527875" y="130479"/>
                  </a:lnTo>
                  <a:lnTo>
                    <a:pt x="527875" y="116827"/>
                  </a:lnTo>
                  <a:close/>
                </a:path>
                <a:path w="644525" h="645159">
                  <a:moveTo>
                    <a:pt x="511949" y="99593"/>
                  </a:moveTo>
                  <a:lnTo>
                    <a:pt x="494284" y="103238"/>
                  </a:lnTo>
                  <a:lnTo>
                    <a:pt x="477558" y="111455"/>
                  </a:lnTo>
                  <a:lnTo>
                    <a:pt x="466140" y="120014"/>
                  </a:lnTo>
                  <a:lnTo>
                    <a:pt x="465518" y="120649"/>
                  </a:lnTo>
                  <a:lnTo>
                    <a:pt x="496646" y="120649"/>
                  </a:lnTo>
                  <a:lnTo>
                    <a:pt x="497928" y="120014"/>
                  </a:lnTo>
                  <a:lnTo>
                    <a:pt x="507911" y="116827"/>
                  </a:lnTo>
                  <a:lnTo>
                    <a:pt x="527875" y="116827"/>
                  </a:lnTo>
                  <a:lnTo>
                    <a:pt x="527875" y="105486"/>
                  </a:lnTo>
                  <a:lnTo>
                    <a:pt x="526872" y="105486"/>
                  </a:lnTo>
                  <a:lnTo>
                    <a:pt x="526173" y="104774"/>
                  </a:lnTo>
                  <a:lnTo>
                    <a:pt x="511949" y="99593"/>
                  </a:lnTo>
                  <a:close/>
                </a:path>
                <a:path w="644525" h="645159">
                  <a:moveTo>
                    <a:pt x="527875" y="104482"/>
                  </a:moveTo>
                  <a:lnTo>
                    <a:pt x="526872" y="105486"/>
                  </a:lnTo>
                  <a:lnTo>
                    <a:pt x="527875" y="105486"/>
                  </a:lnTo>
                  <a:lnTo>
                    <a:pt x="527875" y="104482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6363" y="6358305"/>
              <a:ext cx="283273" cy="321951"/>
            </a:xfrm>
            <a:prstGeom prst="rect">
              <a:avLst/>
            </a:prstGeom>
          </p:spPr>
        </p:pic>
      </p:grpSp>
      <p:sp>
        <p:nvSpPr>
          <p:cNvPr id="51" name="object 51"/>
          <p:cNvSpPr/>
          <p:nvPr/>
        </p:nvSpPr>
        <p:spPr>
          <a:xfrm>
            <a:off x="1673860" y="6147179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3965575"/>
            <a:chOff x="0" y="0"/>
            <a:chExt cx="4500245" cy="39655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3965575"/>
            </a:xfrm>
            <a:custGeom>
              <a:avLst/>
              <a:gdLst/>
              <a:ahLst/>
              <a:cxnLst/>
              <a:rect l="l" t="t" r="r" b="b"/>
              <a:pathLst>
                <a:path w="4500245" h="3965575">
                  <a:moveTo>
                    <a:pt x="4500003" y="0"/>
                  </a:moveTo>
                  <a:lnTo>
                    <a:pt x="0" y="0"/>
                  </a:lnTo>
                  <a:lnTo>
                    <a:pt x="0" y="3965232"/>
                  </a:lnTo>
                  <a:lnTo>
                    <a:pt x="4500003" y="3965232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59912" y="915276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0"/>
                  </a:moveTo>
                  <a:lnTo>
                    <a:pt x="0" y="696379"/>
                  </a:lnTo>
                </a:path>
              </a:pathLst>
            </a:custGeom>
            <a:ln w="7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4898" y="1089355"/>
              <a:ext cx="301625" cy="532130"/>
            </a:xfrm>
            <a:custGeom>
              <a:avLst/>
              <a:gdLst/>
              <a:ahLst/>
              <a:cxnLst/>
              <a:rect l="l" t="t" r="r" b="b"/>
              <a:pathLst>
                <a:path w="301625" h="532130">
                  <a:moveTo>
                    <a:pt x="150863" y="0"/>
                  </a:moveTo>
                  <a:lnTo>
                    <a:pt x="75196" y="6629"/>
                  </a:lnTo>
                  <a:lnTo>
                    <a:pt x="32943" y="22034"/>
                  </a:lnTo>
                  <a:lnTo>
                    <a:pt x="3454" y="60020"/>
                  </a:lnTo>
                  <a:lnTo>
                    <a:pt x="0" y="83807"/>
                  </a:lnTo>
                  <a:lnTo>
                    <a:pt x="4368" y="207581"/>
                  </a:lnTo>
                  <a:lnTo>
                    <a:pt x="18808" y="250037"/>
                  </a:lnTo>
                  <a:lnTo>
                    <a:pt x="50520" y="271767"/>
                  </a:lnTo>
                  <a:lnTo>
                    <a:pt x="69583" y="274573"/>
                  </a:lnTo>
                  <a:lnTo>
                    <a:pt x="73571" y="505879"/>
                  </a:lnTo>
                  <a:lnTo>
                    <a:pt x="75755" y="515950"/>
                  </a:lnTo>
                  <a:lnTo>
                    <a:pt x="81406" y="524141"/>
                  </a:lnTo>
                  <a:lnTo>
                    <a:pt x="89700" y="529640"/>
                  </a:lnTo>
                  <a:lnTo>
                    <a:pt x="99809" y="531660"/>
                  </a:lnTo>
                  <a:lnTo>
                    <a:pt x="122453" y="531660"/>
                  </a:lnTo>
                  <a:lnTo>
                    <a:pt x="132664" y="529602"/>
                  </a:lnTo>
                  <a:lnTo>
                    <a:pt x="141008" y="523976"/>
                  </a:lnTo>
                  <a:lnTo>
                    <a:pt x="146621" y="515632"/>
                  </a:lnTo>
                  <a:lnTo>
                    <a:pt x="148691" y="505421"/>
                  </a:lnTo>
                  <a:lnTo>
                    <a:pt x="148691" y="461492"/>
                  </a:lnTo>
                  <a:lnTo>
                    <a:pt x="149580" y="285191"/>
                  </a:lnTo>
                  <a:lnTo>
                    <a:pt x="148793" y="505320"/>
                  </a:lnTo>
                  <a:lnTo>
                    <a:pt x="175044" y="531660"/>
                  </a:lnTo>
                  <a:lnTo>
                    <a:pt x="197751" y="531660"/>
                  </a:lnTo>
                  <a:lnTo>
                    <a:pt x="229679" y="275475"/>
                  </a:lnTo>
                  <a:lnTo>
                    <a:pt x="230822" y="275475"/>
                  </a:lnTo>
                  <a:lnTo>
                    <a:pt x="279577" y="252818"/>
                  </a:lnTo>
                  <a:lnTo>
                    <a:pt x="295008" y="215696"/>
                  </a:lnTo>
                  <a:lnTo>
                    <a:pt x="295643" y="208394"/>
                  </a:lnTo>
                  <a:lnTo>
                    <a:pt x="301028" y="84708"/>
                  </a:lnTo>
                  <a:lnTo>
                    <a:pt x="286575" y="39662"/>
                  </a:lnTo>
                  <a:lnTo>
                    <a:pt x="244830" y="11595"/>
                  </a:lnTo>
                  <a:lnTo>
                    <a:pt x="204762" y="3390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088" y="895300"/>
              <a:ext cx="156083" cy="1560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4910" y="1089342"/>
              <a:ext cx="301625" cy="275590"/>
            </a:xfrm>
            <a:custGeom>
              <a:avLst/>
              <a:gdLst/>
              <a:ahLst/>
              <a:cxnLst/>
              <a:rect l="l" t="t" r="r" b="b"/>
              <a:pathLst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1522" y="1191742"/>
              <a:ext cx="167640" cy="429259"/>
            </a:xfrm>
            <a:custGeom>
              <a:avLst/>
              <a:gdLst/>
              <a:ahLst/>
              <a:cxnLst/>
              <a:rect l="l" t="t" r="r" b="b"/>
              <a:pathLst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273" y="2684983"/>
              <a:ext cx="670560" cy="1016000"/>
            </a:xfrm>
            <a:custGeom>
              <a:avLst/>
              <a:gdLst/>
              <a:ahLst/>
              <a:cxnLst/>
              <a:rect l="l" t="t" r="r" b="b"/>
              <a:pathLst>
                <a:path w="670560" h="1016000">
                  <a:moveTo>
                    <a:pt x="231597" y="0"/>
                  </a:moveTo>
                  <a:lnTo>
                    <a:pt x="0" y="310603"/>
                  </a:lnTo>
                  <a:lnTo>
                    <a:pt x="41173" y="333133"/>
                  </a:lnTo>
                  <a:lnTo>
                    <a:pt x="81775" y="356590"/>
                  </a:lnTo>
                  <a:lnTo>
                    <a:pt x="121831" y="380961"/>
                  </a:lnTo>
                  <a:lnTo>
                    <a:pt x="161340" y="406234"/>
                  </a:lnTo>
                  <a:lnTo>
                    <a:pt x="200329" y="432371"/>
                  </a:lnTo>
                  <a:lnTo>
                    <a:pt x="276059" y="485292"/>
                  </a:lnTo>
                  <a:lnTo>
                    <a:pt x="313220" y="538772"/>
                  </a:lnTo>
                  <a:lnTo>
                    <a:pt x="308406" y="585127"/>
                  </a:lnTo>
                  <a:lnTo>
                    <a:pt x="289623" y="652551"/>
                  </a:lnTo>
                  <a:lnTo>
                    <a:pt x="284124" y="684707"/>
                  </a:lnTo>
                  <a:lnTo>
                    <a:pt x="291541" y="771321"/>
                  </a:lnTo>
                  <a:lnTo>
                    <a:pt x="301663" y="820966"/>
                  </a:lnTo>
                  <a:lnTo>
                    <a:pt x="314223" y="870661"/>
                  </a:lnTo>
                  <a:lnTo>
                    <a:pt x="328422" y="920013"/>
                  </a:lnTo>
                  <a:lnTo>
                    <a:pt x="343471" y="968578"/>
                  </a:lnTo>
                  <a:lnTo>
                    <a:pt x="358597" y="1015936"/>
                  </a:lnTo>
                  <a:lnTo>
                    <a:pt x="609828" y="1015936"/>
                  </a:lnTo>
                  <a:lnTo>
                    <a:pt x="608342" y="962393"/>
                  </a:lnTo>
                  <a:lnTo>
                    <a:pt x="608114" y="905230"/>
                  </a:lnTo>
                  <a:lnTo>
                    <a:pt x="608965" y="853554"/>
                  </a:lnTo>
                  <a:lnTo>
                    <a:pt x="614730" y="768019"/>
                  </a:lnTo>
                  <a:lnTo>
                    <a:pt x="619391" y="720013"/>
                  </a:lnTo>
                  <a:lnTo>
                    <a:pt x="625411" y="672350"/>
                  </a:lnTo>
                  <a:lnTo>
                    <a:pt x="633488" y="624916"/>
                  </a:lnTo>
                  <a:lnTo>
                    <a:pt x="644309" y="577608"/>
                  </a:lnTo>
                  <a:lnTo>
                    <a:pt x="658596" y="530326"/>
                  </a:lnTo>
                  <a:lnTo>
                    <a:pt x="662038" y="519963"/>
                  </a:lnTo>
                  <a:lnTo>
                    <a:pt x="665962" y="505574"/>
                  </a:lnTo>
                  <a:lnTo>
                    <a:pt x="669188" y="487527"/>
                  </a:lnTo>
                  <a:lnTo>
                    <a:pt x="670560" y="466140"/>
                  </a:lnTo>
                  <a:lnTo>
                    <a:pt x="669772" y="449364"/>
                  </a:lnTo>
                  <a:lnTo>
                    <a:pt x="652246" y="385991"/>
                  </a:lnTo>
                  <a:lnTo>
                    <a:pt x="628129" y="350824"/>
                  </a:lnTo>
                  <a:lnTo>
                    <a:pt x="584390" y="314210"/>
                  </a:lnTo>
                  <a:lnTo>
                    <a:pt x="560095" y="293306"/>
                  </a:lnTo>
                  <a:lnTo>
                    <a:pt x="533958" y="269570"/>
                  </a:lnTo>
                  <a:lnTo>
                    <a:pt x="469938" y="209931"/>
                  </a:lnTo>
                  <a:lnTo>
                    <a:pt x="428917" y="172212"/>
                  </a:lnTo>
                  <a:lnTo>
                    <a:pt x="379844" y="128003"/>
                  </a:lnTo>
                  <a:lnTo>
                    <a:pt x="321132" y="76403"/>
                  </a:lnTo>
                  <a:lnTo>
                    <a:pt x="282194" y="42849"/>
                  </a:lnTo>
                  <a:lnTo>
                    <a:pt x="23159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93" y="2819882"/>
              <a:ext cx="521970" cy="881380"/>
            </a:xfrm>
            <a:custGeom>
              <a:avLst/>
              <a:gdLst/>
              <a:ahLst/>
              <a:cxnLst/>
              <a:rect l="l" t="t" r="r" b="b"/>
              <a:pathLst>
                <a:path w="521969" h="881379">
                  <a:moveTo>
                    <a:pt x="388366" y="529920"/>
                  </a:moveTo>
                  <a:lnTo>
                    <a:pt x="367995" y="496023"/>
                  </a:lnTo>
                  <a:lnTo>
                    <a:pt x="352983" y="488429"/>
                  </a:lnTo>
                  <a:lnTo>
                    <a:pt x="344081" y="488950"/>
                  </a:lnTo>
                  <a:lnTo>
                    <a:pt x="337045" y="490829"/>
                  </a:lnTo>
                  <a:lnTo>
                    <a:pt x="331317" y="496201"/>
                  </a:lnTo>
                  <a:lnTo>
                    <a:pt x="328726" y="503008"/>
                  </a:lnTo>
                  <a:lnTo>
                    <a:pt x="326796" y="514477"/>
                  </a:lnTo>
                  <a:lnTo>
                    <a:pt x="329006" y="525513"/>
                  </a:lnTo>
                  <a:lnTo>
                    <a:pt x="333819" y="536092"/>
                  </a:lnTo>
                  <a:lnTo>
                    <a:pt x="343890" y="553135"/>
                  </a:lnTo>
                  <a:lnTo>
                    <a:pt x="347687" y="560070"/>
                  </a:lnTo>
                  <a:lnTo>
                    <a:pt x="363372" y="881049"/>
                  </a:lnTo>
                  <a:lnTo>
                    <a:pt x="387972" y="881049"/>
                  </a:lnTo>
                  <a:lnTo>
                    <a:pt x="379641" y="566826"/>
                  </a:lnTo>
                  <a:lnTo>
                    <a:pt x="379831" y="558685"/>
                  </a:lnTo>
                  <a:lnTo>
                    <a:pt x="380796" y="550672"/>
                  </a:lnTo>
                  <a:lnTo>
                    <a:pt x="382854" y="542950"/>
                  </a:lnTo>
                  <a:lnTo>
                    <a:pt x="385178" y="536448"/>
                  </a:lnTo>
                  <a:lnTo>
                    <a:pt x="388366" y="529920"/>
                  </a:lnTo>
                  <a:close/>
                </a:path>
                <a:path w="521969" h="881379">
                  <a:moveTo>
                    <a:pt x="492772" y="288531"/>
                  </a:moveTo>
                  <a:lnTo>
                    <a:pt x="468096" y="243179"/>
                  </a:lnTo>
                  <a:lnTo>
                    <a:pt x="394474" y="218389"/>
                  </a:lnTo>
                  <a:lnTo>
                    <a:pt x="375285" y="212598"/>
                  </a:lnTo>
                  <a:lnTo>
                    <a:pt x="323316" y="188887"/>
                  </a:lnTo>
                  <a:lnTo>
                    <a:pt x="283667" y="163258"/>
                  </a:lnTo>
                  <a:lnTo>
                    <a:pt x="58280" y="0"/>
                  </a:lnTo>
                  <a:lnTo>
                    <a:pt x="0" y="78168"/>
                  </a:lnTo>
                  <a:lnTo>
                    <a:pt x="276923" y="268414"/>
                  </a:lnTo>
                  <a:lnTo>
                    <a:pt x="304241" y="296697"/>
                  </a:lnTo>
                  <a:lnTo>
                    <a:pt x="313855" y="327367"/>
                  </a:lnTo>
                  <a:lnTo>
                    <a:pt x="312826" y="338836"/>
                  </a:lnTo>
                  <a:lnTo>
                    <a:pt x="308889" y="354076"/>
                  </a:lnTo>
                  <a:lnTo>
                    <a:pt x="305739" y="369836"/>
                  </a:lnTo>
                  <a:lnTo>
                    <a:pt x="307873" y="384149"/>
                  </a:lnTo>
                  <a:lnTo>
                    <a:pt x="319773" y="395008"/>
                  </a:lnTo>
                  <a:lnTo>
                    <a:pt x="337527" y="399719"/>
                  </a:lnTo>
                  <a:lnTo>
                    <a:pt x="357339" y="399923"/>
                  </a:lnTo>
                  <a:lnTo>
                    <a:pt x="377164" y="397065"/>
                  </a:lnTo>
                  <a:lnTo>
                    <a:pt x="429463" y="377304"/>
                  </a:lnTo>
                  <a:lnTo>
                    <a:pt x="472427" y="340321"/>
                  </a:lnTo>
                  <a:lnTo>
                    <a:pt x="490855" y="307555"/>
                  </a:lnTo>
                  <a:lnTo>
                    <a:pt x="492772" y="288531"/>
                  </a:lnTo>
                  <a:close/>
                </a:path>
                <a:path w="521969" h="881379">
                  <a:moveTo>
                    <a:pt x="521893" y="421982"/>
                  </a:moveTo>
                  <a:lnTo>
                    <a:pt x="494296" y="382739"/>
                  </a:lnTo>
                  <a:lnTo>
                    <a:pt x="478066" y="380479"/>
                  </a:lnTo>
                  <a:lnTo>
                    <a:pt x="461772" y="382549"/>
                  </a:lnTo>
                  <a:lnTo>
                    <a:pt x="446659" y="387908"/>
                  </a:lnTo>
                  <a:lnTo>
                    <a:pt x="432168" y="394970"/>
                  </a:lnTo>
                  <a:lnTo>
                    <a:pt x="417868" y="402577"/>
                  </a:lnTo>
                  <a:lnTo>
                    <a:pt x="403301" y="409549"/>
                  </a:lnTo>
                  <a:lnTo>
                    <a:pt x="383082" y="416255"/>
                  </a:lnTo>
                  <a:lnTo>
                    <a:pt x="362051" y="419696"/>
                  </a:lnTo>
                  <a:lnTo>
                    <a:pt x="340753" y="419823"/>
                  </a:lnTo>
                  <a:lnTo>
                    <a:pt x="319697" y="416623"/>
                  </a:lnTo>
                  <a:lnTo>
                    <a:pt x="314464" y="415417"/>
                  </a:lnTo>
                  <a:lnTo>
                    <a:pt x="309003" y="417525"/>
                  </a:lnTo>
                  <a:lnTo>
                    <a:pt x="306400" y="422173"/>
                  </a:lnTo>
                  <a:lnTo>
                    <a:pt x="303326" y="429602"/>
                  </a:lnTo>
                  <a:lnTo>
                    <a:pt x="302133" y="437159"/>
                  </a:lnTo>
                  <a:lnTo>
                    <a:pt x="302742" y="444792"/>
                  </a:lnTo>
                  <a:lnTo>
                    <a:pt x="333565" y="472363"/>
                  </a:lnTo>
                  <a:lnTo>
                    <a:pt x="347332" y="474078"/>
                  </a:lnTo>
                  <a:lnTo>
                    <a:pt x="353098" y="475462"/>
                  </a:lnTo>
                  <a:lnTo>
                    <a:pt x="376250" y="486346"/>
                  </a:lnTo>
                  <a:lnTo>
                    <a:pt x="393979" y="504037"/>
                  </a:lnTo>
                  <a:lnTo>
                    <a:pt x="405155" y="526618"/>
                  </a:lnTo>
                  <a:lnTo>
                    <a:pt x="408660" y="552157"/>
                  </a:lnTo>
                  <a:lnTo>
                    <a:pt x="408444" y="605637"/>
                  </a:lnTo>
                  <a:lnTo>
                    <a:pt x="410362" y="659472"/>
                  </a:lnTo>
                  <a:lnTo>
                    <a:pt x="413918" y="713803"/>
                  </a:lnTo>
                  <a:lnTo>
                    <a:pt x="418604" y="768756"/>
                  </a:lnTo>
                  <a:lnTo>
                    <a:pt x="429450" y="881037"/>
                  </a:lnTo>
                  <a:lnTo>
                    <a:pt x="497446" y="881037"/>
                  </a:lnTo>
                  <a:lnTo>
                    <a:pt x="495388" y="827773"/>
                  </a:lnTo>
                  <a:lnTo>
                    <a:pt x="494182" y="774865"/>
                  </a:lnTo>
                  <a:lnTo>
                    <a:pt x="493839" y="722312"/>
                  </a:lnTo>
                  <a:lnTo>
                    <a:pt x="494385" y="670128"/>
                  </a:lnTo>
                  <a:lnTo>
                    <a:pt x="495846" y="618312"/>
                  </a:lnTo>
                  <a:lnTo>
                    <a:pt x="498221" y="566889"/>
                  </a:lnTo>
                  <a:lnTo>
                    <a:pt x="501535" y="515848"/>
                  </a:lnTo>
                  <a:lnTo>
                    <a:pt x="509371" y="474649"/>
                  </a:lnTo>
                  <a:lnTo>
                    <a:pt x="516242" y="454748"/>
                  </a:lnTo>
                  <a:lnTo>
                    <a:pt x="518033" y="448208"/>
                  </a:lnTo>
                  <a:lnTo>
                    <a:pt x="519493" y="441566"/>
                  </a:lnTo>
                  <a:lnTo>
                    <a:pt x="521055" y="432219"/>
                  </a:lnTo>
                  <a:lnTo>
                    <a:pt x="521893" y="421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495" y="3063367"/>
              <a:ext cx="74122" cy="115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7108" y="3700919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584" y="6172"/>
                  </a:moveTo>
                  <a:lnTo>
                    <a:pt x="381" y="4152"/>
                  </a:lnTo>
                  <a:lnTo>
                    <a:pt x="177" y="209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1316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7119" y="3044393"/>
              <a:ext cx="285750" cy="83185"/>
            </a:xfrm>
            <a:custGeom>
              <a:avLst/>
              <a:gdLst/>
              <a:ahLst/>
              <a:cxnLst/>
              <a:rect l="l" t="t" r="r" b="b"/>
              <a:pathLst>
                <a:path w="285750" h="83185">
                  <a:moveTo>
                    <a:pt x="285178" y="0"/>
                  </a:moveTo>
                  <a:lnTo>
                    <a:pt x="104406" y="5143"/>
                  </a:lnTo>
                  <a:lnTo>
                    <a:pt x="134594" y="50965"/>
                  </a:lnTo>
                  <a:lnTo>
                    <a:pt x="0" y="82753"/>
                  </a:lnTo>
                  <a:lnTo>
                    <a:pt x="194094" y="74066"/>
                  </a:lnTo>
                  <a:lnTo>
                    <a:pt x="166446" y="27178"/>
                  </a:lnTo>
                  <a:lnTo>
                    <a:pt x="28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420" y="2628849"/>
              <a:ext cx="546735" cy="535940"/>
            </a:xfrm>
            <a:custGeom>
              <a:avLst/>
              <a:gdLst/>
              <a:ahLst/>
              <a:cxnLst/>
              <a:rect l="l" t="t" r="r" b="b"/>
              <a:pathLst>
                <a:path w="546735" h="535939">
                  <a:moveTo>
                    <a:pt x="399376" y="0"/>
                  </a:moveTo>
                  <a:lnTo>
                    <a:pt x="136829" y="8394"/>
                  </a:lnTo>
                  <a:lnTo>
                    <a:pt x="0" y="324040"/>
                  </a:lnTo>
                  <a:lnTo>
                    <a:pt x="18872" y="535787"/>
                  </a:lnTo>
                  <a:lnTo>
                    <a:pt x="64096" y="444957"/>
                  </a:lnTo>
                  <a:lnTo>
                    <a:pt x="88950" y="262102"/>
                  </a:lnTo>
                  <a:lnTo>
                    <a:pt x="133794" y="163322"/>
                  </a:lnTo>
                  <a:lnTo>
                    <a:pt x="231521" y="114554"/>
                  </a:lnTo>
                  <a:lnTo>
                    <a:pt x="415061" y="81762"/>
                  </a:lnTo>
                  <a:lnTo>
                    <a:pt x="546150" y="48641"/>
                  </a:lnTo>
                  <a:lnTo>
                    <a:pt x="525919" y="22796"/>
                  </a:lnTo>
                  <a:lnTo>
                    <a:pt x="446341" y="5994"/>
                  </a:lnTo>
                  <a:lnTo>
                    <a:pt x="399376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006" y="352437"/>
              <a:ext cx="143988" cy="144005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362049" y="6743031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31518" y="5857201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4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9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6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19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4" y="8737"/>
                </a:lnTo>
                <a:lnTo>
                  <a:pt x="48323" y="3048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5711" y="585881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4968" y="6702254"/>
            <a:ext cx="876300" cy="876300"/>
            <a:chOff x="434968" y="6702254"/>
            <a:chExt cx="876300" cy="876300"/>
          </a:xfrm>
        </p:grpSpPr>
        <p:sp>
          <p:nvSpPr>
            <p:cNvPr id="20" name="object 20"/>
            <p:cNvSpPr/>
            <p:nvPr/>
          </p:nvSpPr>
          <p:spPr>
            <a:xfrm>
              <a:off x="447333" y="6773529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4962" y="6702259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49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49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36" y="866025"/>
                  </a:moveTo>
                  <a:lnTo>
                    <a:pt x="873239" y="858786"/>
                  </a:lnTo>
                  <a:lnTo>
                    <a:pt x="866013" y="855802"/>
                  </a:lnTo>
                  <a:lnTo>
                    <a:pt x="858786" y="858786"/>
                  </a:lnTo>
                  <a:lnTo>
                    <a:pt x="855789" y="866025"/>
                  </a:lnTo>
                  <a:lnTo>
                    <a:pt x="858786" y="873252"/>
                  </a:lnTo>
                  <a:lnTo>
                    <a:pt x="866013" y="876249"/>
                  </a:lnTo>
                  <a:lnTo>
                    <a:pt x="873239" y="873252"/>
                  </a:lnTo>
                  <a:lnTo>
                    <a:pt x="876236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290751" y="584645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6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6541" y="670225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7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929" y="5911418"/>
            <a:ext cx="1602124" cy="160209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3272764" y="6743020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42246" y="5857189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5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8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7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20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5" y="8737"/>
                </a:lnTo>
                <a:lnTo>
                  <a:pt x="48323" y="3047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56434" y="585881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2345689" y="6702244"/>
            <a:ext cx="876300" cy="876300"/>
            <a:chOff x="2345689" y="6702244"/>
            <a:chExt cx="876300" cy="876300"/>
          </a:xfrm>
        </p:grpSpPr>
        <p:sp>
          <p:nvSpPr>
            <p:cNvPr id="29" name="object 29"/>
            <p:cNvSpPr/>
            <p:nvPr/>
          </p:nvSpPr>
          <p:spPr>
            <a:xfrm>
              <a:off x="2358059" y="6773519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45690" y="6702246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62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62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23" y="866025"/>
                  </a:moveTo>
                  <a:lnTo>
                    <a:pt x="873239" y="858786"/>
                  </a:lnTo>
                  <a:lnTo>
                    <a:pt x="866000" y="855802"/>
                  </a:lnTo>
                  <a:lnTo>
                    <a:pt x="858774" y="858786"/>
                  </a:lnTo>
                  <a:lnTo>
                    <a:pt x="855776" y="866025"/>
                  </a:lnTo>
                  <a:lnTo>
                    <a:pt x="858774" y="873252"/>
                  </a:lnTo>
                  <a:lnTo>
                    <a:pt x="866000" y="876249"/>
                  </a:lnTo>
                  <a:lnTo>
                    <a:pt x="873239" y="873252"/>
                  </a:lnTo>
                  <a:lnTo>
                    <a:pt x="876223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201466" y="584644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7269" y="670224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0650" y="5911405"/>
            <a:ext cx="1602130" cy="1602092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465"/>
              </a:spcBef>
            </a:pPr>
            <a:r>
              <a:rPr spc="-10" dirty="0"/>
              <a:t>Клінічний </a:t>
            </a:r>
            <a:r>
              <a:rPr dirty="0"/>
              <a:t>ВИПАДОК</a:t>
            </a:r>
            <a:r>
              <a:rPr spc="-100" dirty="0"/>
              <a:t> </a:t>
            </a:r>
            <a:r>
              <a:rPr spc="-50" dirty="0"/>
              <a:t>5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346963" y="2067775"/>
            <a:ext cx="3806190" cy="3784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Доктор</a:t>
            </a:r>
            <a:r>
              <a:rPr sz="900" spc="12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Умберто</a:t>
            </a:r>
            <a:r>
              <a:rPr sz="900" spc="14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Массафра,</a:t>
            </a:r>
            <a:r>
              <a:rPr sz="900" spc="1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Рим,</a:t>
            </a:r>
            <a:r>
              <a:rPr sz="900" spc="1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78CDD0"/>
                </a:solidFill>
                <a:latin typeface="Tahoma"/>
                <a:cs typeface="Tahoma"/>
              </a:rPr>
              <a:t>Італія.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  <a:tabLst>
                <a:tab pos="3792854" algn="l"/>
              </a:tabLst>
            </a:pPr>
            <a:r>
              <a:rPr sz="1100" u="sng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Двосторонній</a:t>
            </a:r>
            <a:r>
              <a:rPr sz="1100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остеоартрит</a:t>
            </a:r>
            <a:r>
              <a:rPr sz="11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100" u="sng" spc="-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III</a:t>
            </a:r>
            <a:r>
              <a:rPr sz="11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11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стадії</a:t>
            </a:r>
            <a:r>
              <a:rPr sz="11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2144" y="647192"/>
            <a:ext cx="61277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1270">
              <a:lnSpc>
                <a:spcPct val="120000"/>
              </a:lnSpc>
              <a:spcBef>
                <a:spcPts val="100"/>
              </a:spcBef>
            </a:pPr>
            <a:r>
              <a:rPr sz="1200" spc="-10" dirty="0">
                <a:solidFill>
                  <a:srgbClr val="78CDD0"/>
                </a:solidFill>
                <a:latin typeface="Tahoma"/>
                <a:cs typeface="Tahoma"/>
              </a:rPr>
              <a:t>Чоловік </a:t>
            </a:r>
            <a:r>
              <a:rPr sz="1200" spc="-25" dirty="0">
                <a:solidFill>
                  <a:srgbClr val="78CDD0"/>
                </a:solidFill>
                <a:latin typeface="Tahoma"/>
                <a:cs typeface="Tahoma"/>
              </a:rPr>
              <a:t>ВІК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550" spc="-25" dirty="0">
                <a:solidFill>
                  <a:srgbClr val="78CDD0"/>
                </a:solidFill>
                <a:latin typeface="Arial Black"/>
                <a:cs typeface="Arial Black"/>
              </a:rPr>
              <a:t>68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58900" y="3042920"/>
            <a:ext cx="2895600" cy="8502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81940" marR="5080">
              <a:lnSpc>
                <a:spcPts val="1040"/>
              </a:lnSpc>
              <a:spcBef>
                <a:spcPts val="165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9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хронічною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лімфоцитарною</a:t>
            </a:r>
            <a:r>
              <a:rPr sz="9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лейкемією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—</a:t>
            </a:r>
            <a:r>
              <a:rPr sz="9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НПЗЗ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ПРОТИПОКАЗАНІ</a:t>
            </a:r>
            <a:endParaRPr sz="900">
              <a:latin typeface="Tahoma"/>
              <a:cs typeface="Tahoma"/>
            </a:endParaRPr>
          </a:p>
          <a:p>
            <a:pPr marL="12700" marR="294005">
              <a:lnSpc>
                <a:spcPct val="101099"/>
              </a:lnSpc>
              <a:spcBef>
                <a:spcPts val="1080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Опіоїди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та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парацетамол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не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ефективні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ХІРУРГІЧНЕ</a:t>
            </a:r>
            <a:r>
              <a:rPr sz="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ВТРУЧАННЯ</a:t>
            </a:r>
            <a:r>
              <a:rPr sz="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ПРОТИПОКАЗАНЕ</a:t>
            </a:r>
            <a:r>
              <a:rPr sz="9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через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загальний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стан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здоров'я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58900" y="4574540"/>
            <a:ext cx="3066415" cy="714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Попередні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методи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лікування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дали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результатів:</a:t>
            </a:r>
            <a:r>
              <a:rPr sz="9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три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внутрішньосуглобові</a:t>
            </a:r>
            <a:r>
              <a:rPr sz="90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ін’єкції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кортикостероїдів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продемонстрували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лише</a:t>
            </a:r>
            <a:r>
              <a:rPr sz="900" spc="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мінімальну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ефективність,</a:t>
            </a:r>
            <a:r>
              <a:rPr sz="900" spc="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три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ін’єкції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гіалуронової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кислоти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–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були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неефективними.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Застосування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PRP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протипоказане.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9750" y="4406512"/>
            <a:ext cx="792480" cy="758170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13049" y="4205324"/>
            <a:ext cx="223520" cy="1527175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2D2F92"/>
                </a:solidFill>
                <a:latin typeface="Arial Black"/>
                <a:cs typeface="Arial Black"/>
              </a:rPr>
              <a:t>МЕДИЧНА</a:t>
            </a:r>
            <a:r>
              <a:rPr sz="11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ІСТОРІЯ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67626" y="3017757"/>
            <a:ext cx="240665" cy="69723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10" dirty="0">
                <a:solidFill>
                  <a:srgbClr val="FFFFFF"/>
                </a:solidFill>
                <a:latin typeface="Arial Black"/>
                <a:cs typeface="Arial Black"/>
              </a:rPr>
              <a:t>Пацієнт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ABA45BDA-E015-29A7-FAFF-51EAFEF337B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45" name="Рисунок 44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32D0017F-E6FF-D8C7-7FA1-D5CFC4B89A9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6888480"/>
            <a:chOff x="0" y="0"/>
            <a:chExt cx="4500245" cy="68884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993" y="6399961"/>
              <a:ext cx="103822" cy="842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29919" y="6243434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59">
                  <a:moveTo>
                    <a:pt x="36258" y="499275"/>
                  </a:moveTo>
                  <a:lnTo>
                    <a:pt x="30772" y="499275"/>
                  </a:lnTo>
                  <a:lnTo>
                    <a:pt x="0" y="530047"/>
                  </a:lnTo>
                  <a:lnTo>
                    <a:pt x="0" y="535533"/>
                  </a:lnTo>
                  <a:lnTo>
                    <a:pt x="109131" y="644664"/>
                  </a:lnTo>
                  <a:lnTo>
                    <a:pt x="114617" y="644664"/>
                  </a:lnTo>
                  <a:lnTo>
                    <a:pt x="145389" y="613905"/>
                  </a:lnTo>
                  <a:lnTo>
                    <a:pt x="145389" y="608418"/>
                  </a:lnTo>
                  <a:lnTo>
                    <a:pt x="129743" y="592785"/>
                  </a:lnTo>
                  <a:lnTo>
                    <a:pt x="193332" y="529196"/>
                  </a:lnTo>
                  <a:lnTo>
                    <a:pt x="273088" y="529196"/>
                  </a:lnTo>
                  <a:lnTo>
                    <a:pt x="262851" y="518960"/>
                  </a:lnTo>
                  <a:lnTo>
                    <a:pt x="266903" y="514908"/>
                  </a:lnTo>
                  <a:lnTo>
                    <a:pt x="51879" y="514908"/>
                  </a:lnTo>
                  <a:lnTo>
                    <a:pt x="36258" y="499275"/>
                  </a:lnTo>
                  <a:close/>
                </a:path>
                <a:path w="644525" h="645159">
                  <a:moveTo>
                    <a:pt x="273088" y="529196"/>
                  </a:moveTo>
                  <a:lnTo>
                    <a:pt x="193332" y="529196"/>
                  </a:lnTo>
                  <a:lnTo>
                    <a:pt x="250037" y="585889"/>
                  </a:lnTo>
                  <a:lnTo>
                    <a:pt x="256489" y="585889"/>
                  </a:lnTo>
                  <a:lnTo>
                    <a:pt x="289902" y="552475"/>
                  </a:lnTo>
                  <a:lnTo>
                    <a:pt x="289902" y="546011"/>
                  </a:lnTo>
                  <a:lnTo>
                    <a:pt x="273088" y="529196"/>
                  </a:lnTo>
                  <a:close/>
                </a:path>
                <a:path w="644525" h="645159">
                  <a:moveTo>
                    <a:pt x="99072" y="355168"/>
                  </a:moveTo>
                  <a:lnTo>
                    <a:pt x="92608" y="355168"/>
                  </a:lnTo>
                  <a:lnTo>
                    <a:pt x="59194" y="388581"/>
                  </a:lnTo>
                  <a:lnTo>
                    <a:pt x="59194" y="395046"/>
                  </a:lnTo>
                  <a:lnTo>
                    <a:pt x="115468" y="451332"/>
                  </a:lnTo>
                  <a:lnTo>
                    <a:pt x="51879" y="514908"/>
                  </a:lnTo>
                  <a:lnTo>
                    <a:pt x="266903" y="514908"/>
                  </a:lnTo>
                  <a:lnTo>
                    <a:pt x="399992" y="381825"/>
                  </a:lnTo>
                  <a:lnTo>
                    <a:pt x="125704" y="381825"/>
                  </a:lnTo>
                  <a:lnTo>
                    <a:pt x="99072" y="355168"/>
                  </a:lnTo>
                  <a:close/>
                </a:path>
                <a:path w="644525" h="645159">
                  <a:moveTo>
                    <a:pt x="428942" y="84073"/>
                  </a:moveTo>
                  <a:lnTo>
                    <a:pt x="423456" y="84073"/>
                  </a:lnTo>
                  <a:lnTo>
                    <a:pt x="125704" y="381825"/>
                  </a:lnTo>
                  <a:lnTo>
                    <a:pt x="399992" y="381825"/>
                  </a:lnTo>
                  <a:lnTo>
                    <a:pt x="446743" y="335076"/>
                  </a:lnTo>
                  <a:lnTo>
                    <a:pt x="422719" y="335076"/>
                  </a:lnTo>
                  <a:lnTo>
                    <a:pt x="309473" y="222072"/>
                  </a:lnTo>
                  <a:lnTo>
                    <a:pt x="426199" y="105346"/>
                  </a:lnTo>
                  <a:lnTo>
                    <a:pt x="450207" y="105346"/>
                  </a:lnTo>
                  <a:lnTo>
                    <a:pt x="428942" y="84073"/>
                  </a:lnTo>
                  <a:close/>
                </a:path>
                <a:path w="644525" h="645159">
                  <a:moveTo>
                    <a:pt x="539330" y="194462"/>
                  </a:moveTo>
                  <a:lnTo>
                    <a:pt x="539330" y="218478"/>
                  </a:lnTo>
                  <a:lnTo>
                    <a:pt x="422719" y="335076"/>
                  </a:lnTo>
                  <a:lnTo>
                    <a:pt x="446743" y="335076"/>
                  </a:lnTo>
                  <a:lnTo>
                    <a:pt x="560603" y="221221"/>
                  </a:lnTo>
                  <a:lnTo>
                    <a:pt x="560603" y="215734"/>
                  </a:lnTo>
                  <a:lnTo>
                    <a:pt x="539330" y="194462"/>
                  </a:lnTo>
                  <a:close/>
                </a:path>
                <a:path w="644525" h="645159">
                  <a:moveTo>
                    <a:pt x="450207" y="105346"/>
                  </a:moveTo>
                  <a:lnTo>
                    <a:pt x="426199" y="105346"/>
                  </a:lnTo>
                  <a:lnTo>
                    <a:pt x="539330" y="218478"/>
                  </a:lnTo>
                  <a:lnTo>
                    <a:pt x="539330" y="194462"/>
                  </a:lnTo>
                  <a:lnTo>
                    <a:pt x="524027" y="179158"/>
                  </a:lnTo>
                  <a:lnTo>
                    <a:pt x="524687" y="178498"/>
                  </a:lnTo>
                  <a:lnTo>
                    <a:pt x="529056" y="173367"/>
                  </a:lnTo>
                  <a:lnTo>
                    <a:pt x="531696" y="167157"/>
                  </a:lnTo>
                  <a:lnTo>
                    <a:pt x="512025" y="167157"/>
                  </a:lnTo>
                  <a:lnTo>
                    <a:pt x="477520" y="132638"/>
                  </a:lnTo>
                  <a:lnTo>
                    <a:pt x="478167" y="131991"/>
                  </a:lnTo>
                  <a:lnTo>
                    <a:pt x="487006" y="125425"/>
                  </a:lnTo>
                  <a:lnTo>
                    <a:pt x="496646" y="120649"/>
                  </a:lnTo>
                  <a:lnTo>
                    <a:pt x="465505" y="120649"/>
                  </a:lnTo>
                  <a:lnTo>
                    <a:pt x="450207" y="105346"/>
                  </a:lnTo>
                  <a:close/>
                </a:path>
                <a:path w="644525" h="645159">
                  <a:moveTo>
                    <a:pt x="637730" y="0"/>
                  </a:moveTo>
                  <a:lnTo>
                    <a:pt x="632358" y="0"/>
                  </a:lnTo>
                  <a:lnTo>
                    <a:pt x="527862" y="104495"/>
                  </a:lnTo>
                  <a:lnTo>
                    <a:pt x="527862" y="136613"/>
                  </a:lnTo>
                  <a:lnTo>
                    <a:pt x="524675" y="146672"/>
                  </a:lnTo>
                  <a:lnTo>
                    <a:pt x="519264" y="157632"/>
                  </a:lnTo>
                  <a:lnTo>
                    <a:pt x="512686" y="166496"/>
                  </a:lnTo>
                  <a:lnTo>
                    <a:pt x="512025" y="167157"/>
                  </a:lnTo>
                  <a:lnTo>
                    <a:pt x="531696" y="167157"/>
                  </a:lnTo>
                  <a:lnTo>
                    <a:pt x="544677" y="136613"/>
                  </a:lnTo>
                  <a:lnTo>
                    <a:pt x="544728" y="135331"/>
                  </a:lnTo>
                  <a:lnTo>
                    <a:pt x="544855" y="131991"/>
                  </a:lnTo>
                  <a:lnTo>
                    <a:pt x="544944" y="129641"/>
                  </a:lnTo>
                  <a:lnTo>
                    <a:pt x="543039" y="122948"/>
                  </a:lnTo>
                  <a:lnTo>
                    <a:pt x="539889" y="118516"/>
                  </a:lnTo>
                  <a:lnTo>
                    <a:pt x="538873" y="117500"/>
                  </a:lnTo>
                  <a:lnTo>
                    <a:pt x="644372" y="12001"/>
                  </a:lnTo>
                  <a:lnTo>
                    <a:pt x="644372" y="6629"/>
                  </a:lnTo>
                  <a:lnTo>
                    <a:pt x="637730" y="0"/>
                  </a:lnTo>
                  <a:close/>
                </a:path>
                <a:path w="644525" h="645159">
                  <a:moveTo>
                    <a:pt x="527862" y="116827"/>
                  </a:moveTo>
                  <a:lnTo>
                    <a:pt x="514197" y="116827"/>
                  </a:lnTo>
                  <a:lnTo>
                    <a:pt x="527862" y="130479"/>
                  </a:lnTo>
                  <a:lnTo>
                    <a:pt x="527862" y="116827"/>
                  </a:lnTo>
                  <a:close/>
                </a:path>
                <a:path w="644525" h="645159">
                  <a:moveTo>
                    <a:pt x="511937" y="99580"/>
                  </a:moveTo>
                  <a:lnTo>
                    <a:pt x="494271" y="103238"/>
                  </a:lnTo>
                  <a:lnTo>
                    <a:pt x="477545" y="111455"/>
                  </a:lnTo>
                  <a:lnTo>
                    <a:pt x="466128" y="120014"/>
                  </a:lnTo>
                  <a:lnTo>
                    <a:pt x="465505" y="120649"/>
                  </a:lnTo>
                  <a:lnTo>
                    <a:pt x="496646" y="120649"/>
                  </a:lnTo>
                  <a:lnTo>
                    <a:pt x="497928" y="120014"/>
                  </a:lnTo>
                  <a:lnTo>
                    <a:pt x="507898" y="116827"/>
                  </a:lnTo>
                  <a:lnTo>
                    <a:pt x="527862" y="116827"/>
                  </a:lnTo>
                  <a:lnTo>
                    <a:pt x="527862" y="105498"/>
                  </a:lnTo>
                  <a:lnTo>
                    <a:pt x="526859" y="105498"/>
                  </a:lnTo>
                  <a:lnTo>
                    <a:pt x="526161" y="104774"/>
                  </a:lnTo>
                  <a:lnTo>
                    <a:pt x="511937" y="99580"/>
                  </a:lnTo>
                  <a:close/>
                </a:path>
                <a:path w="644525" h="645159">
                  <a:moveTo>
                    <a:pt x="527862" y="104495"/>
                  </a:moveTo>
                  <a:lnTo>
                    <a:pt x="526859" y="105498"/>
                  </a:lnTo>
                  <a:lnTo>
                    <a:pt x="527862" y="105498"/>
                  </a:lnTo>
                  <a:lnTo>
                    <a:pt x="527862" y="104495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68" y="6486334"/>
              <a:ext cx="283273" cy="3219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12"/>
              <a:ext cx="4500245" cy="6286500"/>
            </a:xfrm>
            <a:custGeom>
              <a:avLst/>
              <a:gdLst/>
              <a:ahLst/>
              <a:cxnLst/>
              <a:rect l="l" t="t" r="r" b="b"/>
              <a:pathLst>
                <a:path w="4500245" h="6286500">
                  <a:moveTo>
                    <a:pt x="4500003" y="0"/>
                  </a:moveTo>
                  <a:lnTo>
                    <a:pt x="0" y="0"/>
                  </a:lnTo>
                  <a:lnTo>
                    <a:pt x="0" y="6285890"/>
                  </a:lnTo>
                  <a:lnTo>
                    <a:pt x="4500003" y="6285890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4500245" cy="2035810"/>
            </a:xfrm>
            <a:custGeom>
              <a:avLst/>
              <a:gdLst/>
              <a:ahLst/>
              <a:cxnLst/>
              <a:rect l="l" t="t" r="r" b="b"/>
              <a:pathLst>
                <a:path w="4500245" h="2035810">
                  <a:moveTo>
                    <a:pt x="1942782" y="0"/>
                  </a:moveTo>
                  <a:lnTo>
                    <a:pt x="1133462" y="0"/>
                  </a:lnTo>
                  <a:lnTo>
                    <a:pt x="1133360" y="1037666"/>
                  </a:lnTo>
                  <a:lnTo>
                    <a:pt x="1129703" y="1087970"/>
                  </a:lnTo>
                  <a:lnTo>
                    <a:pt x="1118717" y="1134948"/>
                  </a:lnTo>
                  <a:lnTo>
                    <a:pt x="1100404" y="1178623"/>
                  </a:lnTo>
                  <a:lnTo>
                    <a:pt x="1074775" y="1219009"/>
                  </a:lnTo>
                  <a:lnTo>
                    <a:pt x="1041819" y="1256093"/>
                  </a:lnTo>
                  <a:lnTo>
                    <a:pt x="1003846" y="1287919"/>
                  </a:lnTo>
                  <a:lnTo>
                    <a:pt x="963320" y="1312697"/>
                  </a:lnTo>
                  <a:lnTo>
                    <a:pt x="920191" y="1330413"/>
                  </a:lnTo>
                  <a:lnTo>
                    <a:pt x="874483" y="1341043"/>
                  </a:lnTo>
                  <a:lnTo>
                    <a:pt x="826173" y="1344599"/>
                  </a:lnTo>
                  <a:lnTo>
                    <a:pt x="775817" y="1341043"/>
                  </a:lnTo>
                  <a:lnTo>
                    <a:pt x="728802" y="1330413"/>
                  </a:lnTo>
                  <a:lnTo>
                    <a:pt x="685088" y="1312697"/>
                  </a:lnTo>
                  <a:lnTo>
                    <a:pt x="644677" y="1287919"/>
                  </a:lnTo>
                  <a:lnTo>
                    <a:pt x="607568" y="1256093"/>
                  </a:lnTo>
                  <a:lnTo>
                    <a:pt x="575703" y="1219009"/>
                  </a:lnTo>
                  <a:lnTo>
                    <a:pt x="550900" y="1178623"/>
                  </a:lnTo>
                  <a:lnTo>
                    <a:pt x="533158" y="1134948"/>
                  </a:lnTo>
                  <a:lnTo>
                    <a:pt x="522516" y="1087970"/>
                  </a:lnTo>
                  <a:lnTo>
                    <a:pt x="518972" y="1037666"/>
                  </a:lnTo>
                  <a:lnTo>
                    <a:pt x="518972" y="0"/>
                  </a:lnTo>
                  <a:lnTo>
                    <a:pt x="0" y="0"/>
                  </a:lnTo>
                  <a:lnTo>
                    <a:pt x="0" y="1727606"/>
                  </a:lnTo>
                  <a:lnTo>
                    <a:pt x="37503" y="1763623"/>
                  </a:lnTo>
                  <a:lnTo>
                    <a:pt x="75996" y="1796529"/>
                  </a:lnTo>
                  <a:lnTo>
                    <a:pt x="116141" y="1827301"/>
                  </a:lnTo>
                  <a:lnTo>
                    <a:pt x="157962" y="1855952"/>
                  </a:lnTo>
                  <a:lnTo>
                    <a:pt x="201460" y="1882470"/>
                  </a:lnTo>
                  <a:lnTo>
                    <a:pt x="246595" y="1906879"/>
                  </a:lnTo>
                  <a:lnTo>
                    <a:pt x="293420" y="1929142"/>
                  </a:lnTo>
                  <a:lnTo>
                    <a:pt x="341896" y="1949297"/>
                  </a:lnTo>
                  <a:lnTo>
                    <a:pt x="392023" y="1967318"/>
                  </a:lnTo>
                  <a:lnTo>
                    <a:pt x="437616" y="1981530"/>
                  </a:lnTo>
                  <a:lnTo>
                    <a:pt x="483882" y="1994077"/>
                  </a:lnTo>
                  <a:lnTo>
                    <a:pt x="530796" y="2004961"/>
                  </a:lnTo>
                  <a:lnTo>
                    <a:pt x="578383" y="2014181"/>
                  </a:lnTo>
                  <a:lnTo>
                    <a:pt x="626618" y="2021738"/>
                  </a:lnTo>
                  <a:lnTo>
                    <a:pt x="675525" y="2027618"/>
                  </a:lnTo>
                  <a:lnTo>
                    <a:pt x="725081" y="2031834"/>
                  </a:lnTo>
                  <a:lnTo>
                    <a:pt x="775296" y="2034362"/>
                  </a:lnTo>
                  <a:lnTo>
                    <a:pt x="826173" y="2035200"/>
                  </a:lnTo>
                  <a:lnTo>
                    <a:pt x="876998" y="2034362"/>
                  </a:lnTo>
                  <a:lnTo>
                    <a:pt x="927112" y="2031834"/>
                  </a:lnTo>
                  <a:lnTo>
                    <a:pt x="976490" y="2027618"/>
                  </a:lnTo>
                  <a:lnTo>
                    <a:pt x="1025131" y="2021738"/>
                  </a:lnTo>
                  <a:lnTo>
                    <a:pt x="1073048" y="2014181"/>
                  </a:lnTo>
                  <a:lnTo>
                    <a:pt x="1120241" y="2004961"/>
                  </a:lnTo>
                  <a:lnTo>
                    <a:pt x="1166723" y="1994077"/>
                  </a:lnTo>
                  <a:lnTo>
                    <a:pt x="1212456" y="1981530"/>
                  </a:lnTo>
                  <a:lnTo>
                    <a:pt x="1257477" y="1967318"/>
                  </a:lnTo>
                  <a:lnTo>
                    <a:pt x="1306944" y="1949297"/>
                  </a:lnTo>
                  <a:lnTo>
                    <a:pt x="1354924" y="1929142"/>
                  </a:lnTo>
                  <a:lnTo>
                    <a:pt x="1401432" y="1906879"/>
                  </a:lnTo>
                  <a:lnTo>
                    <a:pt x="1446466" y="1882470"/>
                  </a:lnTo>
                  <a:lnTo>
                    <a:pt x="1490027" y="1855952"/>
                  </a:lnTo>
                  <a:lnTo>
                    <a:pt x="1532115" y="1827301"/>
                  </a:lnTo>
                  <a:lnTo>
                    <a:pt x="1572729" y="1796529"/>
                  </a:lnTo>
                  <a:lnTo>
                    <a:pt x="1611884" y="1763623"/>
                  </a:lnTo>
                  <a:lnTo>
                    <a:pt x="1649285" y="1728508"/>
                  </a:lnTo>
                  <a:lnTo>
                    <a:pt x="1684642" y="1690979"/>
                  </a:lnTo>
                  <a:lnTo>
                    <a:pt x="1717979" y="1651038"/>
                  </a:lnTo>
                  <a:lnTo>
                    <a:pt x="1749298" y="1608709"/>
                  </a:lnTo>
                  <a:lnTo>
                    <a:pt x="1778558" y="1563979"/>
                  </a:lnTo>
                  <a:lnTo>
                    <a:pt x="1805800" y="1516849"/>
                  </a:lnTo>
                  <a:lnTo>
                    <a:pt x="1831022" y="1467332"/>
                  </a:lnTo>
                  <a:lnTo>
                    <a:pt x="1854200" y="1415440"/>
                  </a:lnTo>
                  <a:lnTo>
                    <a:pt x="1871014" y="1372222"/>
                  </a:lnTo>
                  <a:lnTo>
                    <a:pt x="1899335" y="1281569"/>
                  </a:lnTo>
                  <a:lnTo>
                    <a:pt x="1910867" y="1234109"/>
                  </a:lnTo>
                  <a:lnTo>
                    <a:pt x="1920608" y="1185227"/>
                  </a:lnTo>
                  <a:lnTo>
                    <a:pt x="1928596" y="1134948"/>
                  </a:lnTo>
                  <a:lnTo>
                    <a:pt x="1934794" y="1083221"/>
                  </a:lnTo>
                  <a:lnTo>
                    <a:pt x="1939226" y="1030084"/>
                  </a:lnTo>
                  <a:lnTo>
                    <a:pt x="1941893" y="975525"/>
                  </a:lnTo>
                  <a:lnTo>
                    <a:pt x="1942782" y="919556"/>
                  </a:lnTo>
                  <a:lnTo>
                    <a:pt x="1942782" y="0"/>
                  </a:lnTo>
                  <a:close/>
                </a:path>
                <a:path w="4500245" h="2035810">
                  <a:moveTo>
                    <a:pt x="4500003" y="0"/>
                  </a:moveTo>
                  <a:lnTo>
                    <a:pt x="3980904" y="0"/>
                  </a:lnTo>
                  <a:lnTo>
                    <a:pt x="3980904" y="1037666"/>
                  </a:lnTo>
                  <a:lnTo>
                    <a:pt x="3977360" y="1087970"/>
                  </a:lnTo>
                  <a:lnTo>
                    <a:pt x="3966743" y="1134948"/>
                  </a:lnTo>
                  <a:lnTo>
                    <a:pt x="3949027" y="1178623"/>
                  </a:lnTo>
                  <a:lnTo>
                    <a:pt x="3924223" y="1219009"/>
                  </a:lnTo>
                  <a:lnTo>
                    <a:pt x="3892308" y="1256093"/>
                  </a:lnTo>
                  <a:lnTo>
                    <a:pt x="3855199" y="1287919"/>
                  </a:lnTo>
                  <a:lnTo>
                    <a:pt x="3814762" y="1312697"/>
                  </a:lnTo>
                  <a:lnTo>
                    <a:pt x="3771023" y="1330413"/>
                  </a:lnTo>
                  <a:lnTo>
                    <a:pt x="3724008" y="1341043"/>
                  </a:lnTo>
                  <a:lnTo>
                    <a:pt x="3673716" y="1344599"/>
                  </a:lnTo>
                  <a:lnTo>
                    <a:pt x="3625380" y="1341043"/>
                  </a:lnTo>
                  <a:lnTo>
                    <a:pt x="3579647" y="1330413"/>
                  </a:lnTo>
                  <a:lnTo>
                    <a:pt x="3536505" y="1312697"/>
                  </a:lnTo>
                  <a:lnTo>
                    <a:pt x="3495979" y="1287919"/>
                  </a:lnTo>
                  <a:lnTo>
                    <a:pt x="3458045" y="1256093"/>
                  </a:lnTo>
                  <a:lnTo>
                    <a:pt x="3425101" y="1219009"/>
                  </a:lnTo>
                  <a:lnTo>
                    <a:pt x="3399459" y="1178623"/>
                  </a:lnTo>
                  <a:lnTo>
                    <a:pt x="3381146" y="1134948"/>
                  </a:lnTo>
                  <a:lnTo>
                    <a:pt x="3370161" y="1087970"/>
                  </a:lnTo>
                  <a:lnTo>
                    <a:pt x="3366503" y="1037666"/>
                  </a:lnTo>
                  <a:lnTo>
                    <a:pt x="3366401" y="0"/>
                  </a:lnTo>
                  <a:lnTo>
                    <a:pt x="2557195" y="0"/>
                  </a:lnTo>
                  <a:lnTo>
                    <a:pt x="2557195" y="919556"/>
                  </a:lnTo>
                  <a:lnTo>
                    <a:pt x="2558084" y="975525"/>
                  </a:lnTo>
                  <a:lnTo>
                    <a:pt x="2560739" y="1030084"/>
                  </a:lnTo>
                  <a:lnTo>
                    <a:pt x="2565158" y="1083221"/>
                  </a:lnTo>
                  <a:lnTo>
                    <a:pt x="2571369" y="1134948"/>
                  </a:lnTo>
                  <a:lnTo>
                    <a:pt x="2579332" y="1185227"/>
                  </a:lnTo>
                  <a:lnTo>
                    <a:pt x="2589072" y="1234109"/>
                  </a:lnTo>
                  <a:lnTo>
                    <a:pt x="2600591" y="1281569"/>
                  </a:lnTo>
                  <a:lnTo>
                    <a:pt x="2613888" y="1327607"/>
                  </a:lnTo>
                  <a:lnTo>
                    <a:pt x="2628950" y="1372222"/>
                  </a:lnTo>
                  <a:lnTo>
                    <a:pt x="2645791" y="1415440"/>
                  </a:lnTo>
                  <a:lnTo>
                    <a:pt x="2668968" y="1467332"/>
                  </a:lnTo>
                  <a:lnTo>
                    <a:pt x="2694178" y="1516849"/>
                  </a:lnTo>
                  <a:lnTo>
                    <a:pt x="2721394" y="1563979"/>
                  </a:lnTo>
                  <a:lnTo>
                    <a:pt x="2750642" y="1608709"/>
                  </a:lnTo>
                  <a:lnTo>
                    <a:pt x="2781935" y="1651038"/>
                  </a:lnTo>
                  <a:lnTo>
                    <a:pt x="2815247" y="1690979"/>
                  </a:lnTo>
                  <a:lnTo>
                    <a:pt x="2850604" y="1728508"/>
                  </a:lnTo>
                  <a:lnTo>
                    <a:pt x="2887992" y="1763623"/>
                  </a:lnTo>
                  <a:lnTo>
                    <a:pt x="2927121" y="1796529"/>
                  </a:lnTo>
                  <a:lnTo>
                    <a:pt x="2967710" y="1827301"/>
                  </a:lnTo>
                  <a:lnTo>
                    <a:pt x="3009811" y="1855952"/>
                  </a:lnTo>
                  <a:lnTo>
                    <a:pt x="3053384" y="1882470"/>
                  </a:lnTo>
                  <a:lnTo>
                    <a:pt x="3098444" y="1906879"/>
                  </a:lnTo>
                  <a:lnTo>
                    <a:pt x="3144990" y="1929142"/>
                  </a:lnTo>
                  <a:lnTo>
                    <a:pt x="3193008" y="1949297"/>
                  </a:lnTo>
                  <a:lnTo>
                    <a:pt x="3242513" y="1967318"/>
                  </a:lnTo>
                  <a:lnTo>
                    <a:pt x="3287471" y="1981530"/>
                  </a:lnTo>
                  <a:lnTo>
                    <a:pt x="3333165" y="1994077"/>
                  </a:lnTo>
                  <a:lnTo>
                    <a:pt x="3379622" y="2004961"/>
                  </a:lnTo>
                  <a:lnTo>
                    <a:pt x="3426790" y="2014181"/>
                  </a:lnTo>
                  <a:lnTo>
                    <a:pt x="3474720" y="2021738"/>
                  </a:lnTo>
                  <a:lnTo>
                    <a:pt x="3523373" y="2027618"/>
                  </a:lnTo>
                  <a:lnTo>
                    <a:pt x="3572751" y="2031834"/>
                  </a:lnTo>
                  <a:lnTo>
                    <a:pt x="3622865" y="2034362"/>
                  </a:lnTo>
                  <a:lnTo>
                    <a:pt x="3673716" y="2035200"/>
                  </a:lnTo>
                  <a:lnTo>
                    <a:pt x="3724579" y="2034362"/>
                  </a:lnTo>
                  <a:lnTo>
                    <a:pt x="3774795" y="2031834"/>
                  </a:lnTo>
                  <a:lnTo>
                    <a:pt x="3824363" y="2027618"/>
                  </a:lnTo>
                  <a:lnTo>
                    <a:pt x="3873271" y="2021738"/>
                  </a:lnTo>
                  <a:lnTo>
                    <a:pt x="3921518" y="2014181"/>
                  </a:lnTo>
                  <a:lnTo>
                    <a:pt x="3969105" y="2004961"/>
                  </a:lnTo>
                  <a:lnTo>
                    <a:pt x="4016057" y="1994077"/>
                  </a:lnTo>
                  <a:lnTo>
                    <a:pt x="4062336" y="1981530"/>
                  </a:lnTo>
                  <a:lnTo>
                    <a:pt x="4107954" y="1967318"/>
                  </a:lnTo>
                  <a:lnTo>
                    <a:pt x="4158056" y="1949297"/>
                  </a:lnTo>
                  <a:lnTo>
                    <a:pt x="4206506" y="1929142"/>
                  </a:lnTo>
                  <a:lnTo>
                    <a:pt x="4253306" y="1906879"/>
                  </a:lnTo>
                  <a:lnTo>
                    <a:pt x="4298442" y="1882470"/>
                  </a:lnTo>
                  <a:lnTo>
                    <a:pt x="4341927" y="1855952"/>
                  </a:lnTo>
                  <a:lnTo>
                    <a:pt x="4383735" y="1827301"/>
                  </a:lnTo>
                  <a:lnTo>
                    <a:pt x="4423892" y="1796529"/>
                  </a:lnTo>
                  <a:lnTo>
                    <a:pt x="4462361" y="1763623"/>
                  </a:lnTo>
                  <a:lnTo>
                    <a:pt x="4500003" y="1727517"/>
                  </a:lnTo>
                  <a:lnTo>
                    <a:pt x="4500003" y="1344599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8E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542" y="1098486"/>
              <a:ext cx="0" cy="4726305"/>
            </a:xfrm>
            <a:custGeom>
              <a:avLst/>
              <a:gdLst/>
              <a:ahLst/>
              <a:cxnLst/>
              <a:rect l="l" t="t" r="r" b="b"/>
              <a:pathLst>
                <a:path h="4726305">
                  <a:moveTo>
                    <a:pt x="0" y="4726152"/>
                  </a:moveTo>
                  <a:lnTo>
                    <a:pt x="0" y="0"/>
                  </a:lnTo>
                </a:path>
              </a:pathLst>
            </a:custGeom>
            <a:ln w="203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434" y="872008"/>
              <a:ext cx="192214" cy="19218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6089" y="4167936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389" y="4233575"/>
              <a:ext cx="212304" cy="1278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6089" y="2870225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9389" y="2935871"/>
              <a:ext cx="212304" cy="1278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71568" y="5698388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72" y="0"/>
                  </a:moveTo>
                  <a:lnTo>
                    <a:pt x="135064" y="6578"/>
                  </a:lnTo>
                  <a:lnTo>
                    <a:pt x="91109" y="25120"/>
                  </a:lnTo>
                  <a:lnTo>
                    <a:pt x="53886" y="53898"/>
                  </a:lnTo>
                  <a:lnTo>
                    <a:pt x="25120" y="91135"/>
                  </a:lnTo>
                  <a:lnTo>
                    <a:pt x="6565" y="135089"/>
                  </a:lnTo>
                  <a:lnTo>
                    <a:pt x="0" y="183997"/>
                  </a:lnTo>
                  <a:lnTo>
                    <a:pt x="6565" y="232905"/>
                  </a:lnTo>
                  <a:lnTo>
                    <a:pt x="25120" y="276847"/>
                  </a:lnTo>
                  <a:lnTo>
                    <a:pt x="53886" y="314083"/>
                  </a:lnTo>
                  <a:lnTo>
                    <a:pt x="91109" y="342849"/>
                  </a:lnTo>
                  <a:lnTo>
                    <a:pt x="135064" y="361391"/>
                  </a:lnTo>
                  <a:lnTo>
                    <a:pt x="183972" y="367969"/>
                  </a:lnTo>
                  <a:lnTo>
                    <a:pt x="232879" y="361391"/>
                  </a:lnTo>
                  <a:lnTo>
                    <a:pt x="276821" y="342849"/>
                  </a:lnTo>
                  <a:lnTo>
                    <a:pt x="314058" y="314083"/>
                  </a:lnTo>
                  <a:lnTo>
                    <a:pt x="342823" y="276847"/>
                  </a:lnTo>
                  <a:lnTo>
                    <a:pt x="361378" y="232905"/>
                  </a:lnTo>
                  <a:lnTo>
                    <a:pt x="367944" y="183997"/>
                  </a:lnTo>
                  <a:lnTo>
                    <a:pt x="361378" y="135089"/>
                  </a:lnTo>
                  <a:lnTo>
                    <a:pt x="342823" y="91135"/>
                  </a:lnTo>
                  <a:lnTo>
                    <a:pt x="314058" y="53898"/>
                  </a:lnTo>
                  <a:lnTo>
                    <a:pt x="276821" y="25120"/>
                  </a:lnTo>
                  <a:lnTo>
                    <a:pt x="232879" y="6578"/>
                  </a:lnTo>
                  <a:lnTo>
                    <a:pt x="18397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389" y="5762078"/>
              <a:ext cx="212304" cy="23559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06" y="352615"/>
              <a:ext cx="143988" cy="14399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04747" y="947420"/>
            <a:ext cx="406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747" y="2831084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47" y="4467859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6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21511" y="756920"/>
            <a:ext cx="7912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/>
              <a:t>День</a:t>
            </a:r>
            <a:endParaRPr sz="2150"/>
          </a:p>
        </p:txBody>
      </p:sp>
      <p:sp>
        <p:nvSpPr>
          <p:cNvPr id="21" name="object 21"/>
          <p:cNvSpPr txBox="1"/>
          <p:nvPr/>
        </p:nvSpPr>
        <p:spPr>
          <a:xfrm>
            <a:off x="1341119" y="1188211"/>
            <a:ext cx="2727325" cy="10128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1400"/>
              </a:lnSpc>
              <a:spcBef>
                <a:spcPts val="85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</a:t>
            </a:r>
            <a:r>
              <a:rPr sz="9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оцінив</a:t>
            </a:r>
            <a:r>
              <a:rPr sz="9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інтенсивність</a:t>
            </a:r>
            <a:r>
              <a:rPr sz="9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болю</a:t>
            </a:r>
            <a:r>
              <a:rPr sz="9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9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9</a:t>
            </a:r>
            <a:r>
              <a:rPr sz="900" spc="1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балів</a:t>
            </a:r>
            <a:r>
              <a:rPr sz="9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за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9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9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9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14</a:t>
            </a:r>
            <a:r>
              <a:rPr sz="900" spc="9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балів</a:t>
            </a:r>
            <a:r>
              <a:rPr sz="900" spc="8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9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900" spc="8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Лекена.</a:t>
            </a:r>
            <a:r>
              <a:rPr sz="9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Під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час</a:t>
            </a:r>
            <a:r>
              <a:rPr sz="900" spc="1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клінічного</a:t>
            </a:r>
            <a:r>
              <a:rPr sz="9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обстеження</a:t>
            </a:r>
            <a:r>
              <a:rPr sz="9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ознак</a:t>
            </a:r>
            <a:r>
              <a:rPr sz="900" spc="1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набряку</a:t>
            </a:r>
            <a:r>
              <a:rPr sz="900" spc="1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в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колінних</a:t>
            </a:r>
            <a:r>
              <a:rPr sz="900" spc="1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суглобах</a:t>
            </a:r>
            <a:r>
              <a:rPr sz="900" spc="1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1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виявлено.</a:t>
            </a:r>
            <a:r>
              <a:rPr sz="900" spc="1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Проведено </a:t>
            </a:r>
            <a:r>
              <a:rPr sz="900" spc="10" dirty="0">
                <a:solidFill>
                  <a:srgbClr val="2D2F92"/>
                </a:solidFill>
                <a:latin typeface="Tahoma"/>
                <a:cs typeface="Tahoma"/>
              </a:rPr>
              <a:t>внутрішньосуглобову</a:t>
            </a:r>
            <a:r>
              <a:rPr sz="9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10" dirty="0">
                <a:solidFill>
                  <a:srgbClr val="2D2F92"/>
                </a:solidFill>
                <a:latin typeface="Tahoma"/>
                <a:cs typeface="Tahoma"/>
              </a:rPr>
              <a:t>ін’єкцію</a:t>
            </a:r>
            <a:r>
              <a:rPr sz="900" spc="1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кортикостероїдів</a:t>
            </a:r>
            <a:r>
              <a:rPr sz="900" spc="5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9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поєднанні</a:t>
            </a:r>
            <a:r>
              <a:rPr sz="900" spc="114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9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введенням</a:t>
            </a:r>
            <a:r>
              <a:rPr sz="9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рідкого</a:t>
            </a:r>
            <a:r>
              <a:rPr sz="9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імплантата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75" spc="-15" baseline="29914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11" y="2640583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58640" y="3024631"/>
            <a:ext cx="2482215" cy="49593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40"/>
              </a:spcBef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3</a:t>
            </a:r>
            <a:r>
              <a:rPr sz="1000" spc="1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місяці</a:t>
            </a:r>
            <a:r>
              <a:rPr sz="1000" spc="1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пацієнт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повернувся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D2F92"/>
                </a:solidFill>
                <a:latin typeface="Tahoma"/>
                <a:cs typeface="Tahoma"/>
              </a:rPr>
              <a:t>з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оцінкою</a:t>
            </a:r>
            <a:r>
              <a:rPr sz="10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болю</a:t>
            </a:r>
            <a:r>
              <a:rPr sz="1000" spc="1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2</a:t>
            </a:r>
            <a:r>
              <a:rPr sz="10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бали</a:t>
            </a:r>
            <a:r>
              <a:rPr sz="10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10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та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2,5</a:t>
            </a:r>
            <a:r>
              <a:rPr sz="1000" spc="9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бали</a:t>
            </a:r>
            <a:r>
              <a:rPr sz="10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Лекена.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1511" y="4275835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8900" y="4633976"/>
            <a:ext cx="203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2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6</a:t>
            </a:r>
            <a:r>
              <a:rPr sz="1000" spc="2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місяців</a:t>
            </a:r>
            <a:r>
              <a:rPr sz="1000" spc="229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спостереження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58900" y="4787916"/>
            <a:ext cx="2066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08990" algn="l"/>
              </a:tabLst>
            </a:pP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показники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	</a:t>
            </a:r>
            <a:r>
              <a:rPr sz="1000" spc="55" dirty="0">
                <a:solidFill>
                  <a:srgbClr val="2D2F92"/>
                </a:solidFill>
                <a:latin typeface="Tahoma"/>
                <a:cs typeface="Tahoma"/>
              </a:rPr>
              <a:t>болю</a:t>
            </a:r>
            <a:r>
              <a:rPr sz="10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8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рухливості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58763" y="4940339"/>
            <a:ext cx="2442845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0"/>
              </a:spcBef>
              <a:tabLst>
                <a:tab pos="2087880" algn="l"/>
              </a:tabLst>
            </a:pPr>
            <a:r>
              <a:rPr sz="1000" spc="45" dirty="0">
                <a:solidFill>
                  <a:srgbClr val="2D2F92"/>
                </a:solidFill>
                <a:latin typeface="Tahoma"/>
                <a:cs typeface="Tahoma"/>
              </a:rPr>
              <a:t>залишалися</a:t>
            </a:r>
            <a:r>
              <a:rPr sz="1000" spc="1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D2F92"/>
                </a:solidFill>
                <a:latin typeface="Tahoma"/>
                <a:cs typeface="Tahoma"/>
              </a:rPr>
              <a:t>низькими,</a:t>
            </a:r>
            <a:r>
              <a:rPr sz="1000" spc="1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D2F92"/>
                </a:solidFill>
                <a:latin typeface="Tahoma"/>
                <a:cs typeface="Tahoma"/>
              </a:rPr>
              <a:t>відповідно,</a:t>
            </a:r>
            <a:r>
              <a:rPr sz="1000" spc="1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на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рівні</a:t>
            </a:r>
            <a:r>
              <a:rPr sz="1000" spc="1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2,5</a:t>
            </a:r>
            <a:r>
              <a:rPr sz="10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за</a:t>
            </a:r>
            <a:r>
              <a:rPr sz="1000" spc="16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5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1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VAS</a:t>
            </a:r>
            <a:r>
              <a:rPr sz="10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1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2D2F92"/>
                </a:solidFill>
                <a:latin typeface="Tahoma"/>
                <a:cs typeface="Tahoma"/>
              </a:rPr>
              <a:t>3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	</a:t>
            </a:r>
            <a:r>
              <a:rPr sz="1000" spc="-25" dirty="0">
                <a:solidFill>
                  <a:srgbClr val="2D2F92"/>
                </a:solidFill>
                <a:latin typeface="Tahoma"/>
                <a:cs typeface="Tahoma"/>
              </a:rPr>
              <a:t>за </a:t>
            </a:r>
            <a:r>
              <a:rPr sz="1000" spc="50" dirty="0">
                <a:solidFill>
                  <a:srgbClr val="2D2F92"/>
                </a:solidFill>
                <a:latin typeface="Tahoma"/>
                <a:cs typeface="Tahoma"/>
              </a:rPr>
              <a:t>шкалою</a:t>
            </a:r>
            <a:r>
              <a:rPr sz="1000" spc="6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35" dirty="0">
                <a:solidFill>
                  <a:srgbClr val="2D2F92"/>
                </a:solidFill>
                <a:latin typeface="Tahoma"/>
                <a:cs typeface="Tahoma"/>
              </a:rPr>
              <a:t>Лекена.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4500" y="6852919"/>
            <a:ext cx="6540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95" dirty="0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sz="1750" spc="-3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400" spc="-290" dirty="0">
                <a:solidFill>
                  <a:srgbClr val="006FC0"/>
                </a:solidFill>
                <a:latin typeface="Arial Black"/>
                <a:cs typeface="Arial Black"/>
              </a:rPr>
              <a:t>ін'єкція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4764" y="6842252"/>
            <a:ext cx="859155" cy="558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0" marR="5080" indent="-32384">
              <a:lnSpc>
                <a:spcPts val="2240"/>
              </a:lnSpc>
            </a:pPr>
            <a:r>
              <a:rPr sz="1750" spc="-135" dirty="0">
                <a:solidFill>
                  <a:srgbClr val="006FC0"/>
                </a:solidFill>
                <a:latin typeface="Arial Black"/>
                <a:cs typeface="Arial Black"/>
              </a:rPr>
              <a:t>6</a:t>
            </a:r>
            <a:r>
              <a:rPr sz="1750" spc="-23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006FC0"/>
                </a:solidFill>
                <a:latin typeface="Arial Black"/>
                <a:cs typeface="Arial Black"/>
              </a:rPr>
              <a:t>міс. </a:t>
            </a:r>
            <a:r>
              <a:rPr sz="1000" spc="-70" dirty="0">
                <a:solidFill>
                  <a:srgbClr val="006FC0"/>
                </a:solidFill>
                <a:latin typeface="Arial Black"/>
                <a:cs typeface="Arial Black"/>
              </a:rPr>
              <a:t>подальші</a:t>
            </a:r>
            <a:r>
              <a:rPr sz="1000" spc="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60" dirty="0">
                <a:solidFill>
                  <a:srgbClr val="006FC0"/>
                </a:solidFill>
                <a:latin typeface="Arial Black"/>
                <a:cs typeface="Arial Black"/>
              </a:rPr>
              <a:t>дії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117595" y="6915404"/>
            <a:ext cx="905510" cy="32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480"/>
              </a:lnSpc>
              <a:spcBef>
                <a:spcPts val="95"/>
              </a:spcBef>
            </a:pPr>
            <a:r>
              <a:rPr sz="1250" spc="-10" dirty="0">
                <a:solidFill>
                  <a:srgbClr val="006FC0"/>
                </a:solidFill>
                <a:latin typeface="Arial Black"/>
                <a:cs typeface="Arial Black"/>
              </a:rPr>
              <a:t>Імплант</a:t>
            </a:r>
            <a:endParaRPr sz="1250">
              <a:latin typeface="Arial Black"/>
              <a:cs typeface="Arial Black"/>
            </a:endParaRPr>
          </a:p>
          <a:p>
            <a:pPr algn="ctr">
              <a:lnSpc>
                <a:spcPts val="880"/>
              </a:lnSpc>
            </a:pPr>
            <a:r>
              <a:rPr sz="750" spc="-80" dirty="0">
                <a:solidFill>
                  <a:srgbClr val="006FC0"/>
                </a:solidFill>
                <a:latin typeface="Arial Black"/>
                <a:cs typeface="Arial Black"/>
              </a:rPr>
              <a:t>більше</a:t>
            </a:r>
            <a:r>
              <a:rPr sz="750" spc="-2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95" dirty="0">
                <a:solidFill>
                  <a:srgbClr val="006FC0"/>
                </a:solidFill>
                <a:latin typeface="Arial Black"/>
                <a:cs typeface="Arial Black"/>
              </a:rPr>
              <a:t>не</a:t>
            </a:r>
            <a:r>
              <a:rPr sz="750" spc="-3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55" dirty="0">
                <a:solidFill>
                  <a:srgbClr val="006FC0"/>
                </a:solidFill>
                <a:latin typeface="Arial Black"/>
                <a:cs typeface="Arial Black"/>
              </a:rPr>
              <a:t>потрібен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669891" y="6206591"/>
            <a:ext cx="2372360" cy="946150"/>
            <a:chOff x="1669891" y="6206591"/>
            <a:chExt cx="2372360" cy="946150"/>
          </a:xfrm>
        </p:grpSpPr>
        <p:sp>
          <p:nvSpPr>
            <p:cNvPr id="32" name="object 32"/>
            <p:cNvSpPr/>
            <p:nvPr/>
          </p:nvSpPr>
          <p:spPr>
            <a:xfrm>
              <a:off x="1953539" y="6322796"/>
              <a:ext cx="538480" cy="462915"/>
            </a:xfrm>
            <a:custGeom>
              <a:avLst/>
              <a:gdLst/>
              <a:ahLst/>
              <a:cxnLst/>
              <a:rect l="l" t="t" r="r" b="b"/>
              <a:pathLst>
                <a:path w="538480" h="462915">
                  <a:moveTo>
                    <a:pt x="533425" y="0"/>
                  </a:moveTo>
                  <a:lnTo>
                    <a:pt x="4635" y="0"/>
                  </a:lnTo>
                  <a:lnTo>
                    <a:pt x="0" y="4648"/>
                  </a:lnTo>
                  <a:lnTo>
                    <a:pt x="0" y="458152"/>
                  </a:lnTo>
                  <a:lnTo>
                    <a:pt x="4635" y="462800"/>
                  </a:lnTo>
                  <a:lnTo>
                    <a:pt x="533425" y="462800"/>
                  </a:lnTo>
                  <a:lnTo>
                    <a:pt x="538073" y="458152"/>
                  </a:lnTo>
                  <a:lnTo>
                    <a:pt x="538073" y="4648"/>
                  </a:lnTo>
                  <a:lnTo>
                    <a:pt x="533425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42465" y="6398488"/>
              <a:ext cx="560705" cy="24130"/>
            </a:xfrm>
            <a:custGeom>
              <a:avLst/>
              <a:gdLst/>
              <a:ahLst/>
              <a:cxnLst/>
              <a:rect l="l" t="t" r="r" b="b"/>
              <a:pathLst>
                <a:path w="560705" h="24129">
                  <a:moveTo>
                    <a:pt x="549401" y="0"/>
                  </a:moveTo>
                  <a:lnTo>
                    <a:pt x="10807" y="0"/>
                  </a:lnTo>
                  <a:lnTo>
                    <a:pt x="4838" y="1943"/>
                  </a:lnTo>
                  <a:lnTo>
                    <a:pt x="0" y="6769"/>
                  </a:lnTo>
                  <a:lnTo>
                    <a:pt x="0" y="18719"/>
                  </a:lnTo>
                  <a:lnTo>
                    <a:pt x="4838" y="23558"/>
                  </a:lnTo>
                  <a:lnTo>
                    <a:pt x="555370" y="23558"/>
                  </a:lnTo>
                  <a:lnTo>
                    <a:pt x="560209" y="18719"/>
                  </a:lnTo>
                  <a:lnTo>
                    <a:pt x="560209" y="6769"/>
                  </a:lnTo>
                  <a:lnTo>
                    <a:pt x="555370" y="1943"/>
                  </a:lnTo>
                  <a:lnTo>
                    <a:pt x="5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63153" y="6357899"/>
              <a:ext cx="575945" cy="481965"/>
            </a:xfrm>
            <a:custGeom>
              <a:avLst/>
              <a:gdLst/>
              <a:ahLst/>
              <a:cxnLst/>
              <a:rect l="l" t="t" r="r" b="b"/>
              <a:pathLst>
                <a:path w="575944" h="481965">
                  <a:moveTo>
                    <a:pt x="570941" y="0"/>
                  </a:moveTo>
                  <a:lnTo>
                    <a:pt x="559460" y="0"/>
                  </a:lnTo>
                  <a:lnTo>
                    <a:pt x="554824" y="4635"/>
                  </a:lnTo>
                  <a:lnTo>
                    <a:pt x="554824" y="455841"/>
                  </a:lnTo>
                  <a:lnTo>
                    <a:pt x="4597" y="460971"/>
                  </a:lnTo>
                  <a:lnTo>
                    <a:pt x="0" y="465658"/>
                  </a:lnTo>
                  <a:lnTo>
                    <a:pt x="114" y="477088"/>
                  </a:lnTo>
                  <a:lnTo>
                    <a:pt x="4737" y="481672"/>
                  </a:lnTo>
                  <a:lnTo>
                    <a:pt x="571004" y="476440"/>
                  </a:lnTo>
                  <a:lnTo>
                    <a:pt x="575589" y="471817"/>
                  </a:lnTo>
                  <a:lnTo>
                    <a:pt x="575589" y="4635"/>
                  </a:lnTo>
                  <a:lnTo>
                    <a:pt x="57094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22767" y="6484899"/>
              <a:ext cx="401955" cy="222250"/>
            </a:xfrm>
            <a:custGeom>
              <a:avLst/>
              <a:gdLst/>
              <a:ahLst/>
              <a:cxnLst/>
              <a:rect l="l" t="t" r="r" b="b"/>
              <a:pathLst>
                <a:path w="401955" h="222250">
                  <a:moveTo>
                    <a:pt x="46202" y="175729"/>
                  </a:moveTo>
                  <a:lnTo>
                    <a:pt x="0" y="175729"/>
                  </a:lnTo>
                  <a:lnTo>
                    <a:pt x="0" y="221945"/>
                  </a:lnTo>
                  <a:lnTo>
                    <a:pt x="46202" y="221945"/>
                  </a:lnTo>
                  <a:lnTo>
                    <a:pt x="46202" y="175729"/>
                  </a:lnTo>
                  <a:close/>
                </a:path>
                <a:path w="401955" h="222250">
                  <a:moveTo>
                    <a:pt x="46202" y="87871"/>
                  </a:moveTo>
                  <a:lnTo>
                    <a:pt x="0" y="87871"/>
                  </a:lnTo>
                  <a:lnTo>
                    <a:pt x="0" y="134073"/>
                  </a:lnTo>
                  <a:lnTo>
                    <a:pt x="46202" y="134073"/>
                  </a:lnTo>
                  <a:lnTo>
                    <a:pt x="46202" y="87871"/>
                  </a:lnTo>
                  <a:close/>
                </a:path>
                <a:path w="401955" h="222250">
                  <a:moveTo>
                    <a:pt x="46202" y="0"/>
                  </a:moveTo>
                  <a:lnTo>
                    <a:pt x="0" y="0"/>
                  </a:lnTo>
                  <a:lnTo>
                    <a:pt x="0" y="46202"/>
                  </a:lnTo>
                  <a:lnTo>
                    <a:pt x="46202" y="46202"/>
                  </a:lnTo>
                  <a:lnTo>
                    <a:pt x="46202" y="0"/>
                  </a:lnTo>
                  <a:close/>
                </a:path>
                <a:path w="401955" h="222250">
                  <a:moveTo>
                    <a:pt x="135064" y="175729"/>
                  </a:moveTo>
                  <a:lnTo>
                    <a:pt x="88849" y="175729"/>
                  </a:lnTo>
                  <a:lnTo>
                    <a:pt x="88849" y="221945"/>
                  </a:lnTo>
                  <a:lnTo>
                    <a:pt x="135064" y="221945"/>
                  </a:lnTo>
                  <a:lnTo>
                    <a:pt x="135064" y="175729"/>
                  </a:lnTo>
                  <a:close/>
                </a:path>
                <a:path w="401955" h="222250">
                  <a:moveTo>
                    <a:pt x="135064" y="87871"/>
                  </a:moveTo>
                  <a:lnTo>
                    <a:pt x="88849" y="87871"/>
                  </a:lnTo>
                  <a:lnTo>
                    <a:pt x="88849" y="134073"/>
                  </a:lnTo>
                  <a:lnTo>
                    <a:pt x="135064" y="134073"/>
                  </a:lnTo>
                  <a:lnTo>
                    <a:pt x="135064" y="87871"/>
                  </a:lnTo>
                  <a:close/>
                </a:path>
                <a:path w="401955" h="222250">
                  <a:moveTo>
                    <a:pt x="135064" y="0"/>
                  </a:moveTo>
                  <a:lnTo>
                    <a:pt x="88849" y="0"/>
                  </a:lnTo>
                  <a:lnTo>
                    <a:pt x="88849" y="46202"/>
                  </a:lnTo>
                  <a:lnTo>
                    <a:pt x="135064" y="46202"/>
                  </a:lnTo>
                  <a:lnTo>
                    <a:pt x="135064" y="0"/>
                  </a:lnTo>
                  <a:close/>
                </a:path>
                <a:path w="401955" h="222250">
                  <a:moveTo>
                    <a:pt x="223913" y="175729"/>
                  </a:moveTo>
                  <a:lnTo>
                    <a:pt x="177698" y="175729"/>
                  </a:lnTo>
                  <a:lnTo>
                    <a:pt x="177698" y="221945"/>
                  </a:lnTo>
                  <a:lnTo>
                    <a:pt x="223913" y="221945"/>
                  </a:lnTo>
                  <a:lnTo>
                    <a:pt x="223913" y="175729"/>
                  </a:lnTo>
                  <a:close/>
                </a:path>
                <a:path w="401955" h="222250">
                  <a:moveTo>
                    <a:pt x="223913" y="87871"/>
                  </a:moveTo>
                  <a:lnTo>
                    <a:pt x="177698" y="87871"/>
                  </a:lnTo>
                  <a:lnTo>
                    <a:pt x="177698" y="134073"/>
                  </a:lnTo>
                  <a:lnTo>
                    <a:pt x="223913" y="134073"/>
                  </a:lnTo>
                  <a:lnTo>
                    <a:pt x="223913" y="87871"/>
                  </a:lnTo>
                  <a:close/>
                </a:path>
                <a:path w="401955" h="222250">
                  <a:moveTo>
                    <a:pt x="223913" y="0"/>
                  </a:moveTo>
                  <a:lnTo>
                    <a:pt x="177698" y="0"/>
                  </a:lnTo>
                  <a:lnTo>
                    <a:pt x="177698" y="46202"/>
                  </a:lnTo>
                  <a:lnTo>
                    <a:pt x="223913" y="46202"/>
                  </a:lnTo>
                  <a:lnTo>
                    <a:pt x="223913" y="0"/>
                  </a:lnTo>
                  <a:close/>
                </a:path>
                <a:path w="401955" h="222250">
                  <a:moveTo>
                    <a:pt x="312762" y="175729"/>
                  </a:moveTo>
                  <a:lnTo>
                    <a:pt x="266560" y="175729"/>
                  </a:lnTo>
                  <a:lnTo>
                    <a:pt x="266560" y="221945"/>
                  </a:lnTo>
                  <a:lnTo>
                    <a:pt x="312762" y="221945"/>
                  </a:lnTo>
                  <a:lnTo>
                    <a:pt x="312762" y="175729"/>
                  </a:lnTo>
                  <a:close/>
                </a:path>
                <a:path w="401955" h="222250">
                  <a:moveTo>
                    <a:pt x="312762" y="87871"/>
                  </a:moveTo>
                  <a:lnTo>
                    <a:pt x="266560" y="87871"/>
                  </a:lnTo>
                  <a:lnTo>
                    <a:pt x="266560" y="134073"/>
                  </a:lnTo>
                  <a:lnTo>
                    <a:pt x="312762" y="134073"/>
                  </a:lnTo>
                  <a:lnTo>
                    <a:pt x="312762" y="87871"/>
                  </a:lnTo>
                  <a:close/>
                </a:path>
                <a:path w="401955" h="222250">
                  <a:moveTo>
                    <a:pt x="312762" y="0"/>
                  </a:moveTo>
                  <a:lnTo>
                    <a:pt x="266560" y="0"/>
                  </a:lnTo>
                  <a:lnTo>
                    <a:pt x="266560" y="46202"/>
                  </a:lnTo>
                  <a:lnTo>
                    <a:pt x="312762" y="46202"/>
                  </a:lnTo>
                  <a:lnTo>
                    <a:pt x="312762" y="0"/>
                  </a:lnTo>
                  <a:close/>
                </a:path>
                <a:path w="401955" h="222250">
                  <a:moveTo>
                    <a:pt x="401624" y="175729"/>
                  </a:moveTo>
                  <a:lnTo>
                    <a:pt x="355422" y="175729"/>
                  </a:lnTo>
                  <a:lnTo>
                    <a:pt x="355422" y="221945"/>
                  </a:lnTo>
                  <a:lnTo>
                    <a:pt x="401624" y="221945"/>
                  </a:lnTo>
                  <a:lnTo>
                    <a:pt x="401624" y="175729"/>
                  </a:lnTo>
                  <a:close/>
                </a:path>
                <a:path w="401955" h="222250">
                  <a:moveTo>
                    <a:pt x="401624" y="87871"/>
                  </a:moveTo>
                  <a:lnTo>
                    <a:pt x="355422" y="87871"/>
                  </a:lnTo>
                  <a:lnTo>
                    <a:pt x="355422" y="134073"/>
                  </a:lnTo>
                  <a:lnTo>
                    <a:pt x="401624" y="134073"/>
                  </a:lnTo>
                  <a:lnTo>
                    <a:pt x="401624" y="87871"/>
                  </a:lnTo>
                  <a:close/>
                </a:path>
                <a:path w="401955" h="222250">
                  <a:moveTo>
                    <a:pt x="401624" y="0"/>
                  </a:moveTo>
                  <a:lnTo>
                    <a:pt x="355422" y="0"/>
                  </a:lnTo>
                  <a:lnTo>
                    <a:pt x="355422" y="46202"/>
                  </a:lnTo>
                  <a:lnTo>
                    <a:pt x="401624" y="46202"/>
                  </a:lnTo>
                  <a:lnTo>
                    <a:pt x="401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44495" y="6350740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801128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5395" y="6775751"/>
              <a:ext cx="71564" cy="13535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364217" y="6418402"/>
              <a:ext cx="405765" cy="506095"/>
            </a:xfrm>
            <a:custGeom>
              <a:avLst/>
              <a:gdLst/>
              <a:ahLst/>
              <a:cxnLst/>
              <a:rect l="l" t="t" r="r" b="b"/>
              <a:pathLst>
                <a:path w="405764" h="506095">
                  <a:moveTo>
                    <a:pt x="375208" y="300177"/>
                  </a:moveTo>
                  <a:lnTo>
                    <a:pt x="374827" y="298716"/>
                  </a:lnTo>
                  <a:lnTo>
                    <a:pt x="373113" y="296760"/>
                  </a:lnTo>
                  <a:lnTo>
                    <a:pt x="371944" y="296265"/>
                  </a:lnTo>
                  <a:lnTo>
                    <a:pt x="370535" y="296265"/>
                  </a:lnTo>
                  <a:lnTo>
                    <a:pt x="363613" y="297446"/>
                  </a:lnTo>
                  <a:lnTo>
                    <a:pt x="350240" y="297675"/>
                  </a:lnTo>
                  <a:lnTo>
                    <a:pt x="307771" y="294182"/>
                  </a:lnTo>
                  <a:lnTo>
                    <a:pt x="289953" y="291020"/>
                  </a:lnTo>
                  <a:lnTo>
                    <a:pt x="271043" y="288150"/>
                  </a:lnTo>
                  <a:lnTo>
                    <a:pt x="251002" y="286067"/>
                  </a:lnTo>
                  <a:lnTo>
                    <a:pt x="229844" y="285254"/>
                  </a:lnTo>
                  <a:lnTo>
                    <a:pt x="219392" y="285470"/>
                  </a:lnTo>
                  <a:lnTo>
                    <a:pt x="209118" y="286105"/>
                  </a:lnTo>
                  <a:lnTo>
                    <a:pt x="198983" y="287159"/>
                  </a:lnTo>
                  <a:lnTo>
                    <a:pt x="161213" y="292976"/>
                  </a:lnTo>
                  <a:lnTo>
                    <a:pt x="135636" y="296062"/>
                  </a:lnTo>
                  <a:lnTo>
                    <a:pt x="112242" y="297929"/>
                  </a:lnTo>
                  <a:lnTo>
                    <a:pt x="91122" y="298551"/>
                  </a:lnTo>
                  <a:lnTo>
                    <a:pt x="81267" y="298361"/>
                  </a:lnTo>
                  <a:lnTo>
                    <a:pt x="71462" y="297764"/>
                  </a:lnTo>
                  <a:lnTo>
                    <a:pt x="61861" y="296799"/>
                  </a:lnTo>
                  <a:lnTo>
                    <a:pt x="44615" y="294144"/>
                  </a:lnTo>
                  <a:lnTo>
                    <a:pt x="38582" y="295706"/>
                  </a:lnTo>
                  <a:lnTo>
                    <a:pt x="34010" y="302971"/>
                  </a:lnTo>
                  <a:lnTo>
                    <a:pt x="34455" y="308241"/>
                  </a:lnTo>
                  <a:lnTo>
                    <a:pt x="37401" y="314401"/>
                  </a:lnTo>
                  <a:lnTo>
                    <a:pt x="49466" y="336207"/>
                  </a:lnTo>
                  <a:lnTo>
                    <a:pt x="63284" y="356438"/>
                  </a:lnTo>
                  <a:lnTo>
                    <a:pt x="77724" y="374777"/>
                  </a:lnTo>
                  <a:lnTo>
                    <a:pt x="110363" y="412381"/>
                  </a:lnTo>
                  <a:lnTo>
                    <a:pt x="126733" y="433920"/>
                  </a:lnTo>
                  <a:lnTo>
                    <a:pt x="138912" y="456184"/>
                  </a:lnTo>
                  <a:lnTo>
                    <a:pt x="145097" y="479844"/>
                  </a:lnTo>
                  <a:lnTo>
                    <a:pt x="146494" y="494512"/>
                  </a:lnTo>
                  <a:lnTo>
                    <a:pt x="146989" y="501865"/>
                  </a:lnTo>
                  <a:lnTo>
                    <a:pt x="159029" y="503415"/>
                  </a:lnTo>
                  <a:lnTo>
                    <a:pt x="171170" y="504621"/>
                  </a:lnTo>
                  <a:lnTo>
                    <a:pt x="183426" y="505409"/>
                  </a:lnTo>
                  <a:lnTo>
                    <a:pt x="195808" y="505688"/>
                  </a:lnTo>
                  <a:lnTo>
                    <a:pt x="207289" y="505485"/>
                  </a:lnTo>
                  <a:lnTo>
                    <a:pt x="257975" y="497674"/>
                  </a:lnTo>
                  <a:lnTo>
                    <a:pt x="275958" y="482434"/>
                  </a:lnTo>
                  <a:lnTo>
                    <a:pt x="277761" y="473354"/>
                  </a:lnTo>
                  <a:lnTo>
                    <a:pt x="297789" y="421055"/>
                  </a:lnTo>
                  <a:lnTo>
                    <a:pt x="324281" y="381304"/>
                  </a:lnTo>
                  <a:lnTo>
                    <a:pt x="343636" y="358051"/>
                  </a:lnTo>
                  <a:lnTo>
                    <a:pt x="359270" y="335889"/>
                  </a:lnTo>
                  <a:lnTo>
                    <a:pt x="370103" y="316572"/>
                  </a:lnTo>
                  <a:lnTo>
                    <a:pt x="374992" y="301828"/>
                  </a:lnTo>
                  <a:lnTo>
                    <a:pt x="375208" y="300177"/>
                  </a:lnTo>
                  <a:close/>
                </a:path>
                <a:path w="405764" h="506095">
                  <a:moveTo>
                    <a:pt x="396201" y="238010"/>
                  </a:moveTo>
                  <a:lnTo>
                    <a:pt x="394525" y="231787"/>
                  </a:lnTo>
                  <a:lnTo>
                    <a:pt x="385597" y="221678"/>
                  </a:lnTo>
                  <a:lnTo>
                    <a:pt x="376897" y="220332"/>
                  </a:lnTo>
                  <a:lnTo>
                    <a:pt x="328206" y="238366"/>
                  </a:lnTo>
                  <a:lnTo>
                    <a:pt x="293103" y="243039"/>
                  </a:lnTo>
                  <a:lnTo>
                    <a:pt x="276796" y="241846"/>
                  </a:lnTo>
                  <a:lnTo>
                    <a:pt x="262636" y="238760"/>
                  </a:lnTo>
                  <a:lnTo>
                    <a:pt x="250151" y="234505"/>
                  </a:lnTo>
                  <a:lnTo>
                    <a:pt x="230505" y="226339"/>
                  </a:lnTo>
                  <a:lnTo>
                    <a:pt x="222465" y="223431"/>
                  </a:lnTo>
                  <a:lnTo>
                    <a:pt x="214490" y="221437"/>
                  </a:lnTo>
                  <a:lnTo>
                    <a:pt x="206298" y="220687"/>
                  </a:lnTo>
                  <a:lnTo>
                    <a:pt x="200228" y="220687"/>
                  </a:lnTo>
                  <a:lnTo>
                    <a:pt x="194271" y="221945"/>
                  </a:lnTo>
                  <a:lnTo>
                    <a:pt x="188099" y="224561"/>
                  </a:lnTo>
                  <a:lnTo>
                    <a:pt x="170421" y="230911"/>
                  </a:lnTo>
                  <a:lnTo>
                    <a:pt x="131648" y="238518"/>
                  </a:lnTo>
                  <a:lnTo>
                    <a:pt x="111887" y="239522"/>
                  </a:lnTo>
                  <a:lnTo>
                    <a:pt x="93103" y="238544"/>
                  </a:lnTo>
                  <a:lnTo>
                    <a:pt x="47498" y="224282"/>
                  </a:lnTo>
                  <a:lnTo>
                    <a:pt x="41109" y="220319"/>
                  </a:lnTo>
                  <a:lnTo>
                    <a:pt x="35191" y="218211"/>
                  </a:lnTo>
                  <a:lnTo>
                    <a:pt x="30213" y="218211"/>
                  </a:lnTo>
                  <a:lnTo>
                    <a:pt x="24193" y="219189"/>
                  </a:lnTo>
                  <a:lnTo>
                    <a:pt x="17475" y="223075"/>
                  </a:lnTo>
                  <a:lnTo>
                    <a:pt x="12865" y="231241"/>
                  </a:lnTo>
                  <a:lnTo>
                    <a:pt x="28346" y="268732"/>
                  </a:lnTo>
                  <a:lnTo>
                    <a:pt x="89700" y="278320"/>
                  </a:lnTo>
                  <a:lnTo>
                    <a:pt x="111544" y="277583"/>
                  </a:lnTo>
                  <a:lnTo>
                    <a:pt x="135572" y="275399"/>
                  </a:lnTo>
                  <a:lnTo>
                    <a:pt x="161417" y="271818"/>
                  </a:lnTo>
                  <a:lnTo>
                    <a:pt x="198628" y="265125"/>
                  </a:lnTo>
                  <a:lnTo>
                    <a:pt x="208711" y="263906"/>
                  </a:lnTo>
                  <a:lnTo>
                    <a:pt x="219062" y="263194"/>
                  </a:lnTo>
                  <a:lnTo>
                    <a:pt x="229755" y="262953"/>
                  </a:lnTo>
                  <a:lnTo>
                    <a:pt x="250532" y="263791"/>
                  </a:lnTo>
                  <a:lnTo>
                    <a:pt x="270573" y="265950"/>
                  </a:lnTo>
                  <a:lnTo>
                    <a:pt x="289737" y="268935"/>
                  </a:lnTo>
                  <a:lnTo>
                    <a:pt x="321538" y="274713"/>
                  </a:lnTo>
                  <a:lnTo>
                    <a:pt x="334276" y="276796"/>
                  </a:lnTo>
                  <a:lnTo>
                    <a:pt x="347014" y="278320"/>
                  </a:lnTo>
                  <a:lnTo>
                    <a:pt x="357035" y="278752"/>
                  </a:lnTo>
                  <a:lnTo>
                    <a:pt x="380161" y="274764"/>
                  </a:lnTo>
                  <a:lnTo>
                    <a:pt x="391236" y="264528"/>
                  </a:lnTo>
                  <a:lnTo>
                    <a:pt x="394779" y="252869"/>
                  </a:lnTo>
                  <a:lnTo>
                    <a:pt x="396201" y="238010"/>
                  </a:lnTo>
                  <a:close/>
                </a:path>
                <a:path w="405764" h="506095">
                  <a:moveTo>
                    <a:pt x="405523" y="109969"/>
                  </a:moveTo>
                  <a:lnTo>
                    <a:pt x="375653" y="70929"/>
                  </a:lnTo>
                  <a:lnTo>
                    <a:pt x="316890" y="64096"/>
                  </a:lnTo>
                  <a:lnTo>
                    <a:pt x="279768" y="52920"/>
                  </a:lnTo>
                  <a:lnTo>
                    <a:pt x="251180" y="33350"/>
                  </a:lnTo>
                  <a:lnTo>
                    <a:pt x="226733" y="13144"/>
                  </a:lnTo>
                  <a:lnTo>
                    <a:pt x="201980" y="0"/>
                  </a:lnTo>
                  <a:lnTo>
                    <a:pt x="172529" y="1689"/>
                  </a:lnTo>
                  <a:lnTo>
                    <a:pt x="133934" y="25933"/>
                  </a:lnTo>
                  <a:lnTo>
                    <a:pt x="101701" y="49796"/>
                  </a:lnTo>
                  <a:lnTo>
                    <a:pt x="71628" y="65049"/>
                  </a:lnTo>
                  <a:lnTo>
                    <a:pt x="43637" y="72644"/>
                  </a:lnTo>
                  <a:lnTo>
                    <a:pt x="17627" y="73533"/>
                  </a:lnTo>
                  <a:lnTo>
                    <a:pt x="8470" y="72745"/>
                  </a:lnTo>
                  <a:lnTo>
                    <a:pt x="533" y="79705"/>
                  </a:lnTo>
                  <a:lnTo>
                    <a:pt x="3124" y="133553"/>
                  </a:lnTo>
                  <a:lnTo>
                    <a:pt x="18757" y="172123"/>
                  </a:lnTo>
                  <a:lnTo>
                    <a:pt x="48310" y="199440"/>
                  </a:lnTo>
                  <a:lnTo>
                    <a:pt x="93154" y="210388"/>
                  </a:lnTo>
                  <a:lnTo>
                    <a:pt x="136512" y="204711"/>
                  </a:lnTo>
                  <a:lnTo>
                    <a:pt x="161620" y="190754"/>
                  </a:lnTo>
                  <a:lnTo>
                    <a:pt x="179438" y="176504"/>
                  </a:lnTo>
                  <a:lnTo>
                    <a:pt x="200901" y="169976"/>
                  </a:lnTo>
                  <a:lnTo>
                    <a:pt x="222961" y="177139"/>
                  </a:lnTo>
                  <a:lnTo>
                    <a:pt x="241503" y="192430"/>
                  </a:lnTo>
                  <a:lnTo>
                    <a:pt x="265938" y="206603"/>
                  </a:lnTo>
                  <a:lnTo>
                    <a:pt x="305663" y="210388"/>
                  </a:lnTo>
                  <a:lnTo>
                    <a:pt x="344830" y="199771"/>
                  </a:lnTo>
                  <a:lnTo>
                    <a:pt x="379755" y="169976"/>
                  </a:lnTo>
                  <a:lnTo>
                    <a:pt x="395097" y="146685"/>
                  </a:lnTo>
                  <a:lnTo>
                    <a:pt x="405523" y="109969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5395" y="6775754"/>
              <a:ext cx="71564" cy="1353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379749" y="6229400"/>
              <a:ext cx="377190" cy="244475"/>
            </a:xfrm>
            <a:custGeom>
              <a:avLst/>
              <a:gdLst/>
              <a:ahLst/>
              <a:cxnLst/>
              <a:rect l="l" t="t" r="r" b="b"/>
              <a:pathLst>
                <a:path w="377189" h="244475">
                  <a:moveTo>
                    <a:pt x="180276" y="0"/>
                  </a:moveTo>
                  <a:lnTo>
                    <a:pt x="160769" y="584"/>
                  </a:lnTo>
                  <a:lnTo>
                    <a:pt x="141554" y="2260"/>
                  </a:lnTo>
                  <a:lnTo>
                    <a:pt x="122656" y="4978"/>
                  </a:lnTo>
                  <a:lnTo>
                    <a:pt x="104076" y="8648"/>
                  </a:lnTo>
                  <a:lnTo>
                    <a:pt x="104635" y="56781"/>
                  </a:lnTo>
                  <a:lnTo>
                    <a:pt x="96050" y="94564"/>
                  </a:lnTo>
                  <a:lnTo>
                    <a:pt x="74815" y="130149"/>
                  </a:lnTo>
                  <a:lnTo>
                    <a:pt x="37426" y="171691"/>
                  </a:lnTo>
                  <a:lnTo>
                    <a:pt x="25476" y="186054"/>
                  </a:lnTo>
                  <a:lnTo>
                    <a:pt x="15074" y="203225"/>
                  </a:lnTo>
                  <a:lnTo>
                    <a:pt x="6502" y="222643"/>
                  </a:lnTo>
                  <a:lnTo>
                    <a:pt x="0" y="243763"/>
                  </a:lnTo>
                  <a:lnTo>
                    <a:pt x="7746" y="244335"/>
                  </a:lnTo>
                  <a:lnTo>
                    <a:pt x="11544" y="244335"/>
                  </a:lnTo>
                  <a:lnTo>
                    <a:pt x="34353" y="241922"/>
                  </a:lnTo>
                  <a:lnTo>
                    <a:pt x="56184" y="234721"/>
                  </a:lnTo>
                  <a:lnTo>
                    <a:pt x="76949" y="222757"/>
                  </a:lnTo>
                  <a:lnTo>
                    <a:pt x="96583" y="206070"/>
                  </a:lnTo>
                  <a:lnTo>
                    <a:pt x="119087" y="185483"/>
                  </a:lnTo>
                  <a:lnTo>
                    <a:pt x="139280" y="171183"/>
                  </a:lnTo>
                  <a:lnTo>
                    <a:pt x="157733" y="162826"/>
                  </a:lnTo>
                  <a:lnTo>
                    <a:pt x="174980" y="160121"/>
                  </a:lnTo>
                  <a:lnTo>
                    <a:pt x="191871" y="162775"/>
                  </a:lnTo>
                  <a:lnTo>
                    <a:pt x="207632" y="170027"/>
                  </a:lnTo>
                  <a:lnTo>
                    <a:pt x="223227" y="180860"/>
                  </a:lnTo>
                  <a:lnTo>
                    <a:pt x="257301" y="208648"/>
                  </a:lnTo>
                  <a:lnTo>
                    <a:pt x="267144" y="216166"/>
                  </a:lnTo>
                  <a:lnTo>
                    <a:pt x="303479" y="233908"/>
                  </a:lnTo>
                  <a:lnTo>
                    <a:pt x="341960" y="235953"/>
                  </a:lnTo>
                  <a:lnTo>
                    <a:pt x="353821" y="236969"/>
                  </a:lnTo>
                  <a:lnTo>
                    <a:pt x="365556" y="239433"/>
                  </a:lnTo>
                  <a:lnTo>
                    <a:pt x="376999" y="244093"/>
                  </a:lnTo>
                  <a:lnTo>
                    <a:pt x="369887" y="222440"/>
                  </a:lnTo>
                  <a:lnTo>
                    <a:pt x="359536" y="202272"/>
                  </a:lnTo>
                  <a:lnTo>
                    <a:pt x="346138" y="183946"/>
                  </a:lnTo>
                  <a:lnTo>
                    <a:pt x="329869" y="167779"/>
                  </a:lnTo>
                  <a:lnTo>
                    <a:pt x="325780" y="164325"/>
                  </a:lnTo>
                  <a:lnTo>
                    <a:pt x="297764" y="139090"/>
                  </a:lnTo>
                  <a:lnTo>
                    <a:pt x="276974" y="110972"/>
                  </a:lnTo>
                  <a:lnTo>
                    <a:pt x="264325" y="71843"/>
                  </a:lnTo>
                  <a:lnTo>
                    <a:pt x="260718" y="13512"/>
                  </a:lnTo>
                  <a:lnTo>
                    <a:pt x="246786" y="8559"/>
                  </a:lnTo>
                  <a:lnTo>
                    <a:pt x="232587" y="4178"/>
                  </a:lnTo>
                  <a:lnTo>
                    <a:pt x="219735" y="2387"/>
                  </a:lnTo>
                  <a:lnTo>
                    <a:pt x="206717" y="1079"/>
                  </a:lnTo>
                  <a:lnTo>
                    <a:pt x="193573" y="279"/>
                  </a:lnTo>
                  <a:lnTo>
                    <a:pt x="180276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28682" y="6206591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5" h="413384">
                  <a:moveTo>
                    <a:pt x="206692" y="0"/>
                  </a:moveTo>
                  <a:lnTo>
                    <a:pt x="159296" y="5461"/>
                  </a:lnTo>
                  <a:lnTo>
                    <a:pt x="115785" y="21005"/>
                  </a:lnTo>
                  <a:lnTo>
                    <a:pt x="77419" y="45415"/>
                  </a:lnTo>
                  <a:lnTo>
                    <a:pt x="45402" y="77419"/>
                  </a:lnTo>
                  <a:lnTo>
                    <a:pt x="21005" y="115798"/>
                  </a:lnTo>
                  <a:lnTo>
                    <a:pt x="5460" y="159296"/>
                  </a:lnTo>
                  <a:lnTo>
                    <a:pt x="0" y="206692"/>
                  </a:lnTo>
                  <a:lnTo>
                    <a:pt x="5460" y="254088"/>
                  </a:lnTo>
                  <a:lnTo>
                    <a:pt x="21005" y="297586"/>
                  </a:lnTo>
                  <a:lnTo>
                    <a:pt x="45402" y="335965"/>
                  </a:lnTo>
                  <a:lnTo>
                    <a:pt x="77419" y="367969"/>
                  </a:lnTo>
                  <a:lnTo>
                    <a:pt x="115785" y="392379"/>
                  </a:lnTo>
                  <a:lnTo>
                    <a:pt x="159296" y="407924"/>
                  </a:lnTo>
                  <a:lnTo>
                    <a:pt x="206692" y="413385"/>
                  </a:lnTo>
                  <a:lnTo>
                    <a:pt x="254088" y="407924"/>
                  </a:lnTo>
                  <a:lnTo>
                    <a:pt x="297586" y="392379"/>
                  </a:lnTo>
                  <a:lnTo>
                    <a:pt x="335965" y="367969"/>
                  </a:lnTo>
                  <a:lnTo>
                    <a:pt x="367969" y="335965"/>
                  </a:lnTo>
                  <a:lnTo>
                    <a:pt x="392379" y="297586"/>
                  </a:lnTo>
                  <a:lnTo>
                    <a:pt x="407923" y="254088"/>
                  </a:lnTo>
                  <a:lnTo>
                    <a:pt x="413384" y="206692"/>
                  </a:lnTo>
                  <a:lnTo>
                    <a:pt x="407923" y="159296"/>
                  </a:lnTo>
                  <a:lnTo>
                    <a:pt x="392379" y="115798"/>
                  </a:lnTo>
                  <a:lnTo>
                    <a:pt x="367969" y="77419"/>
                  </a:lnTo>
                  <a:lnTo>
                    <a:pt x="335965" y="45415"/>
                  </a:lnTo>
                  <a:lnTo>
                    <a:pt x="297586" y="21005"/>
                  </a:lnTo>
                  <a:lnTo>
                    <a:pt x="254088" y="5461"/>
                  </a:lnTo>
                  <a:lnTo>
                    <a:pt x="20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52685" y="623062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365366" y="182676"/>
                  </a:moveTo>
                  <a:lnTo>
                    <a:pt x="358838" y="134175"/>
                  </a:lnTo>
                  <a:lnTo>
                    <a:pt x="341553" y="93319"/>
                  </a:lnTo>
                  <a:lnTo>
                    <a:pt x="341553" y="182676"/>
                  </a:lnTo>
                  <a:lnTo>
                    <a:pt x="333438" y="232829"/>
                  </a:lnTo>
                  <a:lnTo>
                    <a:pt x="310857" y="276428"/>
                  </a:lnTo>
                  <a:lnTo>
                    <a:pt x="276453" y="310845"/>
                  </a:lnTo>
                  <a:lnTo>
                    <a:pt x="232841" y="333413"/>
                  </a:lnTo>
                  <a:lnTo>
                    <a:pt x="182676" y="341528"/>
                  </a:lnTo>
                  <a:lnTo>
                    <a:pt x="132524" y="333413"/>
                  </a:lnTo>
                  <a:lnTo>
                    <a:pt x="88912" y="310845"/>
                  </a:lnTo>
                  <a:lnTo>
                    <a:pt x="54508" y="276428"/>
                  </a:lnTo>
                  <a:lnTo>
                    <a:pt x="31927" y="232829"/>
                  </a:lnTo>
                  <a:lnTo>
                    <a:pt x="23812" y="182676"/>
                  </a:lnTo>
                  <a:lnTo>
                    <a:pt x="31927" y="132524"/>
                  </a:lnTo>
                  <a:lnTo>
                    <a:pt x="54508" y="88912"/>
                  </a:lnTo>
                  <a:lnTo>
                    <a:pt x="88912" y="54508"/>
                  </a:lnTo>
                  <a:lnTo>
                    <a:pt x="132524" y="31927"/>
                  </a:lnTo>
                  <a:lnTo>
                    <a:pt x="182676" y="23812"/>
                  </a:lnTo>
                  <a:lnTo>
                    <a:pt x="232841" y="31927"/>
                  </a:lnTo>
                  <a:lnTo>
                    <a:pt x="276453" y="54508"/>
                  </a:lnTo>
                  <a:lnTo>
                    <a:pt x="310857" y="88912"/>
                  </a:lnTo>
                  <a:lnTo>
                    <a:pt x="333438" y="132524"/>
                  </a:lnTo>
                  <a:lnTo>
                    <a:pt x="341553" y="182676"/>
                  </a:lnTo>
                  <a:lnTo>
                    <a:pt x="341553" y="93319"/>
                  </a:lnTo>
                  <a:lnTo>
                    <a:pt x="311797" y="53568"/>
                  </a:lnTo>
                  <a:lnTo>
                    <a:pt x="274815" y="24980"/>
                  </a:lnTo>
                  <a:lnTo>
                    <a:pt x="231190" y="6540"/>
                  </a:lnTo>
                  <a:lnTo>
                    <a:pt x="182676" y="0"/>
                  </a:lnTo>
                  <a:lnTo>
                    <a:pt x="134175" y="6540"/>
                  </a:lnTo>
                  <a:lnTo>
                    <a:pt x="90551" y="24980"/>
                  </a:lnTo>
                  <a:lnTo>
                    <a:pt x="53568" y="53568"/>
                  </a:lnTo>
                  <a:lnTo>
                    <a:pt x="24980" y="90551"/>
                  </a:lnTo>
                  <a:lnTo>
                    <a:pt x="6540" y="134175"/>
                  </a:lnTo>
                  <a:lnTo>
                    <a:pt x="0" y="182676"/>
                  </a:lnTo>
                  <a:lnTo>
                    <a:pt x="6540" y="231178"/>
                  </a:lnTo>
                  <a:lnTo>
                    <a:pt x="24980" y="274789"/>
                  </a:lnTo>
                  <a:lnTo>
                    <a:pt x="53568" y="311772"/>
                  </a:lnTo>
                  <a:lnTo>
                    <a:pt x="90551" y="340360"/>
                  </a:lnTo>
                  <a:lnTo>
                    <a:pt x="134175" y="358800"/>
                  </a:lnTo>
                  <a:lnTo>
                    <a:pt x="182676" y="365340"/>
                  </a:lnTo>
                  <a:lnTo>
                    <a:pt x="231190" y="358800"/>
                  </a:lnTo>
                  <a:lnTo>
                    <a:pt x="272059" y="341528"/>
                  </a:lnTo>
                  <a:lnTo>
                    <a:pt x="311797" y="311772"/>
                  </a:lnTo>
                  <a:lnTo>
                    <a:pt x="340385" y="274789"/>
                  </a:lnTo>
                  <a:lnTo>
                    <a:pt x="358838" y="231178"/>
                  </a:lnTo>
                  <a:lnTo>
                    <a:pt x="365366" y="182676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4648" y="6331077"/>
              <a:ext cx="241438" cy="1956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673860" y="6351376"/>
              <a:ext cx="0" cy="801370"/>
            </a:xfrm>
            <a:custGeom>
              <a:avLst/>
              <a:gdLst/>
              <a:ahLst/>
              <a:cxnLst/>
              <a:rect l="l" t="t" r="r" b="b"/>
              <a:pathLst>
                <a:path h="801370">
                  <a:moveTo>
                    <a:pt x="0" y="801128"/>
                  </a:moveTo>
                  <a:lnTo>
                    <a:pt x="0" y="0"/>
                  </a:lnTo>
                </a:path>
              </a:pathLst>
            </a:custGeom>
            <a:ln w="7937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19145" y="980927"/>
            <a:ext cx="223520" cy="1990089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ПР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ОЦ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Е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ДУ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10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Black"/>
                <a:cs typeface="Arial Black"/>
              </a:rPr>
              <a:t>ЛІ</a:t>
            </a:r>
            <a:r>
              <a:rPr sz="1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Black"/>
                <a:cs typeface="Arial Black"/>
              </a:rPr>
              <a:t>КУ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Black"/>
                <a:cs typeface="Arial Black"/>
              </a:rPr>
              <a:t>ВАНН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Я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09AEDB8-3ABA-386B-1C68-87E773242F6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563" y="3065780"/>
            <a:ext cx="3296285" cy="21329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 marR="38100" indent="-635">
              <a:lnSpc>
                <a:spcPct val="97700"/>
              </a:lnSpc>
              <a:spcBef>
                <a:spcPts val="135"/>
              </a:spcBef>
            </a:pPr>
            <a:r>
              <a:rPr sz="1050" dirty="0">
                <a:solidFill>
                  <a:srgbClr val="2D2F92"/>
                </a:solidFill>
                <a:latin typeface="Arial Black"/>
                <a:cs typeface="Arial Black"/>
              </a:rPr>
              <a:t>KioMedine</a:t>
            </a:r>
            <a:r>
              <a:rPr sz="900" baseline="32407" dirty="0">
                <a:solidFill>
                  <a:srgbClr val="2D2F92"/>
                </a:solidFill>
                <a:latin typeface="Arial Black"/>
                <a:cs typeface="Arial Black"/>
              </a:rPr>
              <a:t>vs</a:t>
            </a:r>
            <a:r>
              <a:rPr sz="1050" dirty="0">
                <a:solidFill>
                  <a:srgbClr val="2D2F92"/>
                </a:solidFill>
                <a:latin typeface="Arial Black"/>
                <a:cs typeface="Arial Black"/>
              </a:rPr>
              <a:t>one</a:t>
            </a:r>
            <a:r>
              <a:rPr sz="105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2D2F92"/>
                </a:solidFill>
                <a:latin typeface="Tahoma"/>
                <a:cs typeface="Tahoma"/>
              </a:rPr>
              <a:t>м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істить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карбоксиметилхітозан,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високоочищений</a:t>
            </a:r>
            <a:r>
              <a:rPr sz="105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полісахарид,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отриманий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Agaricus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Bisphorus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(печериці).</a:t>
            </a:r>
            <a:endParaRPr sz="1050">
              <a:latin typeface="Tahoma"/>
              <a:cs typeface="Tahoma"/>
            </a:endParaRPr>
          </a:p>
          <a:p>
            <a:pPr marL="38100" marR="30480">
              <a:lnSpc>
                <a:spcPct val="98100"/>
              </a:lnSpc>
              <a:spcBef>
                <a:spcPts val="60"/>
              </a:spcBef>
            </a:pPr>
            <a:r>
              <a:rPr sz="1050" spc="-10" dirty="0">
                <a:solidFill>
                  <a:srgbClr val="2D2F92"/>
                </a:solidFill>
                <a:latin typeface="Arial Black"/>
                <a:cs typeface="Arial Black"/>
              </a:rPr>
              <a:t>KioMedine</a:t>
            </a:r>
            <a:r>
              <a:rPr sz="900" spc="-15" baseline="32407" dirty="0">
                <a:solidFill>
                  <a:srgbClr val="2D2F92"/>
                </a:solidFill>
                <a:latin typeface="Arial Black"/>
                <a:cs typeface="Arial Black"/>
              </a:rPr>
              <a:t>vs</a:t>
            </a:r>
            <a:r>
              <a:rPr sz="1050" spc="-10" dirty="0">
                <a:solidFill>
                  <a:srgbClr val="2D2F92"/>
                </a:solidFill>
                <a:latin typeface="Arial Black"/>
                <a:cs typeface="Arial Black"/>
              </a:rPr>
              <a:t>one</a:t>
            </a:r>
            <a:r>
              <a:rPr sz="105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-</a:t>
            </a:r>
            <a:r>
              <a:rPr sz="105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запатентована</a:t>
            </a:r>
            <a:r>
              <a:rPr sz="105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технологія,</a:t>
            </a:r>
            <a:r>
              <a:rPr sz="105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що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50" dirty="0">
                <a:solidFill>
                  <a:srgbClr val="2D2F92"/>
                </a:solidFill>
                <a:latin typeface="Tahoma"/>
                <a:cs typeface="Tahoma"/>
              </a:rPr>
              <a:t>є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результатом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багаторічних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досліджень</a:t>
            </a:r>
            <a:r>
              <a:rPr sz="105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50" spc="-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інновацій,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виробляється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компанією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KiOmed</a:t>
            </a:r>
            <a:r>
              <a:rPr sz="105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Pharma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105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Бельгії.</a:t>
            </a:r>
            <a:endParaRPr sz="1050">
              <a:latin typeface="Tahoma"/>
              <a:cs typeface="Tahoma"/>
            </a:endParaRPr>
          </a:p>
          <a:p>
            <a:pPr marL="38100" marR="93345">
              <a:lnSpc>
                <a:spcPct val="94000"/>
              </a:lnSpc>
              <a:spcBef>
                <a:spcPts val="745"/>
              </a:spcBef>
            </a:pP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На</a:t>
            </a:r>
            <a:r>
              <a:rPr sz="105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відміну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від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гіалуронової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кислоти, </a:t>
            </a:r>
            <a:r>
              <a:rPr sz="1050" spc="-10" dirty="0">
                <a:solidFill>
                  <a:srgbClr val="2D2F92"/>
                </a:solidFill>
                <a:latin typeface="Arial Black"/>
                <a:cs typeface="Arial Black"/>
              </a:rPr>
              <a:t>KioMedine</a:t>
            </a:r>
            <a:r>
              <a:rPr sz="900" spc="-15" baseline="32407" dirty="0">
                <a:solidFill>
                  <a:srgbClr val="2D2F92"/>
                </a:solidFill>
                <a:latin typeface="Arial Black"/>
                <a:cs typeface="Arial Black"/>
              </a:rPr>
              <a:t>vs</a:t>
            </a:r>
            <a:r>
              <a:rPr sz="1050" spc="-10" dirty="0">
                <a:solidFill>
                  <a:srgbClr val="2D2F92"/>
                </a:solidFill>
                <a:latin typeface="Arial Black"/>
                <a:cs typeface="Arial Black"/>
              </a:rPr>
              <a:t>one</a:t>
            </a:r>
            <a:r>
              <a:rPr sz="1050" spc="-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має</a:t>
            </a:r>
            <a:r>
              <a:rPr sz="1050" spc="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унікальний</a:t>
            </a:r>
            <a:r>
              <a:rPr sz="105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подвійний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механізм</a:t>
            </a:r>
            <a:r>
              <a:rPr sz="105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дії,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що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демонструє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його</a:t>
            </a:r>
            <a:r>
              <a:rPr sz="105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здатність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покращувати</a:t>
            </a:r>
            <a:r>
              <a:rPr sz="105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змащування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рухливість</a:t>
            </a:r>
            <a:r>
              <a:rPr sz="105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суглобів,</a:t>
            </a:r>
            <a:r>
              <a:rPr sz="105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50" dirty="0">
                <a:solidFill>
                  <a:srgbClr val="2D2F92"/>
                </a:solidFill>
                <a:latin typeface="Tahoma"/>
                <a:cs typeface="Tahoma"/>
              </a:rPr>
              <a:t>а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також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захищати</a:t>
            </a:r>
            <a:r>
              <a:rPr sz="105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синовіальні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компоненти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суглобів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завдяки</a:t>
            </a:r>
            <a:r>
              <a:rPr sz="105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своєму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захисному</a:t>
            </a:r>
            <a:r>
              <a:rPr sz="105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ефекту</a:t>
            </a:r>
            <a:r>
              <a:rPr sz="105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2D2F92"/>
                </a:solidFill>
                <a:latin typeface="Tahoma"/>
                <a:cs typeface="Tahoma"/>
              </a:rPr>
              <a:t>від</a:t>
            </a:r>
            <a:r>
              <a:rPr sz="105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2D2F92"/>
                </a:solidFill>
                <a:latin typeface="Tahoma"/>
                <a:cs typeface="Tahoma"/>
              </a:rPr>
              <a:t>вільних радикалів.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3048" y="6142735"/>
            <a:ext cx="1283335" cy="6845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8595" marR="5080" indent="-176530">
              <a:lnSpc>
                <a:spcPts val="1190"/>
              </a:lnSpc>
              <a:spcBef>
                <a:spcPts val="250"/>
              </a:spcBef>
              <a:buAutoNum type="arabicPeriod"/>
              <a:tabLst>
                <a:tab pos="192405" algn="l"/>
              </a:tabLst>
            </a:pPr>
            <a:r>
              <a:rPr sz="1100" spc="-60" dirty="0">
                <a:solidFill>
                  <a:srgbClr val="78CDD0"/>
                </a:solidFill>
                <a:latin typeface="Arial Black"/>
                <a:cs typeface="Arial Black"/>
              </a:rPr>
              <a:t>ПОКРАЩЕННЯ 	</a:t>
            </a:r>
            <a:r>
              <a:rPr sz="1100" spc="-65" dirty="0">
                <a:solidFill>
                  <a:srgbClr val="78CDD0"/>
                </a:solidFill>
                <a:latin typeface="Arial Black"/>
                <a:cs typeface="Arial Black"/>
              </a:rPr>
              <a:t>ЗМАЩУВАННЯ</a:t>
            </a:r>
            <a:endParaRPr sz="1100">
              <a:latin typeface="Arial Black"/>
              <a:cs typeface="Arial Black"/>
            </a:endParaRPr>
          </a:p>
          <a:p>
            <a:pPr marL="188595" marR="294640" indent="-176530">
              <a:lnSpc>
                <a:spcPts val="1190"/>
              </a:lnSpc>
              <a:spcBef>
                <a:spcPts val="295"/>
              </a:spcBef>
              <a:buClr>
                <a:srgbClr val="000000"/>
              </a:buClr>
              <a:buAutoNum type="arabicPeriod"/>
              <a:tabLst>
                <a:tab pos="192405" algn="l"/>
              </a:tabLst>
            </a:pP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ЗАХИСТ 	</a:t>
            </a:r>
            <a:r>
              <a:rPr sz="1100" spc="-20" dirty="0">
                <a:solidFill>
                  <a:srgbClr val="2D2F92"/>
                </a:solidFill>
                <a:latin typeface="Arial Black"/>
                <a:cs typeface="Arial Black"/>
              </a:rPr>
              <a:t>СУГЛОБІВ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55875" y="6991014"/>
            <a:ext cx="1944370" cy="816610"/>
            <a:chOff x="2555875" y="6991014"/>
            <a:chExt cx="1944370" cy="816610"/>
          </a:xfrm>
        </p:grpSpPr>
        <p:sp>
          <p:nvSpPr>
            <p:cNvPr id="5" name="object 5"/>
            <p:cNvSpPr/>
            <p:nvPr/>
          </p:nvSpPr>
          <p:spPr>
            <a:xfrm>
              <a:off x="2555875" y="6991014"/>
              <a:ext cx="1944370" cy="816610"/>
            </a:xfrm>
            <a:custGeom>
              <a:avLst/>
              <a:gdLst/>
              <a:ahLst/>
              <a:cxnLst/>
              <a:rect l="l" t="t" r="r" b="b"/>
              <a:pathLst>
                <a:path w="1944370" h="816609">
                  <a:moveTo>
                    <a:pt x="1944128" y="0"/>
                  </a:moveTo>
                  <a:lnTo>
                    <a:pt x="190500" y="0"/>
                  </a:lnTo>
                  <a:lnTo>
                    <a:pt x="146812" y="5029"/>
                  </a:lnTo>
                  <a:lnTo>
                    <a:pt x="106718" y="19354"/>
                  </a:lnTo>
                  <a:lnTo>
                    <a:pt x="71348" y="41808"/>
                  </a:lnTo>
                  <a:lnTo>
                    <a:pt x="41859" y="71297"/>
                  </a:lnTo>
                  <a:lnTo>
                    <a:pt x="19354" y="106641"/>
                  </a:lnTo>
                  <a:lnTo>
                    <a:pt x="5029" y="146697"/>
                  </a:lnTo>
                  <a:lnTo>
                    <a:pt x="0" y="190347"/>
                  </a:lnTo>
                  <a:lnTo>
                    <a:pt x="0" y="625665"/>
                  </a:lnTo>
                  <a:lnTo>
                    <a:pt x="5029" y="669315"/>
                  </a:lnTo>
                  <a:lnTo>
                    <a:pt x="19354" y="709383"/>
                  </a:lnTo>
                  <a:lnTo>
                    <a:pt x="41859" y="744715"/>
                  </a:lnTo>
                  <a:lnTo>
                    <a:pt x="71348" y="774204"/>
                  </a:lnTo>
                  <a:lnTo>
                    <a:pt x="106718" y="796670"/>
                  </a:lnTo>
                  <a:lnTo>
                    <a:pt x="146812" y="810996"/>
                  </a:lnTo>
                  <a:lnTo>
                    <a:pt x="190500" y="816025"/>
                  </a:lnTo>
                  <a:lnTo>
                    <a:pt x="1944128" y="816025"/>
                  </a:lnTo>
                  <a:lnTo>
                    <a:pt x="1944128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808" y="7076452"/>
              <a:ext cx="1295158" cy="63176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0" y="0"/>
            <a:ext cx="4500245" cy="2693035"/>
            <a:chOff x="0" y="0"/>
            <a:chExt cx="4500245" cy="269303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4500245" cy="2693035"/>
            </a:xfrm>
            <a:custGeom>
              <a:avLst/>
              <a:gdLst/>
              <a:ahLst/>
              <a:cxnLst/>
              <a:rect l="l" t="t" r="r" b="b"/>
              <a:pathLst>
                <a:path w="4500245" h="2693035">
                  <a:moveTo>
                    <a:pt x="4500003" y="0"/>
                  </a:moveTo>
                  <a:lnTo>
                    <a:pt x="0" y="0"/>
                  </a:lnTo>
                  <a:lnTo>
                    <a:pt x="0" y="2692450"/>
                  </a:lnTo>
                  <a:lnTo>
                    <a:pt x="4500003" y="2692450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3636" y="948029"/>
              <a:ext cx="154292" cy="934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2196" y="892454"/>
              <a:ext cx="151763" cy="1503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0181" y="892454"/>
              <a:ext cx="124370" cy="1469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9337" y="892454"/>
              <a:ext cx="130657" cy="1503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0121" y="957109"/>
              <a:ext cx="1381125" cy="416559"/>
            </a:xfrm>
            <a:custGeom>
              <a:avLst/>
              <a:gdLst/>
              <a:ahLst/>
              <a:cxnLst/>
              <a:rect l="l" t="t" r="r" b="b"/>
              <a:pathLst>
                <a:path w="1381125" h="416559">
                  <a:moveTo>
                    <a:pt x="340868" y="344297"/>
                  </a:moveTo>
                  <a:lnTo>
                    <a:pt x="295275" y="344297"/>
                  </a:lnTo>
                  <a:lnTo>
                    <a:pt x="290703" y="341833"/>
                  </a:lnTo>
                  <a:lnTo>
                    <a:pt x="240550" y="235991"/>
                  </a:lnTo>
                  <a:lnTo>
                    <a:pt x="255193" y="226364"/>
                  </a:lnTo>
                  <a:lnTo>
                    <a:pt x="268338" y="215125"/>
                  </a:lnTo>
                  <a:lnTo>
                    <a:pt x="298373" y="171996"/>
                  </a:lnTo>
                  <a:lnTo>
                    <a:pt x="308952" y="117424"/>
                  </a:lnTo>
                  <a:lnTo>
                    <a:pt x="308952" y="17106"/>
                  </a:lnTo>
                  <a:lnTo>
                    <a:pt x="227431" y="16535"/>
                  </a:lnTo>
                  <a:lnTo>
                    <a:pt x="227431" y="117424"/>
                  </a:lnTo>
                  <a:lnTo>
                    <a:pt x="226148" y="132207"/>
                  </a:lnTo>
                  <a:lnTo>
                    <a:pt x="206921" y="165874"/>
                  </a:lnTo>
                  <a:lnTo>
                    <a:pt x="171323" y="181914"/>
                  </a:lnTo>
                  <a:lnTo>
                    <a:pt x="157314" y="182981"/>
                  </a:lnTo>
                  <a:lnTo>
                    <a:pt x="81508" y="182981"/>
                  </a:lnTo>
                  <a:lnTo>
                    <a:pt x="81508" y="17106"/>
                  </a:lnTo>
                  <a:lnTo>
                    <a:pt x="0" y="17106"/>
                  </a:lnTo>
                  <a:lnTo>
                    <a:pt x="0" y="416128"/>
                  </a:lnTo>
                  <a:lnTo>
                    <a:pt x="81508" y="416128"/>
                  </a:lnTo>
                  <a:lnTo>
                    <a:pt x="81508" y="254800"/>
                  </a:lnTo>
                  <a:lnTo>
                    <a:pt x="158457" y="254800"/>
                  </a:lnTo>
                  <a:lnTo>
                    <a:pt x="214896" y="372808"/>
                  </a:lnTo>
                  <a:lnTo>
                    <a:pt x="242544" y="404431"/>
                  </a:lnTo>
                  <a:lnTo>
                    <a:pt x="289572" y="416128"/>
                  </a:lnTo>
                  <a:lnTo>
                    <a:pt x="340868" y="416128"/>
                  </a:lnTo>
                  <a:lnTo>
                    <a:pt x="340868" y="344297"/>
                  </a:lnTo>
                  <a:close/>
                </a:path>
                <a:path w="1381125" h="416559">
                  <a:moveTo>
                    <a:pt x="1380515" y="110832"/>
                  </a:moveTo>
                  <a:lnTo>
                    <a:pt x="1375575" y="72567"/>
                  </a:lnTo>
                  <a:lnTo>
                    <a:pt x="1355077" y="34201"/>
                  </a:lnTo>
                  <a:lnTo>
                    <a:pt x="1322578" y="10541"/>
                  </a:lnTo>
                  <a:lnTo>
                    <a:pt x="1280972" y="431"/>
                  </a:lnTo>
                  <a:lnTo>
                    <a:pt x="1269695" y="0"/>
                  </a:lnTo>
                  <a:lnTo>
                    <a:pt x="1258443" y="431"/>
                  </a:lnTo>
                  <a:lnTo>
                    <a:pt x="1217218" y="10541"/>
                  </a:lnTo>
                  <a:lnTo>
                    <a:pt x="1184490" y="34201"/>
                  </a:lnTo>
                  <a:lnTo>
                    <a:pt x="1163815" y="72567"/>
                  </a:lnTo>
                  <a:lnTo>
                    <a:pt x="1158862" y="110832"/>
                  </a:lnTo>
                  <a:lnTo>
                    <a:pt x="1158862" y="202018"/>
                  </a:lnTo>
                  <a:lnTo>
                    <a:pt x="1155839" y="209245"/>
                  </a:lnTo>
                  <a:lnTo>
                    <a:pt x="1143711" y="220980"/>
                  </a:lnTo>
                  <a:lnTo>
                    <a:pt x="1136573" y="223913"/>
                  </a:lnTo>
                  <a:lnTo>
                    <a:pt x="1119771" y="223913"/>
                  </a:lnTo>
                  <a:lnTo>
                    <a:pt x="1112532" y="220980"/>
                  </a:lnTo>
                  <a:lnTo>
                    <a:pt x="1100810" y="209245"/>
                  </a:lnTo>
                  <a:lnTo>
                    <a:pt x="1097876" y="202018"/>
                  </a:lnTo>
                  <a:lnTo>
                    <a:pt x="1097876" y="110832"/>
                  </a:lnTo>
                  <a:lnTo>
                    <a:pt x="1097330" y="97205"/>
                  </a:lnTo>
                  <a:lnTo>
                    <a:pt x="1084275" y="51498"/>
                  </a:lnTo>
                  <a:lnTo>
                    <a:pt x="1057122" y="20662"/>
                  </a:lnTo>
                  <a:lnTo>
                    <a:pt x="1019708" y="3810"/>
                  </a:lnTo>
                  <a:lnTo>
                    <a:pt x="987044" y="0"/>
                  </a:lnTo>
                  <a:lnTo>
                    <a:pt x="975779" y="431"/>
                  </a:lnTo>
                  <a:lnTo>
                    <a:pt x="934161" y="10541"/>
                  </a:lnTo>
                  <a:lnTo>
                    <a:pt x="901674" y="34201"/>
                  </a:lnTo>
                  <a:lnTo>
                    <a:pt x="881164" y="72567"/>
                  </a:lnTo>
                  <a:lnTo>
                    <a:pt x="876211" y="110832"/>
                  </a:lnTo>
                  <a:lnTo>
                    <a:pt x="876211" y="416115"/>
                  </a:lnTo>
                  <a:lnTo>
                    <a:pt x="956551" y="416115"/>
                  </a:lnTo>
                  <a:lnTo>
                    <a:pt x="956551" y="90500"/>
                  </a:lnTo>
                  <a:lnTo>
                    <a:pt x="959485" y="83261"/>
                  </a:lnTo>
                  <a:lnTo>
                    <a:pt x="971219" y="71539"/>
                  </a:lnTo>
                  <a:lnTo>
                    <a:pt x="978458" y="68605"/>
                  </a:lnTo>
                  <a:lnTo>
                    <a:pt x="995260" y="68605"/>
                  </a:lnTo>
                  <a:lnTo>
                    <a:pt x="1002398" y="71539"/>
                  </a:lnTo>
                  <a:lnTo>
                    <a:pt x="1014514" y="83261"/>
                  </a:lnTo>
                  <a:lnTo>
                    <a:pt x="1017536" y="90500"/>
                  </a:lnTo>
                  <a:lnTo>
                    <a:pt x="1017536" y="181686"/>
                  </a:lnTo>
                  <a:lnTo>
                    <a:pt x="1019454" y="206590"/>
                  </a:lnTo>
                  <a:lnTo>
                    <a:pt x="1034694" y="247497"/>
                  </a:lnTo>
                  <a:lnTo>
                    <a:pt x="1064488" y="276199"/>
                  </a:lnTo>
                  <a:lnTo>
                    <a:pt x="1104658" y="290715"/>
                  </a:lnTo>
                  <a:lnTo>
                    <a:pt x="1128369" y="292519"/>
                  </a:lnTo>
                  <a:lnTo>
                    <a:pt x="1152093" y="290715"/>
                  </a:lnTo>
                  <a:lnTo>
                    <a:pt x="1192263" y="276199"/>
                  </a:lnTo>
                  <a:lnTo>
                    <a:pt x="1222057" y="247497"/>
                  </a:lnTo>
                  <a:lnTo>
                    <a:pt x="1237297" y="206590"/>
                  </a:lnTo>
                  <a:lnTo>
                    <a:pt x="1239202" y="181686"/>
                  </a:lnTo>
                  <a:lnTo>
                    <a:pt x="1239202" y="90500"/>
                  </a:lnTo>
                  <a:lnTo>
                    <a:pt x="1242225" y="83261"/>
                  </a:lnTo>
                  <a:lnTo>
                    <a:pt x="1254353" y="71539"/>
                  </a:lnTo>
                  <a:lnTo>
                    <a:pt x="1261491" y="68605"/>
                  </a:lnTo>
                  <a:lnTo>
                    <a:pt x="1278293" y="68605"/>
                  </a:lnTo>
                  <a:lnTo>
                    <a:pt x="1285532" y="71539"/>
                  </a:lnTo>
                  <a:lnTo>
                    <a:pt x="1297254" y="83261"/>
                  </a:lnTo>
                  <a:lnTo>
                    <a:pt x="1300187" y="90500"/>
                  </a:lnTo>
                  <a:lnTo>
                    <a:pt x="1300187" y="416115"/>
                  </a:lnTo>
                  <a:lnTo>
                    <a:pt x="1380515" y="416115"/>
                  </a:lnTo>
                  <a:lnTo>
                    <a:pt x="1380515" y="1108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4072" y="948004"/>
              <a:ext cx="98041" cy="980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43762" y="957122"/>
              <a:ext cx="1668145" cy="423545"/>
            </a:xfrm>
            <a:custGeom>
              <a:avLst/>
              <a:gdLst/>
              <a:ahLst/>
              <a:cxnLst/>
              <a:rect l="l" t="t" r="r" b="b"/>
              <a:pathLst>
                <a:path w="1668145" h="423544">
                  <a:moveTo>
                    <a:pt x="78651" y="125399"/>
                  </a:moveTo>
                  <a:lnTo>
                    <a:pt x="0" y="125399"/>
                  </a:lnTo>
                  <a:lnTo>
                    <a:pt x="0" y="416115"/>
                  </a:lnTo>
                  <a:lnTo>
                    <a:pt x="78651" y="416115"/>
                  </a:lnTo>
                  <a:lnTo>
                    <a:pt x="78651" y="125399"/>
                  </a:lnTo>
                  <a:close/>
                </a:path>
                <a:path w="1668145" h="423544">
                  <a:moveTo>
                    <a:pt x="448589" y="270751"/>
                  </a:moveTo>
                  <a:lnTo>
                    <a:pt x="447865" y="255066"/>
                  </a:lnTo>
                  <a:lnTo>
                    <a:pt x="445681" y="239903"/>
                  </a:lnTo>
                  <a:lnTo>
                    <a:pt x="442061" y="225285"/>
                  </a:lnTo>
                  <a:lnTo>
                    <a:pt x="442023" y="225120"/>
                  </a:lnTo>
                  <a:lnTo>
                    <a:pt x="423164" y="185318"/>
                  </a:lnTo>
                  <a:lnTo>
                    <a:pt x="393103" y="152742"/>
                  </a:lnTo>
                  <a:lnTo>
                    <a:pt x="369354" y="137337"/>
                  </a:lnTo>
                  <a:lnTo>
                    <a:pt x="369354" y="270751"/>
                  </a:lnTo>
                  <a:lnTo>
                    <a:pt x="369023" y="279463"/>
                  </a:lnTo>
                  <a:lnTo>
                    <a:pt x="357390" y="318782"/>
                  </a:lnTo>
                  <a:lnTo>
                    <a:pt x="324319" y="349707"/>
                  </a:lnTo>
                  <a:lnTo>
                    <a:pt x="291833" y="356260"/>
                  </a:lnTo>
                  <a:lnTo>
                    <a:pt x="283197" y="355854"/>
                  </a:lnTo>
                  <a:lnTo>
                    <a:pt x="246227" y="341871"/>
                  </a:lnTo>
                  <a:lnTo>
                    <a:pt x="222719" y="311696"/>
                  </a:lnTo>
                  <a:lnTo>
                    <a:pt x="214312" y="270751"/>
                  </a:lnTo>
                  <a:lnTo>
                    <a:pt x="214655" y="261810"/>
                  </a:lnTo>
                  <a:lnTo>
                    <a:pt x="226275" y="222656"/>
                  </a:lnTo>
                  <a:lnTo>
                    <a:pt x="259626" y="191808"/>
                  </a:lnTo>
                  <a:lnTo>
                    <a:pt x="290436" y="185318"/>
                  </a:lnTo>
                  <a:lnTo>
                    <a:pt x="293281" y="185318"/>
                  </a:lnTo>
                  <a:lnTo>
                    <a:pt x="331177" y="195402"/>
                  </a:lnTo>
                  <a:lnTo>
                    <a:pt x="360946" y="229654"/>
                  </a:lnTo>
                  <a:lnTo>
                    <a:pt x="369354" y="270751"/>
                  </a:lnTo>
                  <a:lnTo>
                    <a:pt x="369354" y="137337"/>
                  </a:lnTo>
                  <a:lnTo>
                    <a:pt x="368160" y="136639"/>
                  </a:lnTo>
                  <a:lnTo>
                    <a:pt x="354241" y="130238"/>
                  </a:lnTo>
                  <a:lnTo>
                    <a:pt x="339547" y="125133"/>
                  </a:lnTo>
                  <a:lnTo>
                    <a:pt x="324751" y="121602"/>
                  </a:lnTo>
                  <a:lnTo>
                    <a:pt x="325094" y="121602"/>
                  </a:lnTo>
                  <a:lnTo>
                    <a:pt x="308470" y="119303"/>
                  </a:lnTo>
                  <a:lnTo>
                    <a:pt x="291833" y="118554"/>
                  </a:lnTo>
                  <a:lnTo>
                    <a:pt x="275323" y="119303"/>
                  </a:lnTo>
                  <a:lnTo>
                    <a:pt x="229412" y="130530"/>
                  </a:lnTo>
                  <a:lnTo>
                    <a:pt x="190728" y="153289"/>
                  </a:lnTo>
                  <a:lnTo>
                    <a:pt x="161226" y="185318"/>
                  </a:lnTo>
                  <a:lnTo>
                    <a:pt x="141871" y="225120"/>
                  </a:lnTo>
                  <a:lnTo>
                    <a:pt x="135077" y="270751"/>
                  </a:lnTo>
                  <a:lnTo>
                    <a:pt x="135826" y="286461"/>
                  </a:lnTo>
                  <a:lnTo>
                    <a:pt x="147040" y="330606"/>
                  </a:lnTo>
                  <a:lnTo>
                    <a:pt x="169964" y="368338"/>
                  </a:lnTo>
                  <a:lnTo>
                    <a:pt x="202615" y="397370"/>
                  </a:lnTo>
                  <a:lnTo>
                    <a:pt x="244106" y="416369"/>
                  </a:lnTo>
                  <a:lnTo>
                    <a:pt x="291833" y="422948"/>
                  </a:lnTo>
                  <a:lnTo>
                    <a:pt x="308343" y="422224"/>
                  </a:lnTo>
                  <a:lnTo>
                    <a:pt x="354241" y="411264"/>
                  </a:lnTo>
                  <a:lnTo>
                    <a:pt x="393103" y="388772"/>
                  </a:lnTo>
                  <a:lnTo>
                    <a:pt x="422859" y="356692"/>
                  </a:lnTo>
                  <a:lnTo>
                    <a:pt x="442023" y="316395"/>
                  </a:lnTo>
                  <a:lnTo>
                    <a:pt x="447865" y="286461"/>
                  </a:lnTo>
                  <a:lnTo>
                    <a:pt x="448589" y="270751"/>
                  </a:lnTo>
                  <a:close/>
                </a:path>
                <a:path w="1668145" h="423544">
                  <a:moveTo>
                    <a:pt x="1323022" y="270751"/>
                  </a:moveTo>
                  <a:lnTo>
                    <a:pt x="1322527" y="255308"/>
                  </a:lnTo>
                  <a:lnTo>
                    <a:pt x="1321333" y="243382"/>
                  </a:lnTo>
                  <a:lnTo>
                    <a:pt x="1321028" y="240334"/>
                  </a:lnTo>
                  <a:lnTo>
                    <a:pt x="1310500" y="198374"/>
                  </a:lnTo>
                  <a:lnTo>
                    <a:pt x="1290243" y="163296"/>
                  </a:lnTo>
                  <a:lnTo>
                    <a:pt x="1259725" y="137071"/>
                  </a:lnTo>
                  <a:lnTo>
                    <a:pt x="1244930" y="129667"/>
                  </a:lnTo>
                  <a:lnTo>
                    <a:pt x="1244930" y="243382"/>
                  </a:lnTo>
                  <a:lnTo>
                    <a:pt x="1123505" y="243382"/>
                  </a:lnTo>
                  <a:lnTo>
                    <a:pt x="1146111" y="196075"/>
                  </a:lnTo>
                  <a:lnTo>
                    <a:pt x="1185075" y="182968"/>
                  </a:lnTo>
                  <a:lnTo>
                    <a:pt x="1197965" y="183984"/>
                  </a:lnTo>
                  <a:lnTo>
                    <a:pt x="1233919" y="208064"/>
                  </a:lnTo>
                  <a:lnTo>
                    <a:pt x="1244930" y="243382"/>
                  </a:lnTo>
                  <a:lnTo>
                    <a:pt x="1244930" y="129667"/>
                  </a:lnTo>
                  <a:lnTo>
                    <a:pt x="1233462" y="125285"/>
                  </a:lnTo>
                  <a:lnTo>
                    <a:pt x="1218425" y="121551"/>
                  </a:lnTo>
                  <a:lnTo>
                    <a:pt x="1202105" y="119303"/>
                  </a:lnTo>
                  <a:lnTo>
                    <a:pt x="1184503" y="118554"/>
                  </a:lnTo>
                  <a:lnTo>
                    <a:pt x="1167841" y="119303"/>
                  </a:lnTo>
                  <a:lnTo>
                    <a:pt x="1168895" y="119303"/>
                  </a:lnTo>
                  <a:lnTo>
                    <a:pt x="1154861" y="121272"/>
                  </a:lnTo>
                  <a:lnTo>
                    <a:pt x="1114818" y="135369"/>
                  </a:lnTo>
                  <a:lnTo>
                    <a:pt x="1081900" y="160159"/>
                  </a:lnTo>
                  <a:lnTo>
                    <a:pt x="1057630" y="194589"/>
                  </a:lnTo>
                  <a:lnTo>
                    <a:pt x="1043559" y="237693"/>
                  </a:lnTo>
                  <a:lnTo>
                    <a:pt x="1040853" y="270751"/>
                  </a:lnTo>
                  <a:lnTo>
                    <a:pt x="1041565" y="285902"/>
                  </a:lnTo>
                  <a:lnTo>
                    <a:pt x="1052258" y="328320"/>
                  </a:lnTo>
                  <a:lnTo>
                    <a:pt x="1074966" y="364350"/>
                  </a:lnTo>
                  <a:lnTo>
                    <a:pt x="1108621" y="391820"/>
                  </a:lnTo>
                  <a:lnTo>
                    <a:pt x="1152182" y="409854"/>
                  </a:lnTo>
                  <a:lnTo>
                    <a:pt x="1204455" y="416102"/>
                  </a:lnTo>
                  <a:lnTo>
                    <a:pt x="1286535" y="416102"/>
                  </a:lnTo>
                  <a:lnTo>
                    <a:pt x="1286535" y="349415"/>
                  </a:lnTo>
                  <a:lnTo>
                    <a:pt x="1205598" y="349415"/>
                  </a:lnTo>
                  <a:lnTo>
                    <a:pt x="1190282" y="348576"/>
                  </a:lnTo>
                  <a:lnTo>
                    <a:pt x="1152004" y="336016"/>
                  </a:lnTo>
                  <a:lnTo>
                    <a:pt x="1124077" y="295833"/>
                  </a:lnTo>
                  <a:lnTo>
                    <a:pt x="1320736" y="295833"/>
                  </a:lnTo>
                  <a:lnTo>
                    <a:pt x="1321498" y="293179"/>
                  </a:lnTo>
                  <a:lnTo>
                    <a:pt x="1322070" y="289369"/>
                  </a:lnTo>
                  <a:lnTo>
                    <a:pt x="1322819" y="279501"/>
                  </a:lnTo>
                  <a:lnTo>
                    <a:pt x="1323022" y="274942"/>
                  </a:lnTo>
                  <a:lnTo>
                    <a:pt x="1323022" y="270751"/>
                  </a:lnTo>
                  <a:close/>
                </a:path>
                <a:path w="1668145" h="423544">
                  <a:moveTo>
                    <a:pt x="1667891" y="0"/>
                  </a:moveTo>
                  <a:lnTo>
                    <a:pt x="1589798" y="0"/>
                  </a:lnTo>
                  <a:lnTo>
                    <a:pt x="1589798" y="161315"/>
                  </a:lnTo>
                  <a:lnTo>
                    <a:pt x="1588655" y="159829"/>
                  </a:lnTo>
                  <a:lnTo>
                    <a:pt x="1588655" y="270751"/>
                  </a:lnTo>
                  <a:lnTo>
                    <a:pt x="1588338" y="279463"/>
                  </a:lnTo>
                  <a:lnTo>
                    <a:pt x="1577327" y="318782"/>
                  </a:lnTo>
                  <a:lnTo>
                    <a:pt x="1545615" y="349707"/>
                  </a:lnTo>
                  <a:lnTo>
                    <a:pt x="1514551" y="356260"/>
                  </a:lnTo>
                  <a:lnTo>
                    <a:pt x="1506194" y="355841"/>
                  </a:lnTo>
                  <a:lnTo>
                    <a:pt x="1470660" y="341858"/>
                  </a:lnTo>
                  <a:lnTo>
                    <a:pt x="1445577" y="304101"/>
                  </a:lnTo>
                  <a:lnTo>
                    <a:pt x="1440459" y="270751"/>
                  </a:lnTo>
                  <a:lnTo>
                    <a:pt x="1440662" y="265061"/>
                  </a:lnTo>
                  <a:lnTo>
                    <a:pt x="1440776" y="261810"/>
                  </a:lnTo>
                  <a:lnTo>
                    <a:pt x="1451698" y="222821"/>
                  </a:lnTo>
                  <a:lnTo>
                    <a:pt x="1451775" y="222656"/>
                  </a:lnTo>
                  <a:lnTo>
                    <a:pt x="1483487" y="191808"/>
                  </a:lnTo>
                  <a:lnTo>
                    <a:pt x="1514551" y="185254"/>
                  </a:lnTo>
                  <a:lnTo>
                    <a:pt x="1522907" y="185661"/>
                  </a:lnTo>
                  <a:lnTo>
                    <a:pt x="1558442" y="199644"/>
                  </a:lnTo>
                  <a:lnTo>
                    <a:pt x="1583524" y="237121"/>
                  </a:lnTo>
                  <a:lnTo>
                    <a:pt x="1588655" y="270751"/>
                  </a:lnTo>
                  <a:lnTo>
                    <a:pt x="1588655" y="159829"/>
                  </a:lnTo>
                  <a:lnTo>
                    <a:pt x="1552740" y="129959"/>
                  </a:lnTo>
                  <a:lnTo>
                    <a:pt x="1515160" y="119354"/>
                  </a:lnTo>
                  <a:lnTo>
                    <a:pt x="1516316" y="119354"/>
                  </a:lnTo>
                  <a:lnTo>
                    <a:pt x="1501444" y="118567"/>
                  </a:lnTo>
                  <a:lnTo>
                    <a:pt x="1484198" y="119354"/>
                  </a:lnTo>
                  <a:lnTo>
                    <a:pt x="1485836" y="119354"/>
                  </a:lnTo>
                  <a:lnTo>
                    <a:pt x="1472374" y="121272"/>
                  </a:lnTo>
                  <a:lnTo>
                    <a:pt x="1433182" y="135369"/>
                  </a:lnTo>
                  <a:lnTo>
                    <a:pt x="1401114" y="160172"/>
                  </a:lnTo>
                  <a:lnTo>
                    <a:pt x="1377543" y="194741"/>
                  </a:lnTo>
                  <a:lnTo>
                    <a:pt x="1363853" y="238048"/>
                  </a:lnTo>
                  <a:lnTo>
                    <a:pt x="1361224" y="270751"/>
                  </a:lnTo>
                  <a:lnTo>
                    <a:pt x="1361859" y="286461"/>
                  </a:lnTo>
                  <a:lnTo>
                    <a:pt x="1371384" y="330327"/>
                  </a:lnTo>
                  <a:lnTo>
                    <a:pt x="1391996" y="368338"/>
                  </a:lnTo>
                  <a:lnTo>
                    <a:pt x="1422844" y="397383"/>
                  </a:lnTo>
                  <a:lnTo>
                    <a:pt x="1464157" y="416382"/>
                  </a:lnTo>
                  <a:lnTo>
                    <a:pt x="1497063" y="422262"/>
                  </a:lnTo>
                  <a:lnTo>
                    <a:pt x="1497647" y="422262"/>
                  </a:lnTo>
                  <a:lnTo>
                    <a:pt x="1514551" y="422960"/>
                  </a:lnTo>
                  <a:lnTo>
                    <a:pt x="1563560" y="416699"/>
                  </a:lnTo>
                  <a:lnTo>
                    <a:pt x="1604264" y="398373"/>
                  </a:lnTo>
                  <a:lnTo>
                    <a:pt x="1635683" y="369392"/>
                  </a:lnTo>
                  <a:lnTo>
                    <a:pt x="1642872" y="356260"/>
                  </a:lnTo>
                  <a:lnTo>
                    <a:pt x="1656943" y="330606"/>
                  </a:lnTo>
                  <a:lnTo>
                    <a:pt x="1667205" y="282600"/>
                  </a:lnTo>
                  <a:lnTo>
                    <a:pt x="1667891" y="265061"/>
                  </a:lnTo>
                  <a:lnTo>
                    <a:pt x="1667891" y="161315"/>
                  </a:lnTo>
                  <a:lnTo>
                    <a:pt x="1667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3223" y="948004"/>
              <a:ext cx="98042" cy="9801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82913" y="1075676"/>
              <a:ext cx="774700" cy="297815"/>
            </a:xfrm>
            <a:custGeom>
              <a:avLst/>
              <a:gdLst/>
              <a:ahLst/>
              <a:cxnLst/>
              <a:rect l="l" t="t" r="r" b="b"/>
              <a:pathLst>
                <a:path w="774700" h="297815">
                  <a:moveTo>
                    <a:pt x="78663" y="6832"/>
                  </a:moveTo>
                  <a:lnTo>
                    <a:pt x="0" y="6832"/>
                  </a:lnTo>
                  <a:lnTo>
                    <a:pt x="0" y="297548"/>
                  </a:lnTo>
                  <a:lnTo>
                    <a:pt x="78663" y="297548"/>
                  </a:lnTo>
                  <a:lnTo>
                    <a:pt x="78663" y="6832"/>
                  </a:lnTo>
                  <a:close/>
                </a:path>
                <a:path w="774700" h="297815">
                  <a:moveTo>
                    <a:pt x="436054" y="130530"/>
                  </a:moveTo>
                  <a:lnTo>
                    <a:pt x="430606" y="91960"/>
                  </a:lnTo>
                  <a:lnTo>
                    <a:pt x="407022" y="47421"/>
                  </a:lnTo>
                  <a:lnTo>
                    <a:pt x="378206" y="22377"/>
                  </a:lnTo>
                  <a:lnTo>
                    <a:pt x="340398" y="5778"/>
                  </a:lnTo>
                  <a:lnTo>
                    <a:pt x="294119" y="0"/>
                  </a:lnTo>
                  <a:lnTo>
                    <a:pt x="277761" y="647"/>
                  </a:lnTo>
                  <a:lnTo>
                    <a:pt x="234264" y="10261"/>
                  </a:lnTo>
                  <a:lnTo>
                    <a:pt x="199428" y="29819"/>
                  </a:lnTo>
                  <a:lnTo>
                    <a:pt x="167246" y="68237"/>
                  </a:lnTo>
                  <a:lnTo>
                    <a:pt x="154609" y="104457"/>
                  </a:lnTo>
                  <a:lnTo>
                    <a:pt x="152184" y="130530"/>
                  </a:lnTo>
                  <a:lnTo>
                    <a:pt x="152184" y="297548"/>
                  </a:lnTo>
                  <a:lnTo>
                    <a:pt x="230276" y="297548"/>
                  </a:lnTo>
                  <a:lnTo>
                    <a:pt x="230276" y="121793"/>
                  </a:lnTo>
                  <a:lnTo>
                    <a:pt x="231978" y="113538"/>
                  </a:lnTo>
                  <a:lnTo>
                    <a:pt x="254787" y="79806"/>
                  </a:lnTo>
                  <a:lnTo>
                    <a:pt x="285381" y="66687"/>
                  </a:lnTo>
                  <a:lnTo>
                    <a:pt x="302856" y="66687"/>
                  </a:lnTo>
                  <a:lnTo>
                    <a:pt x="344855" y="91198"/>
                  </a:lnTo>
                  <a:lnTo>
                    <a:pt x="352831" y="105740"/>
                  </a:lnTo>
                  <a:lnTo>
                    <a:pt x="356260" y="113538"/>
                  </a:lnTo>
                  <a:lnTo>
                    <a:pt x="357962" y="121793"/>
                  </a:lnTo>
                  <a:lnTo>
                    <a:pt x="357962" y="297548"/>
                  </a:lnTo>
                  <a:lnTo>
                    <a:pt x="436054" y="297548"/>
                  </a:lnTo>
                  <a:lnTo>
                    <a:pt x="436054" y="130530"/>
                  </a:lnTo>
                  <a:close/>
                </a:path>
                <a:path w="774700" h="297815">
                  <a:moveTo>
                    <a:pt x="774636" y="152196"/>
                  </a:moveTo>
                  <a:lnTo>
                    <a:pt x="770153" y="107251"/>
                  </a:lnTo>
                  <a:lnTo>
                    <a:pt x="756488" y="67297"/>
                  </a:lnTo>
                  <a:lnTo>
                    <a:pt x="732866" y="34899"/>
                  </a:lnTo>
                  <a:lnTo>
                    <a:pt x="698830" y="11976"/>
                  </a:lnTo>
                  <a:lnTo>
                    <a:pt x="696544" y="11112"/>
                  </a:lnTo>
                  <a:lnTo>
                    <a:pt x="696544" y="124841"/>
                  </a:lnTo>
                  <a:lnTo>
                    <a:pt x="575132" y="124841"/>
                  </a:lnTo>
                  <a:lnTo>
                    <a:pt x="587857" y="88925"/>
                  </a:lnTo>
                  <a:lnTo>
                    <a:pt x="623227" y="65697"/>
                  </a:lnTo>
                  <a:lnTo>
                    <a:pt x="636689" y="64414"/>
                  </a:lnTo>
                  <a:lnTo>
                    <a:pt x="649592" y="65430"/>
                  </a:lnTo>
                  <a:lnTo>
                    <a:pt x="685533" y="89509"/>
                  </a:lnTo>
                  <a:lnTo>
                    <a:pt x="696544" y="124841"/>
                  </a:lnTo>
                  <a:lnTo>
                    <a:pt x="696544" y="11112"/>
                  </a:lnTo>
                  <a:lnTo>
                    <a:pt x="685076" y="6731"/>
                  </a:lnTo>
                  <a:lnTo>
                    <a:pt x="670039" y="2997"/>
                  </a:lnTo>
                  <a:lnTo>
                    <a:pt x="653719" y="749"/>
                  </a:lnTo>
                  <a:lnTo>
                    <a:pt x="636117" y="0"/>
                  </a:lnTo>
                  <a:lnTo>
                    <a:pt x="619467" y="749"/>
                  </a:lnTo>
                  <a:lnTo>
                    <a:pt x="620522" y="749"/>
                  </a:lnTo>
                  <a:lnTo>
                    <a:pt x="606475" y="2705"/>
                  </a:lnTo>
                  <a:lnTo>
                    <a:pt x="566432" y="16814"/>
                  </a:lnTo>
                  <a:lnTo>
                    <a:pt x="533514" y="41617"/>
                  </a:lnTo>
                  <a:lnTo>
                    <a:pt x="509257" y="76034"/>
                  </a:lnTo>
                  <a:lnTo>
                    <a:pt x="495198" y="119151"/>
                  </a:lnTo>
                  <a:lnTo>
                    <a:pt x="492480" y="152196"/>
                  </a:lnTo>
                  <a:lnTo>
                    <a:pt x="493191" y="167335"/>
                  </a:lnTo>
                  <a:lnTo>
                    <a:pt x="503872" y="209778"/>
                  </a:lnTo>
                  <a:lnTo>
                    <a:pt x="526592" y="245795"/>
                  </a:lnTo>
                  <a:lnTo>
                    <a:pt x="560235" y="273265"/>
                  </a:lnTo>
                  <a:lnTo>
                    <a:pt x="603808" y="291299"/>
                  </a:lnTo>
                  <a:lnTo>
                    <a:pt x="656069" y="297561"/>
                  </a:lnTo>
                  <a:lnTo>
                    <a:pt x="738149" y="297561"/>
                  </a:lnTo>
                  <a:lnTo>
                    <a:pt x="738149" y="230860"/>
                  </a:lnTo>
                  <a:lnTo>
                    <a:pt x="657212" y="230860"/>
                  </a:lnTo>
                  <a:lnTo>
                    <a:pt x="641896" y="230022"/>
                  </a:lnTo>
                  <a:lnTo>
                    <a:pt x="603631" y="217462"/>
                  </a:lnTo>
                  <a:lnTo>
                    <a:pt x="575691" y="177279"/>
                  </a:lnTo>
                  <a:lnTo>
                    <a:pt x="772350" y="177279"/>
                  </a:lnTo>
                  <a:lnTo>
                    <a:pt x="773112" y="174625"/>
                  </a:lnTo>
                  <a:lnTo>
                    <a:pt x="773684" y="170827"/>
                  </a:lnTo>
                  <a:lnTo>
                    <a:pt x="774446" y="160947"/>
                  </a:lnTo>
                  <a:lnTo>
                    <a:pt x="774636" y="156387"/>
                  </a:lnTo>
                  <a:lnTo>
                    <a:pt x="774636" y="152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6314" y="1445907"/>
              <a:ext cx="2159011" cy="5247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006" y="352450"/>
              <a:ext cx="143988" cy="14400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4624" y="1736102"/>
              <a:ext cx="1222375" cy="177800"/>
            </a:xfrm>
            <a:custGeom>
              <a:avLst/>
              <a:gdLst/>
              <a:ahLst/>
              <a:cxnLst/>
              <a:rect l="l" t="t" r="r" b="b"/>
              <a:pathLst>
                <a:path w="1222375" h="177800">
                  <a:moveTo>
                    <a:pt x="40436" y="2476"/>
                  </a:moveTo>
                  <a:lnTo>
                    <a:pt x="0" y="2476"/>
                  </a:lnTo>
                  <a:lnTo>
                    <a:pt x="0" y="147561"/>
                  </a:lnTo>
                  <a:lnTo>
                    <a:pt x="40436" y="147561"/>
                  </a:lnTo>
                  <a:lnTo>
                    <a:pt x="40436" y="2476"/>
                  </a:lnTo>
                  <a:close/>
                </a:path>
                <a:path w="1222375" h="177800">
                  <a:moveTo>
                    <a:pt x="103682" y="42456"/>
                  </a:moveTo>
                  <a:lnTo>
                    <a:pt x="67348" y="42456"/>
                  </a:lnTo>
                  <a:lnTo>
                    <a:pt x="67348" y="147561"/>
                  </a:lnTo>
                  <a:lnTo>
                    <a:pt x="103682" y="147561"/>
                  </a:lnTo>
                  <a:lnTo>
                    <a:pt x="103682" y="107873"/>
                  </a:lnTo>
                  <a:lnTo>
                    <a:pt x="172986" y="107873"/>
                  </a:lnTo>
                  <a:lnTo>
                    <a:pt x="172986" y="78485"/>
                  </a:lnTo>
                  <a:lnTo>
                    <a:pt x="103682" y="78485"/>
                  </a:lnTo>
                  <a:lnTo>
                    <a:pt x="103682" y="42456"/>
                  </a:lnTo>
                  <a:close/>
                </a:path>
                <a:path w="1222375" h="177800">
                  <a:moveTo>
                    <a:pt x="172986" y="107873"/>
                  </a:moveTo>
                  <a:lnTo>
                    <a:pt x="136652" y="107873"/>
                  </a:lnTo>
                  <a:lnTo>
                    <a:pt x="136652" y="147561"/>
                  </a:lnTo>
                  <a:lnTo>
                    <a:pt x="172986" y="147561"/>
                  </a:lnTo>
                  <a:lnTo>
                    <a:pt x="172986" y="107873"/>
                  </a:lnTo>
                  <a:close/>
                </a:path>
                <a:path w="1222375" h="177800">
                  <a:moveTo>
                    <a:pt x="172986" y="42456"/>
                  </a:moveTo>
                  <a:lnTo>
                    <a:pt x="136652" y="42456"/>
                  </a:lnTo>
                  <a:lnTo>
                    <a:pt x="136652" y="78485"/>
                  </a:lnTo>
                  <a:lnTo>
                    <a:pt x="172986" y="78485"/>
                  </a:lnTo>
                  <a:lnTo>
                    <a:pt x="172986" y="42456"/>
                  </a:lnTo>
                  <a:close/>
                </a:path>
                <a:path w="1222375" h="177800">
                  <a:moveTo>
                    <a:pt x="231698" y="42456"/>
                  </a:moveTo>
                  <a:lnTo>
                    <a:pt x="195364" y="42456"/>
                  </a:lnTo>
                  <a:lnTo>
                    <a:pt x="195364" y="147561"/>
                  </a:lnTo>
                  <a:lnTo>
                    <a:pt x="231698" y="147561"/>
                  </a:lnTo>
                  <a:lnTo>
                    <a:pt x="231698" y="107873"/>
                  </a:lnTo>
                  <a:lnTo>
                    <a:pt x="301002" y="107873"/>
                  </a:lnTo>
                  <a:lnTo>
                    <a:pt x="301002" y="78485"/>
                  </a:lnTo>
                  <a:lnTo>
                    <a:pt x="231698" y="78485"/>
                  </a:lnTo>
                  <a:lnTo>
                    <a:pt x="231698" y="42456"/>
                  </a:lnTo>
                  <a:close/>
                </a:path>
                <a:path w="1222375" h="177800">
                  <a:moveTo>
                    <a:pt x="301002" y="107873"/>
                  </a:moveTo>
                  <a:lnTo>
                    <a:pt x="264668" y="107873"/>
                  </a:lnTo>
                  <a:lnTo>
                    <a:pt x="264668" y="147561"/>
                  </a:lnTo>
                  <a:lnTo>
                    <a:pt x="301002" y="147561"/>
                  </a:lnTo>
                  <a:lnTo>
                    <a:pt x="301002" y="107873"/>
                  </a:lnTo>
                  <a:close/>
                </a:path>
                <a:path w="1222375" h="177800">
                  <a:moveTo>
                    <a:pt x="301002" y="42456"/>
                  </a:moveTo>
                  <a:lnTo>
                    <a:pt x="264668" y="42456"/>
                  </a:lnTo>
                  <a:lnTo>
                    <a:pt x="264668" y="78485"/>
                  </a:lnTo>
                  <a:lnTo>
                    <a:pt x="301002" y="78485"/>
                  </a:lnTo>
                  <a:lnTo>
                    <a:pt x="301002" y="42456"/>
                  </a:lnTo>
                  <a:close/>
                </a:path>
                <a:path w="1222375" h="177800">
                  <a:moveTo>
                    <a:pt x="373265" y="40081"/>
                  </a:moveTo>
                  <a:lnTo>
                    <a:pt x="333806" y="55664"/>
                  </a:lnTo>
                  <a:lnTo>
                    <a:pt x="319248" y="94716"/>
                  </a:lnTo>
                  <a:lnTo>
                    <a:pt x="319201" y="95300"/>
                  </a:lnTo>
                  <a:lnTo>
                    <a:pt x="320167" y="106286"/>
                  </a:lnTo>
                  <a:lnTo>
                    <a:pt x="320282" y="107599"/>
                  </a:lnTo>
                  <a:lnTo>
                    <a:pt x="344063" y="142697"/>
                  </a:lnTo>
                  <a:lnTo>
                    <a:pt x="373354" y="149936"/>
                  </a:lnTo>
                  <a:lnTo>
                    <a:pt x="385444" y="148967"/>
                  </a:lnTo>
                  <a:lnTo>
                    <a:pt x="419731" y="126150"/>
                  </a:lnTo>
                  <a:lnTo>
                    <a:pt x="421385" y="122720"/>
                  </a:lnTo>
                  <a:lnTo>
                    <a:pt x="368376" y="122720"/>
                  </a:lnTo>
                  <a:lnTo>
                    <a:pt x="364156" y="120510"/>
                  </a:lnTo>
                  <a:lnTo>
                    <a:pt x="362704" y="118662"/>
                  </a:lnTo>
                  <a:lnTo>
                    <a:pt x="357376" y="111671"/>
                  </a:lnTo>
                  <a:lnTo>
                    <a:pt x="357251" y="111505"/>
                  </a:lnTo>
                  <a:lnTo>
                    <a:pt x="355549" y="104571"/>
                  </a:lnTo>
                  <a:lnTo>
                    <a:pt x="355615" y="85699"/>
                  </a:lnTo>
                  <a:lnTo>
                    <a:pt x="357263" y="79095"/>
                  </a:lnTo>
                  <a:lnTo>
                    <a:pt x="364159" y="70053"/>
                  </a:lnTo>
                  <a:lnTo>
                    <a:pt x="368515" y="67792"/>
                  </a:lnTo>
                  <a:lnTo>
                    <a:pt x="421981" y="67792"/>
                  </a:lnTo>
                  <a:lnTo>
                    <a:pt x="421307" y="66193"/>
                  </a:lnTo>
                  <a:lnTo>
                    <a:pt x="416204" y="58394"/>
                  </a:lnTo>
                  <a:lnTo>
                    <a:pt x="408077" y="50378"/>
                  </a:lnTo>
                  <a:lnTo>
                    <a:pt x="398211" y="44656"/>
                  </a:lnTo>
                  <a:lnTo>
                    <a:pt x="386607" y="41224"/>
                  </a:lnTo>
                  <a:lnTo>
                    <a:pt x="373265" y="40081"/>
                  </a:lnTo>
                  <a:close/>
                </a:path>
                <a:path w="1222375" h="177800">
                  <a:moveTo>
                    <a:pt x="421981" y="67792"/>
                  </a:moveTo>
                  <a:lnTo>
                    <a:pt x="378790" y="67792"/>
                  </a:lnTo>
                  <a:lnTo>
                    <a:pt x="383010" y="70053"/>
                  </a:lnTo>
                  <a:lnTo>
                    <a:pt x="389750" y="78930"/>
                  </a:lnTo>
                  <a:lnTo>
                    <a:pt x="391439" y="85699"/>
                  </a:lnTo>
                  <a:lnTo>
                    <a:pt x="391439" y="104571"/>
                  </a:lnTo>
                  <a:lnTo>
                    <a:pt x="389801" y="111505"/>
                  </a:lnTo>
                  <a:lnTo>
                    <a:pt x="389763" y="111671"/>
                  </a:lnTo>
                  <a:lnTo>
                    <a:pt x="383057" y="120510"/>
                  </a:lnTo>
                  <a:lnTo>
                    <a:pt x="378764" y="122720"/>
                  </a:lnTo>
                  <a:lnTo>
                    <a:pt x="421385" y="122720"/>
                  </a:lnTo>
                  <a:lnTo>
                    <a:pt x="424256" y="116765"/>
                  </a:lnTo>
                  <a:lnTo>
                    <a:pt x="426970" y="106286"/>
                  </a:lnTo>
                  <a:lnTo>
                    <a:pt x="427830" y="95300"/>
                  </a:lnTo>
                  <a:lnTo>
                    <a:pt x="427875" y="94716"/>
                  </a:lnTo>
                  <a:lnTo>
                    <a:pt x="427258" y="85966"/>
                  </a:lnTo>
                  <a:lnTo>
                    <a:pt x="427145" y="84353"/>
                  </a:lnTo>
                  <a:lnTo>
                    <a:pt x="424954" y="74845"/>
                  </a:lnTo>
                  <a:lnTo>
                    <a:pt x="421981" y="67792"/>
                  </a:lnTo>
                  <a:close/>
                </a:path>
                <a:path w="1222375" h="177800">
                  <a:moveTo>
                    <a:pt x="512965" y="42456"/>
                  </a:moveTo>
                  <a:lnTo>
                    <a:pt x="444055" y="42456"/>
                  </a:lnTo>
                  <a:lnTo>
                    <a:pt x="444055" y="147561"/>
                  </a:lnTo>
                  <a:lnTo>
                    <a:pt x="498030" y="147561"/>
                  </a:lnTo>
                  <a:lnTo>
                    <a:pt x="508679" y="147094"/>
                  </a:lnTo>
                  <a:lnTo>
                    <a:pt x="538911" y="127596"/>
                  </a:lnTo>
                  <a:lnTo>
                    <a:pt x="538911" y="122821"/>
                  </a:lnTo>
                  <a:lnTo>
                    <a:pt x="480301" y="122821"/>
                  </a:lnTo>
                  <a:lnTo>
                    <a:pt x="480301" y="104406"/>
                  </a:lnTo>
                  <a:lnTo>
                    <a:pt x="536916" y="104406"/>
                  </a:lnTo>
                  <a:lnTo>
                    <a:pt x="536790" y="104051"/>
                  </a:lnTo>
                  <a:lnTo>
                    <a:pt x="528294" y="95072"/>
                  </a:lnTo>
                  <a:lnTo>
                    <a:pt x="522579" y="92430"/>
                  </a:lnTo>
                  <a:lnTo>
                    <a:pt x="515404" y="91643"/>
                  </a:lnTo>
                  <a:lnTo>
                    <a:pt x="515404" y="91249"/>
                  </a:lnTo>
                  <a:lnTo>
                    <a:pt x="521157" y="89852"/>
                  </a:lnTo>
                  <a:lnTo>
                    <a:pt x="525856" y="87058"/>
                  </a:lnTo>
                  <a:lnTo>
                    <a:pt x="529754" y="82537"/>
                  </a:lnTo>
                  <a:lnTo>
                    <a:pt x="480301" y="82537"/>
                  </a:lnTo>
                  <a:lnTo>
                    <a:pt x="480301" y="65811"/>
                  </a:lnTo>
                  <a:lnTo>
                    <a:pt x="534911" y="65811"/>
                  </a:lnTo>
                  <a:lnTo>
                    <a:pt x="534911" y="59969"/>
                  </a:lnTo>
                  <a:lnTo>
                    <a:pt x="532129" y="53695"/>
                  </a:lnTo>
                  <a:lnTo>
                    <a:pt x="521030" y="44703"/>
                  </a:lnTo>
                  <a:lnTo>
                    <a:pt x="512965" y="42456"/>
                  </a:lnTo>
                  <a:close/>
                </a:path>
                <a:path w="1222375" h="177800">
                  <a:moveTo>
                    <a:pt x="536916" y="104406"/>
                  </a:moveTo>
                  <a:lnTo>
                    <a:pt x="498894" y="104406"/>
                  </a:lnTo>
                  <a:lnTo>
                    <a:pt x="502221" y="107581"/>
                  </a:lnTo>
                  <a:lnTo>
                    <a:pt x="502221" y="116814"/>
                  </a:lnTo>
                  <a:lnTo>
                    <a:pt x="501294" y="119024"/>
                  </a:lnTo>
                  <a:lnTo>
                    <a:pt x="497611" y="122059"/>
                  </a:lnTo>
                  <a:lnTo>
                    <a:pt x="495211" y="122821"/>
                  </a:lnTo>
                  <a:lnTo>
                    <a:pt x="538911" y="122821"/>
                  </a:lnTo>
                  <a:lnTo>
                    <a:pt x="538911" y="110045"/>
                  </a:lnTo>
                  <a:lnTo>
                    <a:pt x="536916" y="104406"/>
                  </a:lnTo>
                  <a:close/>
                </a:path>
                <a:path w="1222375" h="177800">
                  <a:moveTo>
                    <a:pt x="534911" y="65811"/>
                  </a:moveTo>
                  <a:lnTo>
                    <a:pt x="495363" y="65811"/>
                  </a:lnTo>
                  <a:lnTo>
                    <a:pt x="498563" y="68300"/>
                  </a:lnTo>
                  <a:lnTo>
                    <a:pt x="498563" y="79451"/>
                  </a:lnTo>
                  <a:lnTo>
                    <a:pt x="495541" y="82537"/>
                  </a:lnTo>
                  <a:lnTo>
                    <a:pt x="529754" y="82537"/>
                  </a:lnTo>
                  <a:lnTo>
                    <a:pt x="533095" y="78663"/>
                  </a:lnTo>
                  <a:lnTo>
                    <a:pt x="534911" y="73723"/>
                  </a:lnTo>
                  <a:lnTo>
                    <a:pt x="534911" y="65811"/>
                  </a:lnTo>
                  <a:close/>
                </a:path>
                <a:path w="1222375" h="177800">
                  <a:moveTo>
                    <a:pt x="652847" y="64033"/>
                  </a:moveTo>
                  <a:lnTo>
                    <a:pt x="611949" y="64033"/>
                  </a:lnTo>
                  <a:lnTo>
                    <a:pt x="615395" y="65087"/>
                  </a:lnTo>
                  <a:lnTo>
                    <a:pt x="615247" y="65087"/>
                  </a:lnTo>
                  <a:lnTo>
                    <a:pt x="618870" y="68973"/>
                  </a:lnTo>
                  <a:lnTo>
                    <a:pt x="619798" y="72440"/>
                  </a:lnTo>
                  <a:lnTo>
                    <a:pt x="619798" y="77393"/>
                  </a:lnTo>
                  <a:lnTo>
                    <a:pt x="580516" y="88569"/>
                  </a:lnTo>
                  <a:lnTo>
                    <a:pt x="572672" y="90701"/>
                  </a:lnTo>
                  <a:lnTo>
                    <a:pt x="550849" y="128257"/>
                  </a:lnTo>
                  <a:lnTo>
                    <a:pt x="553770" y="135420"/>
                  </a:lnTo>
                  <a:lnTo>
                    <a:pt x="585317" y="149936"/>
                  </a:lnTo>
                  <a:lnTo>
                    <a:pt x="593813" y="149936"/>
                  </a:lnTo>
                  <a:lnTo>
                    <a:pt x="601268" y="148488"/>
                  </a:lnTo>
                  <a:lnTo>
                    <a:pt x="612368" y="143408"/>
                  </a:lnTo>
                  <a:lnTo>
                    <a:pt x="617092" y="139776"/>
                  </a:lnTo>
                  <a:lnTo>
                    <a:pt x="621842" y="134696"/>
                  </a:lnTo>
                  <a:lnTo>
                    <a:pt x="655659" y="134696"/>
                  </a:lnTo>
                  <a:lnTo>
                    <a:pt x="655523" y="134023"/>
                  </a:lnTo>
                  <a:lnTo>
                    <a:pt x="655243" y="130136"/>
                  </a:lnTo>
                  <a:lnTo>
                    <a:pt x="655243" y="127571"/>
                  </a:lnTo>
                  <a:lnTo>
                    <a:pt x="595083" y="127571"/>
                  </a:lnTo>
                  <a:lnTo>
                    <a:pt x="592162" y="126568"/>
                  </a:lnTo>
                  <a:lnTo>
                    <a:pt x="588187" y="122542"/>
                  </a:lnTo>
                  <a:lnTo>
                    <a:pt x="587197" y="119951"/>
                  </a:lnTo>
                  <a:lnTo>
                    <a:pt x="587197" y="114007"/>
                  </a:lnTo>
                  <a:lnTo>
                    <a:pt x="609612" y="101409"/>
                  </a:lnTo>
                  <a:lnTo>
                    <a:pt x="614807" y="99656"/>
                  </a:lnTo>
                  <a:lnTo>
                    <a:pt x="619798" y="97675"/>
                  </a:lnTo>
                  <a:lnTo>
                    <a:pt x="655243" y="97675"/>
                  </a:lnTo>
                  <a:lnTo>
                    <a:pt x="655243" y="73825"/>
                  </a:lnTo>
                  <a:lnTo>
                    <a:pt x="654413" y="68973"/>
                  </a:lnTo>
                  <a:lnTo>
                    <a:pt x="654354" y="68630"/>
                  </a:lnTo>
                  <a:lnTo>
                    <a:pt x="652847" y="64033"/>
                  </a:lnTo>
                  <a:close/>
                </a:path>
                <a:path w="1222375" h="177800">
                  <a:moveTo>
                    <a:pt x="655659" y="134696"/>
                  </a:moveTo>
                  <a:lnTo>
                    <a:pt x="621842" y="134696"/>
                  </a:lnTo>
                  <a:lnTo>
                    <a:pt x="622261" y="137731"/>
                  </a:lnTo>
                  <a:lnTo>
                    <a:pt x="622607" y="139623"/>
                  </a:lnTo>
                  <a:lnTo>
                    <a:pt x="622668" y="139953"/>
                  </a:lnTo>
                  <a:lnTo>
                    <a:pt x="623506" y="142798"/>
                  </a:lnTo>
                  <a:lnTo>
                    <a:pt x="624395" y="144856"/>
                  </a:lnTo>
                  <a:lnTo>
                    <a:pt x="625754" y="147561"/>
                  </a:lnTo>
                  <a:lnTo>
                    <a:pt x="659790" y="147561"/>
                  </a:lnTo>
                  <a:lnTo>
                    <a:pt x="657974" y="143408"/>
                  </a:lnTo>
                  <a:lnTo>
                    <a:pt x="657885" y="143205"/>
                  </a:lnTo>
                  <a:lnTo>
                    <a:pt x="656767" y="139953"/>
                  </a:lnTo>
                  <a:lnTo>
                    <a:pt x="656653" y="139623"/>
                  </a:lnTo>
                  <a:lnTo>
                    <a:pt x="655659" y="134696"/>
                  </a:lnTo>
                  <a:close/>
                </a:path>
                <a:path w="1222375" h="177800">
                  <a:moveTo>
                    <a:pt x="655243" y="97675"/>
                  </a:moveTo>
                  <a:lnTo>
                    <a:pt x="619798" y="97675"/>
                  </a:lnTo>
                  <a:lnTo>
                    <a:pt x="619798" y="109131"/>
                  </a:lnTo>
                  <a:lnTo>
                    <a:pt x="619061" y="113207"/>
                  </a:lnTo>
                  <a:lnTo>
                    <a:pt x="616153" y="119468"/>
                  </a:lnTo>
                  <a:lnTo>
                    <a:pt x="613689" y="122123"/>
                  </a:lnTo>
                  <a:lnTo>
                    <a:pt x="606600" y="126568"/>
                  </a:lnTo>
                  <a:lnTo>
                    <a:pt x="606436" y="126568"/>
                  </a:lnTo>
                  <a:lnTo>
                    <a:pt x="602983" y="127571"/>
                  </a:lnTo>
                  <a:lnTo>
                    <a:pt x="655243" y="127571"/>
                  </a:lnTo>
                  <a:lnTo>
                    <a:pt x="655243" y="97675"/>
                  </a:lnTo>
                  <a:close/>
                </a:path>
                <a:path w="1222375" h="177800">
                  <a:moveTo>
                    <a:pt x="610353" y="40207"/>
                  </a:moveTo>
                  <a:lnTo>
                    <a:pt x="594408" y="40207"/>
                  </a:lnTo>
                  <a:lnTo>
                    <a:pt x="589534" y="40639"/>
                  </a:lnTo>
                  <a:lnTo>
                    <a:pt x="556894" y="60413"/>
                  </a:lnTo>
                  <a:lnTo>
                    <a:pt x="553694" y="72440"/>
                  </a:lnTo>
                  <a:lnTo>
                    <a:pt x="588352" y="76504"/>
                  </a:lnTo>
                  <a:lnTo>
                    <a:pt x="589775" y="71945"/>
                  </a:lnTo>
                  <a:lnTo>
                    <a:pt x="591565" y="68973"/>
                  </a:lnTo>
                  <a:lnTo>
                    <a:pt x="591945" y="68630"/>
                  </a:lnTo>
                  <a:lnTo>
                    <a:pt x="596925" y="65087"/>
                  </a:lnTo>
                  <a:lnTo>
                    <a:pt x="601383" y="64033"/>
                  </a:lnTo>
                  <a:lnTo>
                    <a:pt x="652847" y="64033"/>
                  </a:lnTo>
                  <a:lnTo>
                    <a:pt x="650786" y="57746"/>
                  </a:lnTo>
                  <a:lnTo>
                    <a:pt x="648360" y="53543"/>
                  </a:lnTo>
                  <a:lnTo>
                    <a:pt x="645261" y="50571"/>
                  </a:lnTo>
                  <a:lnTo>
                    <a:pt x="640867" y="46278"/>
                  </a:lnTo>
                  <a:lnTo>
                    <a:pt x="635381" y="43459"/>
                  </a:lnTo>
                  <a:lnTo>
                    <a:pt x="628789" y="42113"/>
                  </a:lnTo>
                  <a:lnTo>
                    <a:pt x="623445" y="41222"/>
                  </a:lnTo>
                  <a:lnTo>
                    <a:pt x="617808" y="40639"/>
                  </a:lnTo>
                  <a:lnTo>
                    <a:pt x="618258" y="40639"/>
                  </a:lnTo>
                  <a:lnTo>
                    <a:pt x="610353" y="40207"/>
                  </a:lnTo>
                  <a:close/>
                </a:path>
                <a:path w="1222375" h="177800">
                  <a:moveTo>
                    <a:pt x="711415" y="42456"/>
                  </a:moveTo>
                  <a:lnTo>
                    <a:pt x="675170" y="42456"/>
                  </a:lnTo>
                  <a:lnTo>
                    <a:pt x="675170" y="147561"/>
                  </a:lnTo>
                  <a:lnTo>
                    <a:pt x="763968" y="147561"/>
                  </a:lnTo>
                  <a:lnTo>
                    <a:pt x="763968" y="177545"/>
                  </a:lnTo>
                  <a:lnTo>
                    <a:pt x="789178" y="177545"/>
                  </a:lnTo>
                  <a:lnTo>
                    <a:pt x="789178" y="118160"/>
                  </a:lnTo>
                  <a:lnTo>
                    <a:pt x="711415" y="118160"/>
                  </a:lnTo>
                  <a:lnTo>
                    <a:pt x="711415" y="42456"/>
                  </a:lnTo>
                  <a:close/>
                </a:path>
                <a:path w="1222375" h="177800">
                  <a:moveTo>
                    <a:pt x="775284" y="42456"/>
                  </a:moveTo>
                  <a:lnTo>
                    <a:pt x="739025" y="42456"/>
                  </a:lnTo>
                  <a:lnTo>
                    <a:pt x="739025" y="118160"/>
                  </a:lnTo>
                  <a:lnTo>
                    <a:pt x="775284" y="118160"/>
                  </a:lnTo>
                  <a:lnTo>
                    <a:pt x="775284" y="42456"/>
                  </a:lnTo>
                  <a:close/>
                </a:path>
                <a:path w="1222375" h="177800">
                  <a:moveTo>
                    <a:pt x="838263" y="2476"/>
                  </a:moveTo>
                  <a:lnTo>
                    <a:pt x="802004" y="2476"/>
                  </a:lnTo>
                  <a:lnTo>
                    <a:pt x="802004" y="29895"/>
                  </a:lnTo>
                  <a:lnTo>
                    <a:pt x="838263" y="29895"/>
                  </a:lnTo>
                  <a:lnTo>
                    <a:pt x="838263" y="2476"/>
                  </a:lnTo>
                  <a:close/>
                </a:path>
                <a:path w="1222375" h="177800">
                  <a:moveTo>
                    <a:pt x="838263" y="42456"/>
                  </a:moveTo>
                  <a:lnTo>
                    <a:pt x="802004" y="42456"/>
                  </a:lnTo>
                  <a:lnTo>
                    <a:pt x="802004" y="147561"/>
                  </a:lnTo>
                  <a:lnTo>
                    <a:pt x="838263" y="147561"/>
                  </a:lnTo>
                  <a:lnTo>
                    <a:pt x="838263" y="42456"/>
                  </a:lnTo>
                  <a:close/>
                </a:path>
                <a:path w="1222375" h="177800">
                  <a:moveTo>
                    <a:pt x="895642" y="42456"/>
                  </a:moveTo>
                  <a:lnTo>
                    <a:pt x="861352" y="42456"/>
                  </a:lnTo>
                  <a:lnTo>
                    <a:pt x="861352" y="147561"/>
                  </a:lnTo>
                  <a:lnTo>
                    <a:pt x="895870" y="147561"/>
                  </a:lnTo>
                  <a:lnTo>
                    <a:pt x="931456" y="95846"/>
                  </a:lnTo>
                  <a:lnTo>
                    <a:pt x="965746" y="95846"/>
                  </a:lnTo>
                  <a:lnTo>
                    <a:pt x="965746" y="94856"/>
                  </a:lnTo>
                  <a:lnTo>
                    <a:pt x="895642" y="94856"/>
                  </a:lnTo>
                  <a:lnTo>
                    <a:pt x="895642" y="42456"/>
                  </a:lnTo>
                  <a:close/>
                </a:path>
                <a:path w="1222375" h="177800">
                  <a:moveTo>
                    <a:pt x="965746" y="95846"/>
                  </a:moveTo>
                  <a:lnTo>
                    <a:pt x="931456" y="95846"/>
                  </a:lnTo>
                  <a:lnTo>
                    <a:pt x="931456" y="147561"/>
                  </a:lnTo>
                  <a:lnTo>
                    <a:pt x="965746" y="147561"/>
                  </a:lnTo>
                  <a:lnTo>
                    <a:pt x="965746" y="95846"/>
                  </a:lnTo>
                  <a:close/>
                </a:path>
                <a:path w="1222375" h="177800">
                  <a:moveTo>
                    <a:pt x="965746" y="42456"/>
                  </a:moveTo>
                  <a:lnTo>
                    <a:pt x="931583" y="42456"/>
                  </a:lnTo>
                  <a:lnTo>
                    <a:pt x="895642" y="94856"/>
                  </a:lnTo>
                  <a:lnTo>
                    <a:pt x="965746" y="94856"/>
                  </a:lnTo>
                  <a:lnTo>
                    <a:pt x="965746" y="42456"/>
                  </a:lnTo>
                  <a:close/>
                </a:path>
                <a:path w="1222375" h="177800">
                  <a:moveTo>
                    <a:pt x="897331" y="0"/>
                  </a:moveTo>
                  <a:lnTo>
                    <a:pt x="882014" y="0"/>
                  </a:lnTo>
                  <a:lnTo>
                    <a:pt x="882726" y="9359"/>
                  </a:lnTo>
                  <a:lnTo>
                    <a:pt x="885723" y="16675"/>
                  </a:lnTo>
                  <a:lnTo>
                    <a:pt x="896444" y="27216"/>
                  </a:lnTo>
                  <a:lnTo>
                    <a:pt x="903630" y="29781"/>
                  </a:lnTo>
                  <a:lnTo>
                    <a:pt x="921029" y="29781"/>
                  </a:lnTo>
                  <a:lnTo>
                    <a:pt x="927950" y="27216"/>
                  </a:lnTo>
                  <a:lnTo>
                    <a:pt x="939584" y="16916"/>
                  </a:lnTo>
                  <a:lnTo>
                    <a:pt x="942203" y="10490"/>
                  </a:lnTo>
                  <a:lnTo>
                    <a:pt x="904100" y="10490"/>
                  </a:lnTo>
                  <a:lnTo>
                    <a:pt x="899121" y="6984"/>
                  </a:lnTo>
                  <a:lnTo>
                    <a:pt x="897331" y="0"/>
                  </a:lnTo>
                  <a:close/>
                </a:path>
                <a:path w="1222375" h="177800">
                  <a:moveTo>
                    <a:pt x="942759" y="0"/>
                  </a:moveTo>
                  <a:lnTo>
                    <a:pt x="928154" y="0"/>
                  </a:lnTo>
                  <a:lnTo>
                    <a:pt x="927265" y="4178"/>
                  </a:lnTo>
                  <a:lnTo>
                    <a:pt x="925501" y="6984"/>
                  </a:lnTo>
                  <a:lnTo>
                    <a:pt x="920356" y="9778"/>
                  </a:lnTo>
                  <a:lnTo>
                    <a:pt x="916813" y="10490"/>
                  </a:lnTo>
                  <a:lnTo>
                    <a:pt x="942203" y="10490"/>
                  </a:lnTo>
                  <a:lnTo>
                    <a:pt x="942493" y="9778"/>
                  </a:lnTo>
                  <a:lnTo>
                    <a:pt x="942585" y="9359"/>
                  </a:lnTo>
                  <a:lnTo>
                    <a:pt x="942681" y="4178"/>
                  </a:lnTo>
                  <a:lnTo>
                    <a:pt x="942759" y="0"/>
                  </a:lnTo>
                  <a:close/>
                </a:path>
                <a:path w="1222375" h="177800">
                  <a:moveTo>
                    <a:pt x="1025702" y="42456"/>
                  </a:moveTo>
                  <a:lnTo>
                    <a:pt x="989368" y="42456"/>
                  </a:lnTo>
                  <a:lnTo>
                    <a:pt x="989368" y="147561"/>
                  </a:lnTo>
                  <a:lnTo>
                    <a:pt x="1025702" y="147561"/>
                  </a:lnTo>
                  <a:lnTo>
                    <a:pt x="1025702" y="107873"/>
                  </a:lnTo>
                  <a:lnTo>
                    <a:pt x="1095006" y="107873"/>
                  </a:lnTo>
                  <a:lnTo>
                    <a:pt x="1095006" y="78485"/>
                  </a:lnTo>
                  <a:lnTo>
                    <a:pt x="1025702" y="78485"/>
                  </a:lnTo>
                  <a:lnTo>
                    <a:pt x="1025702" y="42456"/>
                  </a:lnTo>
                  <a:close/>
                </a:path>
                <a:path w="1222375" h="177800">
                  <a:moveTo>
                    <a:pt x="1095006" y="107873"/>
                  </a:moveTo>
                  <a:lnTo>
                    <a:pt x="1058672" y="107873"/>
                  </a:lnTo>
                  <a:lnTo>
                    <a:pt x="1058672" y="147561"/>
                  </a:lnTo>
                  <a:lnTo>
                    <a:pt x="1095006" y="147561"/>
                  </a:lnTo>
                  <a:lnTo>
                    <a:pt x="1095006" y="107873"/>
                  </a:lnTo>
                  <a:close/>
                </a:path>
                <a:path w="1222375" h="177800">
                  <a:moveTo>
                    <a:pt x="1095006" y="42456"/>
                  </a:moveTo>
                  <a:lnTo>
                    <a:pt x="1058672" y="42456"/>
                  </a:lnTo>
                  <a:lnTo>
                    <a:pt x="1058672" y="78485"/>
                  </a:lnTo>
                  <a:lnTo>
                    <a:pt x="1095006" y="78485"/>
                  </a:lnTo>
                  <a:lnTo>
                    <a:pt x="1095006" y="42456"/>
                  </a:lnTo>
                  <a:close/>
                </a:path>
                <a:path w="1222375" h="177800">
                  <a:moveTo>
                    <a:pt x="1215203" y="64033"/>
                  </a:moveTo>
                  <a:lnTo>
                    <a:pt x="1174305" y="64033"/>
                  </a:lnTo>
                  <a:lnTo>
                    <a:pt x="1177751" y="65087"/>
                  </a:lnTo>
                  <a:lnTo>
                    <a:pt x="1177603" y="65087"/>
                  </a:lnTo>
                  <a:lnTo>
                    <a:pt x="1181227" y="68973"/>
                  </a:lnTo>
                  <a:lnTo>
                    <a:pt x="1182154" y="72440"/>
                  </a:lnTo>
                  <a:lnTo>
                    <a:pt x="1182154" y="77393"/>
                  </a:lnTo>
                  <a:lnTo>
                    <a:pt x="1142873" y="88569"/>
                  </a:lnTo>
                  <a:lnTo>
                    <a:pt x="1135028" y="90701"/>
                  </a:lnTo>
                  <a:lnTo>
                    <a:pt x="1113205" y="128257"/>
                  </a:lnTo>
                  <a:lnTo>
                    <a:pt x="1116126" y="135420"/>
                  </a:lnTo>
                  <a:lnTo>
                    <a:pt x="1147673" y="149936"/>
                  </a:lnTo>
                  <a:lnTo>
                    <a:pt x="1156169" y="149936"/>
                  </a:lnTo>
                  <a:lnTo>
                    <a:pt x="1163624" y="148488"/>
                  </a:lnTo>
                  <a:lnTo>
                    <a:pt x="1174724" y="143408"/>
                  </a:lnTo>
                  <a:lnTo>
                    <a:pt x="1179448" y="139776"/>
                  </a:lnTo>
                  <a:lnTo>
                    <a:pt x="1184198" y="134696"/>
                  </a:lnTo>
                  <a:lnTo>
                    <a:pt x="1218015" y="134696"/>
                  </a:lnTo>
                  <a:lnTo>
                    <a:pt x="1217879" y="134023"/>
                  </a:lnTo>
                  <a:lnTo>
                    <a:pt x="1217599" y="130136"/>
                  </a:lnTo>
                  <a:lnTo>
                    <a:pt x="1217599" y="127571"/>
                  </a:lnTo>
                  <a:lnTo>
                    <a:pt x="1157439" y="127571"/>
                  </a:lnTo>
                  <a:lnTo>
                    <a:pt x="1154518" y="126568"/>
                  </a:lnTo>
                  <a:lnTo>
                    <a:pt x="1150543" y="122542"/>
                  </a:lnTo>
                  <a:lnTo>
                    <a:pt x="1149553" y="119951"/>
                  </a:lnTo>
                  <a:lnTo>
                    <a:pt x="1149553" y="114007"/>
                  </a:lnTo>
                  <a:lnTo>
                    <a:pt x="1171968" y="101409"/>
                  </a:lnTo>
                  <a:lnTo>
                    <a:pt x="1177163" y="99656"/>
                  </a:lnTo>
                  <a:lnTo>
                    <a:pt x="1182154" y="97675"/>
                  </a:lnTo>
                  <a:lnTo>
                    <a:pt x="1217599" y="97675"/>
                  </a:lnTo>
                  <a:lnTo>
                    <a:pt x="1217599" y="73825"/>
                  </a:lnTo>
                  <a:lnTo>
                    <a:pt x="1216769" y="68973"/>
                  </a:lnTo>
                  <a:lnTo>
                    <a:pt x="1216710" y="68630"/>
                  </a:lnTo>
                  <a:lnTo>
                    <a:pt x="1215203" y="64033"/>
                  </a:lnTo>
                  <a:close/>
                </a:path>
                <a:path w="1222375" h="177800">
                  <a:moveTo>
                    <a:pt x="1218015" y="134696"/>
                  </a:moveTo>
                  <a:lnTo>
                    <a:pt x="1184198" y="134696"/>
                  </a:lnTo>
                  <a:lnTo>
                    <a:pt x="1184617" y="137731"/>
                  </a:lnTo>
                  <a:lnTo>
                    <a:pt x="1184963" y="139623"/>
                  </a:lnTo>
                  <a:lnTo>
                    <a:pt x="1185024" y="139953"/>
                  </a:lnTo>
                  <a:lnTo>
                    <a:pt x="1185862" y="142798"/>
                  </a:lnTo>
                  <a:lnTo>
                    <a:pt x="1186751" y="144856"/>
                  </a:lnTo>
                  <a:lnTo>
                    <a:pt x="1188123" y="147561"/>
                  </a:lnTo>
                  <a:lnTo>
                    <a:pt x="1222146" y="147561"/>
                  </a:lnTo>
                  <a:lnTo>
                    <a:pt x="1220330" y="143408"/>
                  </a:lnTo>
                  <a:lnTo>
                    <a:pt x="1220241" y="143205"/>
                  </a:lnTo>
                  <a:lnTo>
                    <a:pt x="1219123" y="139953"/>
                  </a:lnTo>
                  <a:lnTo>
                    <a:pt x="1219009" y="139623"/>
                  </a:lnTo>
                  <a:lnTo>
                    <a:pt x="1218015" y="134696"/>
                  </a:lnTo>
                  <a:close/>
                </a:path>
                <a:path w="1222375" h="177800">
                  <a:moveTo>
                    <a:pt x="1217599" y="97675"/>
                  </a:moveTo>
                  <a:lnTo>
                    <a:pt x="1182154" y="97675"/>
                  </a:lnTo>
                  <a:lnTo>
                    <a:pt x="1182154" y="109131"/>
                  </a:lnTo>
                  <a:lnTo>
                    <a:pt x="1181417" y="113207"/>
                  </a:lnTo>
                  <a:lnTo>
                    <a:pt x="1178509" y="119468"/>
                  </a:lnTo>
                  <a:lnTo>
                    <a:pt x="1176045" y="122123"/>
                  </a:lnTo>
                  <a:lnTo>
                    <a:pt x="1168956" y="126568"/>
                  </a:lnTo>
                  <a:lnTo>
                    <a:pt x="1168792" y="126568"/>
                  </a:lnTo>
                  <a:lnTo>
                    <a:pt x="1165339" y="127571"/>
                  </a:lnTo>
                  <a:lnTo>
                    <a:pt x="1217599" y="127571"/>
                  </a:lnTo>
                  <a:lnTo>
                    <a:pt x="1217599" y="97675"/>
                  </a:lnTo>
                  <a:close/>
                </a:path>
                <a:path w="1222375" h="177800">
                  <a:moveTo>
                    <a:pt x="1172709" y="40207"/>
                  </a:moveTo>
                  <a:lnTo>
                    <a:pt x="1156764" y="40207"/>
                  </a:lnTo>
                  <a:lnTo>
                    <a:pt x="1151889" y="40639"/>
                  </a:lnTo>
                  <a:lnTo>
                    <a:pt x="1119251" y="60413"/>
                  </a:lnTo>
                  <a:lnTo>
                    <a:pt x="1116050" y="72440"/>
                  </a:lnTo>
                  <a:lnTo>
                    <a:pt x="1150708" y="76504"/>
                  </a:lnTo>
                  <a:lnTo>
                    <a:pt x="1152131" y="71945"/>
                  </a:lnTo>
                  <a:lnTo>
                    <a:pt x="1153921" y="68973"/>
                  </a:lnTo>
                  <a:lnTo>
                    <a:pt x="1154301" y="68630"/>
                  </a:lnTo>
                  <a:lnTo>
                    <a:pt x="1159281" y="65087"/>
                  </a:lnTo>
                  <a:lnTo>
                    <a:pt x="1163739" y="64033"/>
                  </a:lnTo>
                  <a:lnTo>
                    <a:pt x="1215203" y="64033"/>
                  </a:lnTo>
                  <a:lnTo>
                    <a:pt x="1213142" y="57746"/>
                  </a:lnTo>
                  <a:lnTo>
                    <a:pt x="1210716" y="53543"/>
                  </a:lnTo>
                  <a:lnTo>
                    <a:pt x="1207617" y="50571"/>
                  </a:lnTo>
                  <a:lnTo>
                    <a:pt x="1203223" y="46278"/>
                  </a:lnTo>
                  <a:lnTo>
                    <a:pt x="1197737" y="43459"/>
                  </a:lnTo>
                  <a:lnTo>
                    <a:pt x="1191145" y="42113"/>
                  </a:lnTo>
                  <a:lnTo>
                    <a:pt x="1185801" y="41222"/>
                  </a:lnTo>
                  <a:lnTo>
                    <a:pt x="1180164" y="40639"/>
                  </a:lnTo>
                  <a:lnTo>
                    <a:pt x="1180614" y="40639"/>
                  </a:lnTo>
                  <a:lnTo>
                    <a:pt x="1172709" y="402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59458" y="1736102"/>
              <a:ext cx="1233170" cy="151130"/>
            </a:xfrm>
            <a:custGeom>
              <a:avLst/>
              <a:gdLst/>
              <a:ahLst/>
              <a:cxnLst/>
              <a:rect l="l" t="t" r="r" b="b"/>
              <a:pathLst>
                <a:path w="1233170" h="151130">
                  <a:moveTo>
                    <a:pt x="109918" y="2476"/>
                  </a:moveTo>
                  <a:lnTo>
                    <a:pt x="0" y="2476"/>
                  </a:lnTo>
                  <a:lnTo>
                    <a:pt x="0" y="147561"/>
                  </a:lnTo>
                  <a:lnTo>
                    <a:pt x="69291" y="147561"/>
                  </a:lnTo>
                  <a:lnTo>
                    <a:pt x="80871" y="146896"/>
                  </a:lnTo>
                  <a:lnTo>
                    <a:pt x="116870" y="123926"/>
                  </a:lnTo>
                  <a:lnTo>
                    <a:pt x="119112" y="116395"/>
                  </a:lnTo>
                  <a:lnTo>
                    <a:pt x="40258" y="116395"/>
                  </a:lnTo>
                  <a:lnTo>
                    <a:pt x="40258" y="87795"/>
                  </a:lnTo>
                  <a:lnTo>
                    <a:pt x="117366" y="87795"/>
                  </a:lnTo>
                  <a:lnTo>
                    <a:pt x="116571" y="84883"/>
                  </a:lnTo>
                  <a:lnTo>
                    <a:pt x="75684" y="59121"/>
                  </a:lnTo>
                  <a:lnTo>
                    <a:pt x="61810" y="58394"/>
                  </a:lnTo>
                  <a:lnTo>
                    <a:pt x="40258" y="58394"/>
                  </a:lnTo>
                  <a:lnTo>
                    <a:pt x="40258" y="31864"/>
                  </a:lnTo>
                  <a:lnTo>
                    <a:pt x="109918" y="31864"/>
                  </a:lnTo>
                  <a:lnTo>
                    <a:pt x="109918" y="2476"/>
                  </a:lnTo>
                  <a:close/>
                </a:path>
                <a:path w="1233170" h="151130">
                  <a:moveTo>
                    <a:pt x="117366" y="87795"/>
                  </a:moveTo>
                  <a:lnTo>
                    <a:pt x="73571" y="87795"/>
                  </a:lnTo>
                  <a:lnTo>
                    <a:pt x="79895" y="92240"/>
                  </a:lnTo>
                  <a:lnTo>
                    <a:pt x="79895" y="111315"/>
                  </a:lnTo>
                  <a:lnTo>
                    <a:pt x="73571" y="116395"/>
                  </a:lnTo>
                  <a:lnTo>
                    <a:pt x="119112" y="116395"/>
                  </a:lnTo>
                  <a:lnTo>
                    <a:pt x="119333" y="115653"/>
                  </a:lnTo>
                  <a:lnTo>
                    <a:pt x="120154" y="106197"/>
                  </a:lnTo>
                  <a:lnTo>
                    <a:pt x="119259" y="94734"/>
                  </a:lnTo>
                  <a:lnTo>
                    <a:pt x="117366" y="87795"/>
                  </a:lnTo>
                  <a:close/>
                </a:path>
                <a:path w="1233170" h="151130">
                  <a:moveTo>
                    <a:pt x="186524" y="40081"/>
                  </a:moveTo>
                  <a:lnTo>
                    <a:pt x="147281" y="55321"/>
                  </a:lnTo>
                  <a:lnTo>
                    <a:pt x="133083" y="95211"/>
                  </a:lnTo>
                  <a:lnTo>
                    <a:pt x="133526" y="103589"/>
                  </a:lnTo>
                  <a:lnTo>
                    <a:pt x="152865" y="140679"/>
                  </a:lnTo>
                  <a:lnTo>
                    <a:pt x="187591" y="149936"/>
                  </a:lnTo>
                  <a:lnTo>
                    <a:pt x="196311" y="149569"/>
                  </a:lnTo>
                  <a:lnTo>
                    <a:pt x="197353" y="149569"/>
                  </a:lnTo>
                  <a:lnTo>
                    <a:pt x="236281" y="127708"/>
                  </a:lnTo>
                  <a:lnTo>
                    <a:pt x="237111" y="126288"/>
                  </a:lnTo>
                  <a:lnTo>
                    <a:pt x="182752" y="126288"/>
                  </a:lnTo>
                  <a:lnTo>
                    <a:pt x="178180" y="124015"/>
                  </a:lnTo>
                  <a:lnTo>
                    <a:pt x="174675" y="119456"/>
                  </a:lnTo>
                  <a:lnTo>
                    <a:pt x="172186" y="116293"/>
                  </a:lnTo>
                  <a:lnTo>
                    <a:pt x="170611" y="111480"/>
                  </a:lnTo>
                  <a:lnTo>
                    <a:pt x="169951" y="105003"/>
                  </a:lnTo>
                  <a:lnTo>
                    <a:pt x="242646" y="105003"/>
                  </a:lnTo>
                  <a:lnTo>
                    <a:pt x="242646" y="100457"/>
                  </a:lnTo>
                  <a:lnTo>
                    <a:pt x="242260" y="90553"/>
                  </a:lnTo>
                  <a:lnTo>
                    <a:pt x="241634" y="85712"/>
                  </a:lnTo>
                  <a:lnTo>
                    <a:pt x="170040" y="85712"/>
                  </a:lnTo>
                  <a:lnTo>
                    <a:pt x="170637" y="79438"/>
                  </a:lnTo>
                  <a:lnTo>
                    <a:pt x="172034" y="74726"/>
                  </a:lnTo>
                  <a:lnTo>
                    <a:pt x="174231" y="71551"/>
                  </a:lnTo>
                  <a:lnTo>
                    <a:pt x="177672" y="66471"/>
                  </a:lnTo>
                  <a:lnTo>
                    <a:pt x="182283" y="63931"/>
                  </a:lnTo>
                  <a:lnTo>
                    <a:pt x="234937" y="63931"/>
                  </a:lnTo>
                  <a:lnTo>
                    <a:pt x="233072" y="60610"/>
                  </a:lnTo>
                  <a:lnTo>
                    <a:pt x="196144" y="40509"/>
                  </a:lnTo>
                  <a:lnTo>
                    <a:pt x="186524" y="40081"/>
                  </a:lnTo>
                  <a:close/>
                </a:path>
                <a:path w="1233170" h="151130">
                  <a:moveTo>
                    <a:pt x="204876" y="116687"/>
                  </a:moveTo>
                  <a:lnTo>
                    <a:pt x="191960" y="126288"/>
                  </a:lnTo>
                  <a:lnTo>
                    <a:pt x="237111" y="126288"/>
                  </a:lnTo>
                  <a:lnTo>
                    <a:pt x="240588" y="120345"/>
                  </a:lnTo>
                  <a:lnTo>
                    <a:pt x="204876" y="116687"/>
                  </a:lnTo>
                  <a:close/>
                </a:path>
                <a:path w="1233170" h="151130">
                  <a:moveTo>
                    <a:pt x="234937" y="63931"/>
                  </a:moveTo>
                  <a:lnTo>
                    <a:pt x="193027" y="63931"/>
                  </a:lnTo>
                  <a:lnTo>
                    <a:pt x="197053" y="65620"/>
                  </a:lnTo>
                  <a:lnTo>
                    <a:pt x="203161" y="72351"/>
                  </a:lnTo>
                  <a:lnTo>
                    <a:pt x="205054" y="77927"/>
                  </a:lnTo>
                  <a:lnTo>
                    <a:pt x="205765" y="85712"/>
                  </a:lnTo>
                  <a:lnTo>
                    <a:pt x="241634" y="85712"/>
                  </a:lnTo>
                  <a:lnTo>
                    <a:pt x="241106" y="81627"/>
                  </a:lnTo>
                  <a:lnTo>
                    <a:pt x="239185" y="73680"/>
                  </a:lnTo>
                  <a:lnTo>
                    <a:pt x="236499" y="66713"/>
                  </a:lnTo>
                  <a:lnTo>
                    <a:pt x="234937" y="63931"/>
                  </a:lnTo>
                  <a:close/>
                </a:path>
                <a:path w="1233170" h="151130">
                  <a:moveTo>
                    <a:pt x="250990" y="117779"/>
                  </a:moveTo>
                  <a:lnTo>
                    <a:pt x="250990" y="147561"/>
                  </a:lnTo>
                  <a:lnTo>
                    <a:pt x="257195" y="148904"/>
                  </a:lnTo>
                  <a:lnTo>
                    <a:pt x="263791" y="149864"/>
                  </a:lnTo>
                  <a:lnTo>
                    <a:pt x="270778" y="150442"/>
                  </a:lnTo>
                  <a:lnTo>
                    <a:pt x="278155" y="150634"/>
                  </a:lnTo>
                  <a:lnTo>
                    <a:pt x="287070" y="150634"/>
                  </a:lnTo>
                  <a:lnTo>
                    <a:pt x="304236" y="119951"/>
                  </a:lnTo>
                  <a:lnTo>
                    <a:pt x="258533" y="119951"/>
                  </a:lnTo>
                  <a:lnTo>
                    <a:pt x="255269" y="119227"/>
                  </a:lnTo>
                  <a:lnTo>
                    <a:pt x="250990" y="117779"/>
                  </a:lnTo>
                  <a:close/>
                </a:path>
                <a:path w="1233170" h="151130">
                  <a:moveTo>
                    <a:pt x="368211" y="71856"/>
                  </a:moveTo>
                  <a:lnTo>
                    <a:pt x="331965" y="71856"/>
                  </a:lnTo>
                  <a:lnTo>
                    <a:pt x="331965" y="147561"/>
                  </a:lnTo>
                  <a:lnTo>
                    <a:pt x="368211" y="147561"/>
                  </a:lnTo>
                  <a:lnTo>
                    <a:pt x="368211" y="71856"/>
                  </a:lnTo>
                  <a:close/>
                </a:path>
                <a:path w="1233170" h="151130">
                  <a:moveTo>
                    <a:pt x="368211" y="42456"/>
                  </a:moveTo>
                  <a:lnTo>
                    <a:pt x="268096" y="42456"/>
                  </a:lnTo>
                  <a:lnTo>
                    <a:pt x="268081" y="115951"/>
                  </a:lnTo>
                  <a:lnTo>
                    <a:pt x="265658" y="119951"/>
                  </a:lnTo>
                  <a:lnTo>
                    <a:pt x="304236" y="119951"/>
                  </a:lnTo>
                  <a:lnTo>
                    <a:pt x="304342" y="117779"/>
                  </a:lnTo>
                  <a:lnTo>
                    <a:pt x="304431" y="71856"/>
                  </a:lnTo>
                  <a:lnTo>
                    <a:pt x="368211" y="71856"/>
                  </a:lnTo>
                  <a:lnTo>
                    <a:pt x="368211" y="42456"/>
                  </a:lnTo>
                  <a:close/>
                </a:path>
                <a:path w="1233170" h="151130">
                  <a:moveTo>
                    <a:pt x="426669" y="42456"/>
                  </a:moveTo>
                  <a:lnTo>
                    <a:pt x="390334" y="42456"/>
                  </a:lnTo>
                  <a:lnTo>
                    <a:pt x="390334" y="147561"/>
                  </a:lnTo>
                  <a:lnTo>
                    <a:pt x="444309" y="147561"/>
                  </a:lnTo>
                  <a:lnTo>
                    <a:pt x="462195" y="145458"/>
                  </a:lnTo>
                  <a:lnTo>
                    <a:pt x="474970" y="139150"/>
                  </a:lnTo>
                  <a:lnTo>
                    <a:pt x="482635" y="128637"/>
                  </a:lnTo>
                  <a:lnTo>
                    <a:pt x="483645" y="122821"/>
                  </a:lnTo>
                  <a:lnTo>
                    <a:pt x="426669" y="122821"/>
                  </a:lnTo>
                  <a:lnTo>
                    <a:pt x="426669" y="104419"/>
                  </a:lnTo>
                  <a:lnTo>
                    <a:pt x="483518" y="104419"/>
                  </a:lnTo>
                  <a:lnTo>
                    <a:pt x="482569" y="99024"/>
                  </a:lnTo>
                  <a:lnTo>
                    <a:pt x="474703" y="88384"/>
                  </a:lnTo>
                  <a:lnTo>
                    <a:pt x="461594" y="81998"/>
                  </a:lnTo>
                  <a:lnTo>
                    <a:pt x="443242" y="79870"/>
                  </a:lnTo>
                  <a:lnTo>
                    <a:pt x="426669" y="79870"/>
                  </a:lnTo>
                  <a:lnTo>
                    <a:pt x="426669" y="42456"/>
                  </a:lnTo>
                  <a:close/>
                </a:path>
                <a:path w="1233170" h="151130">
                  <a:moveTo>
                    <a:pt x="483518" y="104419"/>
                  </a:moveTo>
                  <a:lnTo>
                    <a:pt x="445223" y="104419"/>
                  </a:lnTo>
                  <a:lnTo>
                    <a:pt x="448589" y="107581"/>
                  </a:lnTo>
                  <a:lnTo>
                    <a:pt x="448589" y="116814"/>
                  </a:lnTo>
                  <a:lnTo>
                    <a:pt x="447649" y="119024"/>
                  </a:lnTo>
                  <a:lnTo>
                    <a:pt x="443903" y="122059"/>
                  </a:lnTo>
                  <a:lnTo>
                    <a:pt x="441490" y="122821"/>
                  </a:lnTo>
                  <a:lnTo>
                    <a:pt x="483645" y="122821"/>
                  </a:lnTo>
                  <a:lnTo>
                    <a:pt x="485190" y="113919"/>
                  </a:lnTo>
                  <a:lnTo>
                    <a:pt x="483518" y="104419"/>
                  </a:lnTo>
                  <a:close/>
                </a:path>
                <a:path w="1233170" h="151130">
                  <a:moveTo>
                    <a:pt x="578180" y="42456"/>
                  </a:moveTo>
                  <a:lnTo>
                    <a:pt x="501586" y="42456"/>
                  </a:lnTo>
                  <a:lnTo>
                    <a:pt x="501586" y="147561"/>
                  </a:lnTo>
                  <a:lnTo>
                    <a:pt x="537921" y="147561"/>
                  </a:lnTo>
                  <a:lnTo>
                    <a:pt x="537921" y="71856"/>
                  </a:lnTo>
                  <a:lnTo>
                    <a:pt x="578180" y="71856"/>
                  </a:lnTo>
                  <a:lnTo>
                    <a:pt x="578180" y="42456"/>
                  </a:lnTo>
                  <a:close/>
                </a:path>
                <a:path w="1233170" h="151130">
                  <a:moveTo>
                    <a:pt x="630897" y="2476"/>
                  </a:moveTo>
                  <a:lnTo>
                    <a:pt x="594639" y="2476"/>
                  </a:lnTo>
                  <a:lnTo>
                    <a:pt x="594639" y="29895"/>
                  </a:lnTo>
                  <a:lnTo>
                    <a:pt x="630897" y="29895"/>
                  </a:lnTo>
                  <a:lnTo>
                    <a:pt x="630897" y="2476"/>
                  </a:lnTo>
                  <a:close/>
                </a:path>
                <a:path w="1233170" h="151130">
                  <a:moveTo>
                    <a:pt x="630897" y="42456"/>
                  </a:moveTo>
                  <a:lnTo>
                    <a:pt x="594639" y="42456"/>
                  </a:lnTo>
                  <a:lnTo>
                    <a:pt x="594639" y="147561"/>
                  </a:lnTo>
                  <a:lnTo>
                    <a:pt x="630897" y="147561"/>
                  </a:lnTo>
                  <a:lnTo>
                    <a:pt x="630897" y="42456"/>
                  </a:lnTo>
                  <a:close/>
                </a:path>
                <a:path w="1233170" h="151130">
                  <a:moveTo>
                    <a:pt x="688276" y="42456"/>
                  </a:moveTo>
                  <a:lnTo>
                    <a:pt x="653986" y="42456"/>
                  </a:lnTo>
                  <a:lnTo>
                    <a:pt x="653986" y="147561"/>
                  </a:lnTo>
                  <a:lnTo>
                    <a:pt x="688505" y="147561"/>
                  </a:lnTo>
                  <a:lnTo>
                    <a:pt x="724077" y="95859"/>
                  </a:lnTo>
                  <a:lnTo>
                    <a:pt x="758380" y="95859"/>
                  </a:lnTo>
                  <a:lnTo>
                    <a:pt x="758380" y="94869"/>
                  </a:lnTo>
                  <a:lnTo>
                    <a:pt x="688276" y="94869"/>
                  </a:lnTo>
                  <a:lnTo>
                    <a:pt x="688276" y="42456"/>
                  </a:lnTo>
                  <a:close/>
                </a:path>
                <a:path w="1233170" h="151130">
                  <a:moveTo>
                    <a:pt x="758380" y="95859"/>
                  </a:moveTo>
                  <a:lnTo>
                    <a:pt x="724077" y="95859"/>
                  </a:lnTo>
                  <a:lnTo>
                    <a:pt x="724077" y="147561"/>
                  </a:lnTo>
                  <a:lnTo>
                    <a:pt x="758380" y="147561"/>
                  </a:lnTo>
                  <a:lnTo>
                    <a:pt x="758380" y="95859"/>
                  </a:lnTo>
                  <a:close/>
                </a:path>
                <a:path w="1233170" h="151130">
                  <a:moveTo>
                    <a:pt x="758380" y="42456"/>
                  </a:moveTo>
                  <a:lnTo>
                    <a:pt x="724217" y="42456"/>
                  </a:lnTo>
                  <a:lnTo>
                    <a:pt x="688276" y="94869"/>
                  </a:lnTo>
                  <a:lnTo>
                    <a:pt x="758380" y="94869"/>
                  </a:lnTo>
                  <a:lnTo>
                    <a:pt x="758380" y="42456"/>
                  </a:lnTo>
                  <a:close/>
                </a:path>
                <a:path w="1233170" h="151130">
                  <a:moveTo>
                    <a:pt x="689965" y="0"/>
                  </a:moveTo>
                  <a:lnTo>
                    <a:pt x="674649" y="0"/>
                  </a:lnTo>
                  <a:lnTo>
                    <a:pt x="675360" y="9372"/>
                  </a:lnTo>
                  <a:lnTo>
                    <a:pt x="678357" y="16675"/>
                  </a:lnTo>
                  <a:lnTo>
                    <a:pt x="689066" y="27216"/>
                  </a:lnTo>
                  <a:lnTo>
                    <a:pt x="696264" y="29794"/>
                  </a:lnTo>
                  <a:lnTo>
                    <a:pt x="713663" y="29794"/>
                  </a:lnTo>
                  <a:lnTo>
                    <a:pt x="720585" y="27216"/>
                  </a:lnTo>
                  <a:lnTo>
                    <a:pt x="732218" y="16929"/>
                  </a:lnTo>
                  <a:lnTo>
                    <a:pt x="734838" y="10490"/>
                  </a:lnTo>
                  <a:lnTo>
                    <a:pt x="696734" y="10490"/>
                  </a:lnTo>
                  <a:lnTo>
                    <a:pt x="691743" y="6997"/>
                  </a:lnTo>
                  <a:lnTo>
                    <a:pt x="689965" y="0"/>
                  </a:lnTo>
                  <a:close/>
                </a:path>
                <a:path w="1233170" h="151130">
                  <a:moveTo>
                    <a:pt x="735393" y="0"/>
                  </a:moveTo>
                  <a:lnTo>
                    <a:pt x="720788" y="0"/>
                  </a:lnTo>
                  <a:lnTo>
                    <a:pt x="719899" y="4191"/>
                  </a:lnTo>
                  <a:lnTo>
                    <a:pt x="718136" y="6997"/>
                  </a:lnTo>
                  <a:lnTo>
                    <a:pt x="712990" y="9791"/>
                  </a:lnTo>
                  <a:lnTo>
                    <a:pt x="709447" y="10490"/>
                  </a:lnTo>
                  <a:lnTo>
                    <a:pt x="734838" y="10490"/>
                  </a:lnTo>
                  <a:lnTo>
                    <a:pt x="735122" y="9791"/>
                  </a:lnTo>
                  <a:lnTo>
                    <a:pt x="735219" y="9372"/>
                  </a:lnTo>
                  <a:lnTo>
                    <a:pt x="735315" y="4191"/>
                  </a:lnTo>
                  <a:lnTo>
                    <a:pt x="735393" y="0"/>
                  </a:lnTo>
                  <a:close/>
                </a:path>
                <a:path w="1233170" h="151130">
                  <a:moveTo>
                    <a:pt x="831519" y="40081"/>
                  </a:moveTo>
                  <a:lnTo>
                    <a:pt x="787133" y="58458"/>
                  </a:lnTo>
                  <a:lnTo>
                    <a:pt x="776389" y="95453"/>
                  </a:lnTo>
                  <a:lnTo>
                    <a:pt x="776486" y="106400"/>
                  </a:lnTo>
                  <a:lnTo>
                    <a:pt x="796607" y="141389"/>
                  </a:lnTo>
                  <a:lnTo>
                    <a:pt x="824064" y="149936"/>
                  </a:lnTo>
                  <a:lnTo>
                    <a:pt x="834110" y="149936"/>
                  </a:lnTo>
                  <a:lnTo>
                    <a:pt x="872083" y="137325"/>
                  </a:lnTo>
                  <a:lnTo>
                    <a:pt x="881974" y="122923"/>
                  </a:lnTo>
                  <a:lnTo>
                    <a:pt x="826350" y="122923"/>
                  </a:lnTo>
                  <a:lnTo>
                    <a:pt x="821664" y="120688"/>
                  </a:lnTo>
                  <a:lnTo>
                    <a:pt x="814298" y="111721"/>
                  </a:lnTo>
                  <a:lnTo>
                    <a:pt x="812457" y="105168"/>
                  </a:lnTo>
                  <a:lnTo>
                    <a:pt x="812457" y="86868"/>
                  </a:lnTo>
                  <a:lnTo>
                    <a:pt x="814311" y="79629"/>
                  </a:lnTo>
                  <a:lnTo>
                    <a:pt x="821740" y="70091"/>
                  </a:lnTo>
                  <a:lnTo>
                    <a:pt x="826592" y="67703"/>
                  </a:lnTo>
                  <a:lnTo>
                    <a:pt x="880896" y="67703"/>
                  </a:lnTo>
                  <a:lnTo>
                    <a:pt x="877181" y="60621"/>
                  </a:lnTo>
                  <a:lnTo>
                    <a:pt x="842414" y="40657"/>
                  </a:lnTo>
                  <a:lnTo>
                    <a:pt x="831519" y="40081"/>
                  </a:lnTo>
                  <a:close/>
                </a:path>
                <a:path w="1233170" h="151130">
                  <a:moveTo>
                    <a:pt x="851293" y="106400"/>
                  </a:moveTo>
                  <a:lnTo>
                    <a:pt x="849773" y="111721"/>
                  </a:lnTo>
                  <a:lnTo>
                    <a:pt x="849693" y="112001"/>
                  </a:lnTo>
                  <a:lnTo>
                    <a:pt x="847267" y="116154"/>
                  </a:lnTo>
                  <a:lnTo>
                    <a:pt x="844041" y="118872"/>
                  </a:lnTo>
                  <a:lnTo>
                    <a:pt x="840803" y="121564"/>
                  </a:lnTo>
                  <a:lnTo>
                    <a:pt x="836802" y="122923"/>
                  </a:lnTo>
                  <a:lnTo>
                    <a:pt x="881974" y="122923"/>
                  </a:lnTo>
                  <a:lnTo>
                    <a:pt x="883806" y="118872"/>
                  </a:lnTo>
                  <a:lnTo>
                    <a:pt x="883869" y="118732"/>
                  </a:lnTo>
                  <a:lnTo>
                    <a:pt x="885774" y="110744"/>
                  </a:lnTo>
                  <a:lnTo>
                    <a:pt x="851293" y="106400"/>
                  </a:lnTo>
                  <a:close/>
                </a:path>
                <a:path w="1233170" h="151130">
                  <a:moveTo>
                    <a:pt x="880896" y="67703"/>
                  </a:moveTo>
                  <a:lnTo>
                    <a:pt x="837336" y="67703"/>
                  </a:lnTo>
                  <a:lnTo>
                    <a:pt x="841133" y="68834"/>
                  </a:lnTo>
                  <a:lnTo>
                    <a:pt x="846772" y="73393"/>
                  </a:lnTo>
                  <a:lnTo>
                    <a:pt x="848715" y="76771"/>
                  </a:lnTo>
                  <a:lnTo>
                    <a:pt x="849782" y="81254"/>
                  </a:lnTo>
                  <a:lnTo>
                    <a:pt x="883894" y="76212"/>
                  </a:lnTo>
                  <a:lnTo>
                    <a:pt x="880992" y="67885"/>
                  </a:lnTo>
                  <a:lnTo>
                    <a:pt x="880896" y="67703"/>
                  </a:lnTo>
                  <a:close/>
                </a:path>
                <a:path w="1233170" h="151130">
                  <a:moveTo>
                    <a:pt x="937209" y="42456"/>
                  </a:moveTo>
                  <a:lnTo>
                    <a:pt x="900874" y="42456"/>
                  </a:lnTo>
                  <a:lnTo>
                    <a:pt x="900874" y="147561"/>
                  </a:lnTo>
                  <a:lnTo>
                    <a:pt x="954849" y="147561"/>
                  </a:lnTo>
                  <a:lnTo>
                    <a:pt x="972735" y="145458"/>
                  </a:lnTo>
                  <a:lnTo>
                    <a:pt x="985510" y="139150"/>
                  </a:lnTo>
                  <a:lnTo>
                    <a:pt x="993175" y="128637"/>
                  </a:lnTo>
                  <a:lnTo>
                    <a:pt x="994185" y="122821"/>
                  </a:lnTo>
                  <a:lnTo>
                    <a:pt x="937209" y="122821"/>
                  </a:lnTo>
                  <a:lnTo>
                    <a:pt x="937209" y="104419"/>
                  </a:lnTo>
                  <a:lnTo>
                    <a:pt x="994058" y="104419"/>
                  </a:lnTo>
                  <a:lnTo>
                    <a:pt x="993109" y="99024"/>
                  </a:lnTo>
                  <a:lnTo>
                    <a:pt x="985243" y="88384"/>
                  </a:lnTo>
                  <a:lnTo>
                    <a:pt x="972134" y="81998"/>
                  </a:lnTo>
                  <a:lnTo>
                    <a:pt x="953782" y="79870"/>
                  </a:lnTo>
                  <a:lnTo>
                    <a:pt x="937209" y="79870"/>
                  </a:lnTo>
                  <a:lnTo>
                    <a:pt x="937209" y="42456"/>
                  </a:lnTo>
                  <a:close/>
                </a:path>
                <a:path w="1233170" h="151130">
                  <a:moveTo>
                    <a:pt x="994058" y="104419"/>
                  </a:moveTo>
                  <a:lnTo>
                    <a:pt x="955763" y="104419"/>
                  </a:lnTo>
                  <a:lnTo>
                    <a:pt x="959129" y="107581"/>
                  </a:lnTo>
                  <a:lnTo>
                    <a:pt x="959129" y="116814"/>
                  </a:lnTo>
                  <a:lnTo>
                    <a:pt x="958189" y="119024"/>
                  </a:lnTo>
                  <a:lnTo>
                    <a:pt x="954443" y="122059"/>
                  </a:lnTo>
                  <a:lnTo>
                    <a:pt x="952030" y="122821"/>
                  </a:lnTo>
                  <a:lnTo>
                    <a:pt x="994185" y="122821"/>
                  </a:lnTo>
                  <a:lnTo>
                    <a:pt x="995730" y="113919"/>
                  </a:lnTo>
                  <a:lnTo>
                    <a:pt x="994058" y="104419"/>
                  </a:lnTo>
                  <a:close/>
                </a:path>
                <a:path w="1233170" h="151130">
                  <a:moveTo>
                    <a:pt x="1048651" y="42456"/>
                  </a:moveTo>
                  <a:lnTo>
                    <a:pt x="1012393" y="42456"/>
                  </a:lnTo>
                  <a:lnTo>
                    <a:pt x="1012393" y="147561"/>
                  </a:lnTo>
                  <a:lnTo>
                    <a:pt x="1048651" y="147561"/>
                  </a:lnTo>
                  <a:lnTo>
                    <a:pt x="1048651" y="108077"/>
                  </a:lnTo>
                  <a:lnTo>
                    <a:pt x="1096217" y="108077"/>
                  </a:lnTo>
                  <a:lnTo>
                    <a:pt x="1076439" y="94221"/>
                  </a:lnTo>
                  <a:lnTo>
                    <a:pt x="1079055" y="93624"/>
                  </a:lnTo>
                  <a:lnTo>
                    <a:pt x="1081023" y="92494"/>
                  </a:lnTo>
                  <a:lnTo>
                    <a:pt x="1083703" y="89128"/>
                  </a:lnTo>
                  <a:lnTo>
                    <a:pt x="1085380" y="86144"/>
                  </a:lnTo>
                  <a:lnTo>
                    <a:pt x="1088050" y="80467"/>
                  </a:lnTo>
                  <a:lnTo>
                    <a:pt x="1048651" y="80467"/>
                  </a:lnTo>
                  <a:lnTo>
                    <a:pt x="1048651" y="42456"/>
                  </a:lnTo>
                  <a:close/>
                </a:path>
                <a:path w="1233170" h="151130">
                  <a:moveTo>
                    <a:pt x="1096217" y="108077"/>
                  </a:moveTo>
                  <a:lnTo>
                    <a:pt x="1051750" y="108077"/>
                  </a:lnTo>
                  <a:lnTo>
                    <a:pt x="1054353" y="108673"/>
                  </a:lnTo>
                  <a:lnTo>
                    <a:pt x="1058583" y="111036"/>
                  </a:lnTo>
                  <a:lnTo>
                    <a:pt x="1060742" y="113931"/>
                  </a:lnTo>
                  <a:lnTo>
                    <a:pt x="1076769" y="147561"/>
                  </a:lnTo>
                  <a:lnTo>
                    <a:pt x="1117688" y="147561"/>
                  </a:lnTo>
                  <a:lnTo>
                    <a:pt x="1100493" y="115989"/>
                  </a:lnTo>
                  <a:lnTo>
                    <a:pt x="1096217" y="108077"/>
                  </a:lnTo>
                  <a:close/>
                </a:path>
                <a:path w="1233170" h="151130">
                  <a:moveTo>
                    <a:pt x="1111630" y="41376"/>
                  </a:moveTo>
                  <a:lnTo>
                    <a:pt x="1101763" y="41376"/>
                  </a:lnTo>
                  <a:lnTo>
                    <a:pt x="1094346" y="41567"/>
                  </a:lnTo>
                  <a:lnTo>
                    <a:pt x="1083254" y="42456"/>
                  </a:lnTo>
                  <a:lnTo>
                    <a:pt x="1083960" y="42456"/>
                  </a:lnTo>
                  <a:lnTo>
                    <a:pt x="1080211" y="43281"/>
                  </a:lnTo>
                  <a:lnTo>
                    <a:pt x="1058735" y="71297"/>
                  </a:lnTo>
                  <a:lnTo>
                    <a:pt x="1056665" y="75349"/>
                  </a:lnTo>
                  <a:lnTo>
                    <a:pt x="1053820" y="79044"/>
                  </a:lnTo>
                  <a:lnTo>
                    <a:pt x="1051623" y="80137"/>
                  </a:lnTo>
                  <a:lnTo>
                    <a:pt x="1048651" y="80467"/>
                  </a:lnTo>
                  <a:lnTo>
                    <a:pt x="1088050" y="80467"/>
                  </a:lnTo>
                  <a:lnTo>
                    <a:pt x="1105153" y="69977"/>
                  </a:lnTo>
                  <a:lnTo>
                    <a:pt x="1111630" y="69977"/>
                  </a:lnTo>
                  <a:lnTo>
                    <a:pt x="1111630" y="41376"/>
                  </a:lnTo>
                  <a:close/>
                </a:path>
                <a:path w="1233170" h="151130">
                  <a:moveTo>
                    <a:pt x="1225767" y="64033"/>
                  </a:moveTo>
                  <a:lnTo>
                    <a:pt x="1184871" y="64033"/>
                  </a:lnTo>
                  <a:lnTo>
                    <a:pt x="1188317" y="65087"/>
                  </a:lnTo>
                  <a:lnTo>
                    <a:pt x="1188169" y="65087"/>
                  </a:lnTo>
                  <a:lnTo>
                    <a:pt x="1191793" y="68986"/>
                  </a:lnTo>
                  <a:lnTo>
                    <a:pt x="1192707" y="72453"/>
                  </a:lnTo>
                  <a:lnTo>
                    <a:pt x="1192707" y="77393"/>
                  </a:lnTo>
                  <a:lnTo>
                    <a:pt x="1153426" y="88582"/>
                  </a:lnTo>
                  <a:lnTo>
                    <a:pt x="1145589" y="90708"/>
                  </a:lnTo>
                  <a:lnTo>
                    <a:pt x="1123772" y="128270"/>
                  </a:lnTo>
                  <a:lnTo>
                    <a:pt x="1126693" y="135432"/>
                  </a:lnTo>
                  <a:lnTo>
                    <a:pt x="1158239" y="149936"/>
                  </a:lnTo>
                  <a:lnTo>
                    <a:pt x="1166736" y="149936"/>
                  </a:lnTo>
                  <a:lnTo>
                    <a:pt x="1194765" y="134696"/>
                  </a:lnTo>
                  <a:lnTo>
                    <a:pt x="1228581" y="134696"/>
                  </a:lnTo>
                  <a:lnTo>
                    <a:pt x="1228445" y="134023"/>
                  </a:lnTo>
                  <a:lnTo>
                    <a:pt x="1228166" y="130149"/>
                  </a:lnTo>
                  <a:lnTo>
                    <a:pt x="1228166" y="127571"/>
                  </a:lnTo>
                  <a:lnTo>
                    <a:pt x="1168006" y="127571"/>
                  </a:lnTo>
                  <a:lnTo>
                    <a:pt x="1165085" y="126568"/>
                  </a:lnTo>
                  <a:lnTo>
                    <a:pt x="1161110" y="122542"/>
                  </a:lnTo>
                  <a:lnTo>
                    <a:pt x="1160106" y="119951"/>
                  </a:lnTo>
                  <a:lnTo>
                    <a:pt x="1160106" y="114020"/>
                  </a:lnTo>
                  <a:lnTo>
                    <a:pt x="1161029" y="111772"/>
                  </a:lnTo>
                  <a:lnTo>
                    <a:pt x="1161122" y="111544"/>
                  </a:lnTo>
                  <a:lnTo>
                    <a:pt x="1165097" y="107251"/>
                  </a:lnTo>
                  <a:lnTo>
                    <a:pt x="1169538" y="105206"/>
                  </a:lnTo>
                  <a:lnTo>
                    <a:pt x="1177124" y="102933"/>
                  </a:lnTo>
                  <a:lnTo>
                    <a:pt x="1182522" y="101409"/>
                  </a:lnTo>
                  <a:lnTo>
                    <a:pt x="1187729" y="99669"/>
                  </a:lnTo>
                  <a:lnTo>
                    <a:pt x="1192707" y="97688"/>
                  </a:lnTo>
                  <a:lnTo>
                    <a:pt x="1228166" y="97688"/>
                  </a:lnTo>
                  <a:lnTo>
                    <a:pt x="1228166" y="73837"/>
                  </a:lnTo>
                  <a:lnTo>
                    <a:pt x="1227335" y="68986"/>
                  </a:lnTo>
                  <a:lnTo>
                    <a:pt x="1227277" y="68643"/>
                  </a:lnTo>
                  <a:lnTo>
                    <a:pt x="1225767" y="64033"/>
                  </a:lnTo>
                  <a:close/>
                </a:path>
                <a:path w="1233170" h="151130">
                  <a:moveTo>
                    <a:pt x="1228581" y="134696"/>
                  </a:moveTo>
                  <a:lnTo>
                    <a:pt x="1194765" y="134696"/>
                  </a:lnTo>
                  <a:lnTo>
                    <a:pt x="1195171" y="137731"/>
                  </a:lnTo>
                  <a:lnTo>
                    <a:pt x="1195528" y="139636"/>
                  </a:lnTo>
                  <a:lnTo>
                    <a:pt x="1195590" y="139966"/>
                  </a:lnTo>
                  <a:lnTo>
                    <a:pt x="1196428" y="142798"/>
                  </a:lnTo>
                  <a:lnTo>
                    <a:pt x="1197317" y="144856"/>
                  </a:lnTo>
                  <a:lnTo>
                    <a:pt x="1198676" y="147561"/>
                  </a:lnTo>
                  <a:lnTo>
                    <a:pt x="1232700" y="147561"/>
                  </a:lnTo>
                  <a:lnTo>
                    <a:pt x="1230890" y="143408"/>
                  </a:lnTo>
                  <a:lnTo>
                    <a:pt x="1230807" y="143217"/>
                  </a:lnTo>
                  <a:lnTo>
                    <a:pt x="1229689" y="139966"/>
                  </a:lnTo>
                  <a:lnTo>
                    <a:pt x="1229575" y="139636"/>
                  </a:lnTo>
                  <a:lnTo>
                    <a:pt x="1228581" y="134696"/>
                  </a:lnTo>
                  <a:close/>
                </a:path>
                <a:path w="1233170" h="151130">
                  <a:moveTo>
                    <a:pt x="1228166" y="97688"/>
                  </a:moveTo>
                  <a:lnTo>
                    <a:pt x="1192707" y="97688"/>
                  </a:lnTo>
                  <a:lnTo>
                    <a:pt x="1192707" y="109131"/>
                  </a:lnTo>
                  <a:lnTo>
                    <a:pt x="1191983" y="113207"/>
                  </a:lnTo>
                  <a:lnTo>
                    <a:pt x="1189075" y="119481"/>
                  </a:lnTo>
                  <a:lnTo>
                    <a:pt x="1186611" y="122135"/>
                  </a:lnTo>
                  <a:lnTo>
                    <a:pt x="1179543" y="126568"/>
                  </a:lnTo>
                  <a:lnTo>
                    <a:pt x="1179399" y="126568"/>
                  </a:lnTo>
                  <a:lnTo>
                    <a:pt x="1175905" y="127571"/>
                  </a:lnTo>
                  <a:lnTo>
                    <a:pt x="1228166" y="127571"/>
                  </a:lnTo>
                  <a:lnTo>
                    <a:pt x="1228166" y="97688"/>
                  </a:lnTo>
                  <a:close/>
                </a:path>
                <a:path w="1233170" h="151130">
                  <a:moveTo>
                    <a:pt x="1175524" y="40081"/>
                  </a:moveTo>
                  <a:lnTo>
                    <a:pt x="1168755" y="40081"/>
                  </a:lnTo>
                  <a:lnTo>
                    <a:pt x="1162456" y="40640"/>
                  </a:lnTo>
                  <a:lnTo>
                    <a:pt x="1129817" y="60426"/>
                  </a:lnTo>
                  <a:lnTo>
                    <a:pt x="1126617" y="72453"/>
                  </a:lnTo>
                  <a:lnTo>
                    <a:pt x="1161262" y="76504"/>
                  </a:lnTo>
                  <a:lnTo>
                    <a:pt x="1162697" y="71958"/>
                  </a:lnTo>
                  <a:lnTo>
                    <a:pt x="1164480" y="68986"/>
                  </a:lnTo>
                  <a:lnTo>
                    <a:pt x="1164564" y="68846"/>
                  </a:lnTo>
                  <a:lnTo>
                    <a:pt x="1169847" y="65087"/>
                  </a:lnTo>
                  <a:lnTo>
                    <a:pt x="1174305" y="64033"/>
                  </a:lnTo>
                  <a:lnTo>
                    <a:pt x="1225767" y="64033"/>
                  </a:lnTo>
                  <a:lnTo>
                    <a:pt x="1223708" y="57746"/>
                  </a:lnTo>
                  <a:lnTo>
                    <a:pt x="1221270" y="53543"/>
                  </a:lnTo>
                  <a:lnTo>
                    <a:pt x="1218183" y="50571"/>
                  </a:lnTo>
                  <a:lnTo>
                    <a:pt x="1213789" y="46291"/>
                  </a:lnTo>
                  <a:lnTo>
                    <a:pt x="1208303" y="43472"/>
                  </a:lnTo>
                  <a:lnTo>
                    <a:pt x="1201712" y="42113"/>
                  </a:lnTo>
                  <a:lnTo>
                    <a:pt x="1196366" y="41227"/>
                  </a:lnTo>
                  <a:lnTo>
                    <a:pt x="1190679" y="40640"/>
                  </a:lnTo>
                  <a:lnTo>
                    <a:pt x="1191082" y="40640"/>
                  </a:lnTo>
                  <a:lnTo>
                    <a:pt x="1183270" y="40209"/>
                  </a:lnTo>
                  <a:lnTo>
                    <a:pt x="1175524" y="40081"/>
                  </a:lnTo>
                  <a:close/>
                </a:path>
              </a:pathLst>
            </a:custGeom>
            <a:solidFill>
              <a:srgbClr val="77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440" y="1982406"/>
              <a:ext cx="2638564" cy="18774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0619" y="2263863"/>
              <a:ext cx="1516862" cy="11055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4000" y="1428711"/>
              <a:ext cx="3841750" cy="215265"/>
            </a:xfrm>
            <a:custGeom>
              <a:avLst/>
              <a:gdLst/>
              <a:ahLst/>
              <a:cxnLst/>
              <a:rect l="l" t="t" r="r" b="b"/>
              <a:pathLst>
                <a:path w="3841750" h="215264">
                  <a:moveTo>
                    <a:pt x="3841750" y="0"/>
                  </a:moveTo>
                  <a:lnTo>
                    <a:pt x="0" y="0"/>
                  </a:lnTo>
                  <a:lnTo>
                    <a:pt x="0" y="215264"/>
                  </a:lnTo>
                  <a:lnTo>
                    <a:pt x="3841750" y="215264"/>
                  </a:lnTo>
                  <a:lnTo>
                    <a:pt x="3841750" y="0"/>
                  </a:lnTo>
                  <a:close/>
                </a:path>
              </a:pathLst>
            </a:custGeom>
            <a:solidFill>
              <a:srgbClr val="052D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5632310"/>
            <a:ext cx="2472690" cy="2292985"/>
            <a:chOff x="0" y="5632310"/>
            <a:chExt cx="2472690" cy="2292985"/>
          </a:xfrm>
        </p:grpSpPr>
        <p:sp>
          <p:nvSpPr>
            <p:cNvPr id="26" name="object 26"/>
            <p:cNvSpPr/>
            <p:nvPr/>
          </p:nvSpPr>
          <p:spPr>
            <a:xfrm>
              <a:off x="722776" y="6929606"/>
              <a:ext cx="1433195" cy="995680"/>
            </a:xfrm>
            <a:custGeom>
              <a:avLst/>
              <a:gdLst/>
              <a:ahLst/>
              <a:cxnLst/>
              <a:rect l="l" t="t" r="r" b="b"/>
              <a:pathLst>
                <a:path w="1433195" h="995679">
                  <a:moveTo>
                    <a:pt x="33464" y="0"/>
                  </a:moveTo>
                  <a:lnTo>
                    <a:pt x="0" y="2235"/>
                  </a:lnTo>
                  <a:lnTo>
                    <a:pt x="8356" y="150190"/>
                  </a:lnTo>
                  <a:lnTo>
                    <a:pt x="15265" y="189496"/>
                  </a:lnTo>
                  <a:lnTo>
                    <a:pt x="25730" y="226771"/>
                  </a:lnTo>
                  <a:lnTo>
                    <a:pt x="56997" y="295808"/>
                  </a:lnTo>
                  <a:lnTo>
                    <a:pt x="77673" y="327888"/>
                  </a:lnTo>
                  <a:lnTo>
                    <a:pt x="101600" y="358559"/>
                  </a:lnTo>
                  <a:lnTo>
                    <a:pt x="128701" y="387972"/>
                  </a:lnTo>
                  <a:lnTo>
                    <a:pt x="158902" y="416280"/>
                  </a:lnTo>
                  <a:lnTo>
                    <a:pt x="192138" y="443661"/>
                  </a:lnTo>
                  <a:lnTo>
                    <a:pt x="228320" y="470242"/>
                  </a:lnTo>
                  <a:lnTo>
                    <a:pt x="267385" y="496201"/>
                  </a:lnTo>
                  <a:lnTo>
                    <a:pt x="309245" y="521690"/>
                  </a:lnTo>
                  <a:lnTo>
                    <a:pt x="353834" y="546874"/>
                  </a:lnTo>
                  <a:lnTo>
                    <a:pt x="401078" y="571893"/>
                  </a:lnTo>
                  <a:lnTo>
                    <a:pt x="450900" y="596925"/>
                  </a:lnTo>
                  <a:lnTo>
                    <a:pt x="503224" y="622109"/>
                  </a:lnTo>
                  <a:lnTo>
                    <a:pt x="557974" y="647611"/>
                  </a:lnTo>
                  <a:lnTo>
                    <a:pt x="615086" y="673569"/>
                  </a:lnTo>
                  <a:lnTo>
                    <a:pt x="846658" y="776947"/>
                  </a:lnTo>
                  <a:lnTo>
                    <a:pt x="899947" y="801230"/>
                  </a:lnTo>
                  <a:lnTo>
                    <a:pt x="951712" y="825373"/>
                  </a:lnTo>
                  <a:lnTo>
                    <a:pt x="1001788" y="849515"/>
                  </a:lnTo>
                  <a:lnTo>
                    <a:pt x="1050023" y="873798"/>
                  </a:lnTo>
                  <a:lnTo>
                    <a:pt x="1096264" y="898283"/>
                  </a:lnTo>
                  <a:lnTo>
                    <a:pt x="1140358" y="923150"/>
                  </a:lnTo>
                  <a:lnTo>
                    <a:pt x="1182141" y="948486"/>
                  </a:lnTo>
                  <a:lnTo>
                    <a:pt x="1221460" y="974407"/>
                  </a:lnTo>
                  <a:lnTo>
                    <a:pt x="1250111" y="995197"/>
                  </a:lnTo>
                  <a:lnTo>
                    <a:pt x="1433169" y="995197"/>
                  </a:lnTo>
                  <a:lnTo>
                    <a:pt x="1409065" y="962367"/>
                  </a:lnTo>
                  <a:lnTo>
                    <a:pt x="1353400" y="908113"/>
                  </a:lnTo>
                  <a:lnTo>
                    <a:pt x="1321015" y="882230"/>
                  </a:lnTo>
                  <a:lnTo>
                    <a:pt x="1285722" y="856996"/>
                  </a:lnTo>
                  <a:lnTo>
                    <a:pt x="1247622" y="832269"/>
                  </a:lnTo>
                  <a:lnTo>
                    <a:pt x="1206817" y="807923"/>
                  </a:lnTo>
                  <a:lnTo>
                    <a:pt x="1163383" y="783818"/>
                  </a:lnTo>
                  <a:lnTo>
                    <a:pt x="1117422" y="759828"/>
                  </a:lnTo>
                  <a:lnTo>
                    <a:pt x="1069035" y="735825"/>
                  </a:lnTo>
                  <a:lnTo>
                    <a:pt x="1018324" y="711669"/>
                  </a:lnTo>
                  <a:lnTo>
                    <a:pt x="965377" y="687222"/>
                  </a:lnTo>
                  <a:lnTo>
                    <a:pt x="910285" y="662368"/>
                  </a:lnTo>
                  <a:lnTo>
                    <a:pt x="687527" y="563626"/>
                  </a:lnTo>
                  <a:lnTo>
                    <a:pt x="635622" y="540232"/>
                  </a:lnTo>
                  <a:lnTo>
                    <a:pt x="584835" y="516864"/>
                  </a:lnTo>
                  <a:lnTo>
                    <a:pt x="535330" y="493445"/>
                  </a:lnTo>
                  <a:lnTo>
                    <a:pt x="487248" y="469887"/>
                  </a:lnTo>
                  <a:lnTo>
                    <a:pt x="440728" y="446074"/>
                  </a:lnTo>
                  <a:lnTo>
                    <a:pt x="395922" y="421944"/>
                  </a:lnTo>
                  <a:lnTo>
                    <a:pt x="353009" y="397395"/>
                  </a:lnTo>
                  <a:lnTo>
                    <a:pt x="312102" y="372338"/>
                  </a:lnTo>
                  <a:lnTo>
                    <a:pt x="273354" y="346684"/>
                  </a:lnTo>
                  <a:lnTo>
                    <a:pt x="236943" y="320357"/>
                  </a:lnTo>
                  <a:lnTo>
                    <a:pt x="203009" y="293255"/>
                  </a:lnTo>
                  <a:lnTo>
                    <a:pt x="171678" y="265303"/>
                  </a:lnTo>
                  <a:lnTo>
                    <a:pt x="143129" y="236385"/>
                  </a:lnTo>
                  <a:lnTo>
                    <a:pt x="117500" y="206438"/>
                  </a:lnTo>
                  <a:lnTo>
                    <a:pt x="94932" y="175361"/>
                  </a:lnTo>
                  <a:lnTo>
                    <a:pt x="59626" y="109486"/>
                  </a:lnTo>
                  <a:lnTo>
                    <a:pt x="38417" y="38036"/>
                  </a:lnTo>
                  <a:lnTo>
                    <a:pt x="33464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2764" y="7259797"/>
              <a:ext cx="916305" cy="665480"/>
            </a:xfrm>
            <a:custGeom>
              <a:avLst/>
              <a:gdLst/>
              <a:ahLst/>
              <a:cxnLst/>
              <a:rect l="l" t="t" r="r" b="b"/>
              <a:pathLst>
                <a:path w="916305" h="665479">
                  <a:moveTo>
                    <a:pt x="33464" y="0"/>
                  </a:moveTo>
                  <a:lnTo>
                    <a:pt x="0" y="2222"/>
                  </a:lnTo>
                  <a:lnTo>
                    <a:pt x="8356" y="150190"/>
                  </a:lnTo>
                  <a:lnTo>
                    <a:pt x="15265" y="189509"/>
                  </a:lnTo>
                  <a:lnTo>
                    <a:pt x="25730" y="226771"/>
                  </a:lnTo>
                  <a:lnTo>
                    <a:pt x="57010" y="295808"/>
                  </a:lnTo>
                  <a:lnTo>
                    <a:pt x="77673" y="327888"/>
                  </a:lnTo>
                  <a:lnTo>
                    <a:pt x="101600" y="358559"/>
                  </a:lnTo>
                  <a:lnTo>
                    <a:pt x="128701" y="387972"/>
                  </a:lnTo>
                  <a:lnTo>
                    <a:pt x="158915" y="416293"/>
                  </a:lnTo>
                  <a:lnTo>
                    <a:pt x="192138" y="443661"/>
                  </a:lnTo>
                  <a:lnTo>
                    <a:pt x="228320" y="470255"/>
                  </a:lnTo>
                  <a:lnTo>
                    <a:pt x="267398" y="496214"/>
                  </a:lnTo>
                  <a:lnTo>
                    <a:pt x="309245" y="521703"/>
                  </a:lnTo>
                  <a:lnTo>
                    <a:pt x="353834" y="546887"/>
                  </a:lnTo>
                  <a:lnTo>
                    <a:pt x="401078" y="571906"/>
                  </a:lnTo>
                  <a:lnTo>
                    <a:pt x="450900" y="596925"/>
                  </a:lnTo>
                  <a:lnTo>
                    <a:pt x="503224" y="622109"/>
                  </a:lnTo>
                  <a:lnTo>
                    <a:pt x="557974" y="647623"/>
                  </a:lnTo>
                  <a:lnTo>
                    <a:pt x="596214" y="664997"/>
                  </a:lnTo>
                  <a:lnTo>
                    <a:pt x="916190" y="664997"/>
                  </a:lnTo>
                  <a:lnTo>
                    <a:pt x="687527" y="563625"/>
                  </a:lnTo>
                  <a:lnTo>
                    <a:pt x="635622" y="540232"/>
                  </a:lnTo>
                  <a:lnTo>
                    <a:pt x="584847" y="516877"/>
                  </a:lnTo>
                  <a:lnTo>
                    <a:pt x="535330" y="493458"/>
                  </a:lnTo>
                  <a:lnTo>
                    <a:pt x="487248" y="469887"/>
                  </a:lnTo>
                  <a:lnTo>
                    <a:pt x="440728" y="446074"/>
                  </a:lnTo>
                  <a:lnTo>
                    <a:pt x="395935" y="421944"/>
                  </a:lnTo>
                  <a:lnTo>
                    <a:pt x="353021" y="397395"/>
                  </a:lnTo>
                  <a:lnTo>
                    <a:pt x="312102" y="372338"/>
                  </a:lnTo>
                  <a:lnTo>
                    <a:pt x="273367" y="346697"/>
                  </a:lnTo>
                  <a:lnTo>
                    <a:pt x="236943" y="320357"/>
                  </a:lnTo>
                  <a:lnTo>
                    <a:pt x="203009" y="293255"/>
                  </a:lnTo>
                  <a:lnTo>
                    <a:pt x="171678" y="265302"/>
                  </a:lnTo>
                  <a:lnTo>
                    <a:pt x="143141" y="236385"/>
                  </a:lnTo>
                  <a:lnTo>
                    <a:pt x="117500" y="206438"/>
                  </a:lnTo>
                  <a:lnTo>
                    <a:pt x="94945" y="175374"/>
                  </a:lnTo>
                  <a:lnTo>
                    <a:pt x="59639" y="109499"/>
                  </a:lnTo>
                  <a:lnTo>
                    <a:pt x="38417" y="38036"/>
                  </a:lnTo>
                  <a:lnTo>
                    <a:pt x="33464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5583" y="7124281"/>
              <a:ext cx="1162187" cy="8005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5583" y="7223430"/>
              <a:ext cx="922336" cy="70137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56755" y="5934367"/>
              <a:ext cx="1316355" cy="1131570"/>
            </a:xfrm>
            <a:custGeom>
              <a:avLst/>
              <a:gdLst/>
              <a:ahLst/>
              <a:cxnLst/>
              <a:rect l="l" t="t" r="r" b="b"/>
              <a:pathLst>
                <a:path w="1316355" h="1131570">
                  <a:moveTo>
                    <a:pt x="322237" y="189560"/>
                  </a:moveTo>
                  <a:lnTo>
                    <a:pt x="0" y="0"/>
                  </a:lnTo>
                  <a:lnTo>
                    <a:pt x="135864" y="154419"/>
                  </a:lnTo>
                  <a:lnTo>
                    <a:pt x="322237" y="189560"/>
                  </a:lnTo>
                  <a:close/>
                </a:path>
                <a:path w="1316355" h="1131570">
                  <a:moveTo>
                    <a:pt x="733005" y="483400"/>
                  </a:moveTo>
                  <a:lnTo>
                    <a:pt x="500621" y="319849"/>
                  </a:lnTo>
                  <a:lnTo>
                    <a:pt x="508685" y="322275"/>
                  </a:lnTo>
                  <a:lnTo>
                    <a:pt x="322275" y="189572"/>
                  </a:lnTo>
                  <a:lnTo>
                    <a:pt x="289090" y="255917"/>
                  </a:lnTo>
                  <a:lnTo>
                    <a:pt x="500570" y="319836"/>
                  </a:lnTo>
                  <a:lnTo>
                    <a:pt x="533946" y="401599"/>
                  </a:lnTo>
                  <a:lnTo>
                    <a:pt x="733005" y="483400"/>
                  </a:lnTo>
                  <a:close/>
                </a:path>
                <a:path w="1316355" h="1131570">
                  <a:moveTo>
                    <a:pt x="962037" y="638213"/>
                  </a:moveTo>
                  <a:lnTo>
                    <a:pt x="733005" y="483400"/>
                  </a:lnTo>
                  <a:lnTo>
                    <a:pt x="847534" y="638213"/>
                  </a:lnTo>
                  <a:lnTo>
                    <a:pt x="962037" y="638213"/>
                  </a:lnTo>
                  <a:close/>
                </a:path>
                <a:path w="1316355" h="1131570">
                  <a:moveTo>
                    <a:pt x="1107414" y="720356"/>
                  </a:moveTo>
                  <a:lnTo>
                    <a:pt x="962075" y="638213"/>
                  </a:lnTo>
                  <a:lnTo>
                    <a:pt x="999591" y="720356"/>
                  </a:lnTo>
                  <a:lnTo>
                    <a:pt x="1107414" y="720356"/>
                  </a:lnTo>
                  <a:close/>
                </a:path>
                <a:path w="1316355" h="1131570">
                  <a:moveTo>
                    <a:pt x="1272489" y="802513"/>
                  </a:moveTo>
                  <a:lnTo>
                    <a:pt x="1208506" y="755116"/>
                  </a:lnTo>
                  <a:lnTo>
                    <a:pt x="1148486" y="772502"/>
                  </a:lnTo>
                  <a:lnTo>
                    <a:pt x="1272489" y="802513"/>
                  </a:lnTo>
                  <a:close/>
                </a:path>
                <a:path w="1316355" h="1131570">
                  <a:moveTo>
                    <a:pt x="1315923" y="878319"/>
                  </a:moveTo>
                  <a:lnTo>
                    <a:pt x="1272489" y="802513"/>
                  </a:lnTo>
                  <a:lnTo>
                    <a:pt x="1272489" y="849896"/>
                  </a:lnTo>
                  <a:lnTo>
                    <a:pt x="1315923" y="878319"/>
                  </a:lnTo>
                  <a:close/>
                </a:path>
                <a:path w="1316355" h="1131570">
                  <a:moveTo>
                    <a:pt x="1315935" y="1004709"/>
                  </a:moveTo>
                  <a:lnTo>
                    <a:pt x="1263802" y="1048943"/>
                  </a:lnTo>
                  <a:lnTo>
                    <a:pt x="1272501" y="1131087"/>
                  </a:lnTo>
                  <a:lnTo>
                    <a:pt x="1315935" y="1004709"/>
                  </a:lnTo>
                  <a:close/>
                </a:path>
                <a:path w="1316355" h="1131570">
                  <a:moveTo>
                    <a:pt x="1315935" y="878332"/>
                  </a:moveTo>
                  <a:lnTo>
                    <a:pt x="1272489" y="849896"/>
                  </a:lnTo>
                  <a:lnTo>
                    <a:pt x="1315935" y="1004709"/>
                  </a:lnTo>
                  <a:lnTo>
                    <a:pt x="1315935" y="878332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65287" y="7065454"/>
              <a:ext cx="63969" cy="1058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56067" y="7095481"/>
              <a:ext cx="20320" cy="29209"/>
            </a:xfrm>
            <a:custGeom>
              <a:avLst/>
              <a:gdLst/>
              <a:ahLst/>
              <a:cxnLst/>
              <a:rect l="l" t="t" r="r" b="b"/>
              <a:pathLst>
                <a:path w="20319" h="29209">
                  <a:moveTo>
                    <a:pt x="20256" y="0"/>
                  </a:moveTo>
                  <a:lnTo>
                    <a:pt x="0" y="28803"/>
                  </a:lnTo>
                  <a:lnTo>
                    <a:pt x="16052" y="28803"/>
                  </a:lnTo>
                  <a:lnTo>
                    <a:pt x="20256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7094" y="7124281"/>
              <a:ext cx="165632" cy="21446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6254178"/>
              <a:ext cx="933450" cy="870585"/>
            </a:xfrm>
            <a:custGeom>
              <a:avLst/>
              <a:gdLst/>
              <a:ahLst/>
              <a:cxnLst/>
              <a:rect l="l" t="t" r="r" b="b"/>
              <a:pathLst>
                <a:path w="933450" h="870584">
                  <a:moveTo>
                    <a:pt x="190411" y="119354"/>
                  </a:moveTo>
                  <a:lnTo>
                    <a:pt x="67995" y="0"/>
                  </a:lnTo>
                  <a:lnTo>
                    <a:pt x="0" y="13970"/>
                  </a:lnTo>
                  <a:lnTo>
                    <a:pt x="0" y="17995"/>
                  </a:lnTo>
                  <a:lnTo>
                    <a:pt x="190411" y="119354"/>
                  </a:lnTo>
                  <a:close/>
                </a:path>
                <a:path w="933450" h="870584">
                  <a:moveTo>
                    <a:pt x="417893" y="240995"/>
                  </a:moveTo>
                  <a:lnTo>
                    <a:pt x="307327" y="105143"/>
                  </a:lnTo>
                  <a:lnTo>
                    <a:pt x="190423" y="119354"/>
                  </a:lnTo>
                  <a:lnTo>
                    <a:pt x="417893" y="240995"/>
                  </a:lnTo>
                  <a:close/>
                </a:path>
                <a:path w="933450" h="870584">
                  <a:moveTo>
                    <a:pt x="645388" y="408444"/>
                  </a:moveTo>
                  <a:lnTo>
                    <a:pt x="609053" y="334200"/>
                  </a:lnTo>
                  <a:lnTo>
                    <a:pt x="417906" y="240995"/>
                  </a:lnTo>
                  <a:lnTo>
                    <a:pt x="645388" y="408444"/>
                  </a:lnTo>
                  <a:close/>
                </a:path>
                <a:path w="933450" h="870584">
                  <a:moveTo>
                    <a:pt x="803351" y="558520"/>
                  </a:moveTo>
                  <a:lnTo>
                    <a:pt x="765441" y="435305"/>
                  </a:lnTo>
                  <a:lnTo>
                    <a:pt x="645388" y="408444"/>
                  </a:lnTo>
                  <a:lnTo>
                    <a:pt x="803351" y="558520"/>
                  </a:lnTo>
                  <a:close/>
                </a:path>
                <a:path w="933450" h="870584">
                  <a:moveTo>
                    <a:pt x="873544" y="684911"/>
                  </a:moveTo>
                  <a:lnTo>
                    <a:pt x="856805" y="596442"/>
                  </a:lnTo>
                  <a:lnTo>
                    <a:pt x="803351" y="558520"/>
                  </a:lnTo>
                  <a:lnTo>
                    <a:pt x="873544" y="684911"/>
                  </a:lnTo>
                  <a:close/>
                </a:path>
                <a:path w="933450" h="870584">
                  <a:moveTo>
                    <a:pt x="908634" y="870115"/>
                  </a:moveTo>
                  <a:lnTo>
                    <a:pt x="901293" y="833399"/>
                  </a:lnTo>
                  <a:lnTo>
                    <a:pt x="893787" y="870115"/>
                  </a:lnTo>
                  <a:lnTo>
                    <a:pt x="908634" y="870115"/>
                  </a:lnTo>
                  <a:close/>
                </a:path>
                <a:path w="933450" h="870584">
                  <a:moveTo>
                    <a:pt x="917092" y="729132"/>
                  </a:moveTo>
                  <a:lnTo>
                    <a:pt x="873544" y="684911"/>
                  </a:lnTo>
                  <a:lnTo>
                    <a:pt x="905243" y="781265"/>
                  </a:lnTo>
                  <a:lnTo>
                    <a:pt x="917092" y="729132"/>
                  </a:lnTo>
                  <a:close/>
                </a:path>
                <a:path w="933450" h="870584">
                  <a:moveTo>
                    <a:pt x="932878" y="811276"/>
                  </a:moveTo>
                  <a:lnTo>
                    <a:pt x="905243" y="781265"/>
                  </a:lnTo>
                  <a:lnTo>
                    <a:pt x="901293" y="833399"/>
                  </a:lnTo>
                  <a:lnTo>
                    <a:pt x="932878" y="811276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375232" y="7124281"/>
              <a:ext cx="175729" cy="15165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01306" y="7124281"/>
              <a:ext cx="278028" cy="22868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01293" y="6417754"/>
              <a:ext cx="628015" cy="706755"/>
            </a:xfrm>
            <a:custGeom>
              <a:avLst/>
              <a:gdLst/>
              <a:ahLst/>
              <a:cxnLst/>
              <a:rect l="l" t="t" r="r" b="b"/>
              <a:pathLst>
                <a:path w="628015" h="706754">
                  <a:moveTo>
                    <a:pt x="31597" y="647700"/>
                  </a:moveTo>
                  <a:lnTo>
                    <a:pt x="0" y="669810"/>
                  </a:lnTo>
                  <a:lnTo>
                    <a:pt x="7353" y="706539"/>
                  </a:lnTo>
                  <a:lnTo>
                    <a:pt x="27393" y="706539"/>
                  </a:lnTo>
                  <a:lnTo>
                    <a:pt x="31597" y="647700"/>
                  </a:lnTo>
                  <a:close/>
                </a:path>
                <a:path w="628015" h="706754">
                  <a:moveTo>
                    <a:pt x="203009" y="154813"/>
                  </a:moveTo>
                  <a:lnTo>
                    <a:pt x="88480" y="0"/>
                  </a:lnTo>
                  <a:lnTo>
                    <a:pt x="77419" y="120053"/>
                  </a:lnTo>
                  <a:lnTo>
                    <a:pt x="203009" y="154813"/>
                  </a:lnTo>
                  <a:close/>
                </a:path>
                <a:path w="628015" h="706754">
                  <a:moveTo>
                    <a:pt x="355041" y="236956"/>
                  </a:moveTo>
                  <a:lnTo>
                    <a:pt x="317525" y="154813"/>
                  </a:lnTo>
                  <a:lnTo>
                    <a:pt x="191147" y="211683"/>
                  </a:lnTo>
                  <a:lnTo>
                    <a:pt x="355041" y="236956"/>
                  </a:lnTo>
                  <a:close/>
                </a:path>
                <a:path w="628015" h="706754">
                  <a:moveTo>
                    <a:pt x="627964" y="647700"/>
                  </a:moveTo>
                  <a:lnTo>
                    <a:pt x="619277" y="565556"/>
                  </a:lnTo>
                  <a:lnTo>
                    <a:pt x="575043" y="677710"/>
                  </a:lnTo>
                  <a:lnTo>
                    <a:pt x="627964" y="64770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89777" y="6417754"/>
              <a:ext cx="76835" cy="103505"/>
            </a:xfrm>
            <a:custGeom>
              <a:avLst/>
              <a:gdLst/>
              <a:ahLst/>
              <a:cxnLst/>
              <a:rect l="l" t="t" r="r" b="b"/>
              <a:pathLst>
                <a:path w="76834" h="103504">
                  <a:moveTo>
                    <a:pt x="0" y="0"/>
                  </a:moveTo>
                  <a:lnTo>
                    <a:pt x="76352" y="10321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BBBD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2620" y="6088773"/>
              <a:ext cx="1429385" cy="1016635"/>
            </a:xfrm>
            <a:custGeom>
              <a:avLst/>
              <a:gdLst/>
              <a:ahLst/>
              <a:cxnLst/>
              <a:rect l="l" t="t" r="r" b="b"/>
              <a:pathLst>
                <a:path w="1429385" h="1016634">
                  <a:moveTo>
                    <a:pt x="186397" y="35153"/>
                  </a:moveTo>
                  <a:lnTo>
                    <a:pt x="0" y="0"/>
                  </a:lnTo>
                  <a:lnTo>
                    <a:pt x="153238" y="101498"/>
                  </a:lnTo>
                  <a:lnTo>
                    <a:pt x="186397" y="35153"/>
                  </a:lnTo>
                  <a:close/>
                </a:path>
                <a:path w="1429385" h="1016634">
                  <a:moveTo>
                    <a:pt x="372795" y="600684"/>
                  </a:moveTo>
                  <a:lnTo>
                    <a:pt x="216433" y="499592"/>
                  </a:lnTo>
                  <a:lnTo>
                    <a:pt x="252755" y="573836"/>
                  </a:lnTo>
                  <a:lnTo>
                    <a:pt x="372795" y="600684"/>
                  </a:lnTo>
                  <a:close/>
                </a:path>
                <a:path w="1429385" h="1016634">
                  <a:moveTo>
                    <a:pt x="1247990" y="772896"/>
                  </a:moveTo>
                  <a:lnTo>
                    <a:pt x="1217993" y="648106"/>
                  </a:lnTo>
                  <a:lnTo>
                    <a:pt x="1192720" y="679704"/>
                  </a:lnTo>
                  <a:lnTo>
                    <a:pt x="1247990" y="772896"/>
                  </a:lnTo>
                  <a:close/>
                </a:path>
                <a:path w="1429385" h="1016634">
                  <a:moveTo>
                    <a:pt x="1247990" y="772896"/>
                  </a:moveTo>
                  <a:lnTo>
                    <a:pt x="1192707" y="679691"/>
                  </a:lnTo>
                  <a:lnTo>
                    <a:pt x="1217968" y="872413"/>
                  </a:lnTo>
                  <a:lnTo>
                    <a:pt x="1220330" y="935609"/>
                  </a:lnTo>
                  <a:lnTo>
                    <a:pt x="1247978" y="901649"/>
                  </a:lnTo>
                  <a:lnTo>
                    <a:pt x="1217980" y="872426"/>
                  </a:lnTo>
                  <a:lnTo>
                    <a:pt x="1247990" y="772896"/>
                  </a:lnTo>
                  <a:close/>
                </a:path>
                <a:path w="1429385" h="1016634">
                  <a:moveTo>
                    <a:pt x="1265364" y="561225"/>
                  </a:moveTo>
                  <a:lnTo>
                    <a:pt x="1192707" y="600697"/>
                  </a:lnTo>
                  <a:lnTo>
                    <a:pt x="1192707" y="679691"/>
                  </a:lnTo>
                  <a:lnTo>
                    <a:pt x="1217980" y="648106"/>
                  </a:lnTo>
                  <a:lnTo>
                    <a:pt x="1265364" y="561225"/>
                  </a:lnTo>
                  <a:close/>
                </a:path>
                <a:path w="1429385" h="1016634">
                  <a:moveTo>
                    <a:pt x="1265364" y="561213"/>
                  </a:moveTo>
                  <a:lnTo>
                    <a:pt x="1227455" y="561213"/>
                  </a:lnTo>
                  <a:lnTo>
                    <a:pt x="1192707" y="600697"/>
                  </a:lnTo>
                  <a:lnTo>
                    <a:pt x="1265364" y="561213"/>
                  </a:lnTo>
                  <a:close/>
                </a:path>
                <a:path w="1429385" h="1016634">
                  <a:moveTo>
                    <a:pt x="1331722" y="1016190"/>
                  </a:moveTo>
                  <a:lnTo>
                    <a:pt x="1220343" y="935621"/>
                  </a:lnTo>
                  <a:lnTo>
                    <a:pt x="1257477" y="1006703"/>
                  </a:lnTo>
                  <a:lnTo>
                    <a:pt x="1331722" y="1016190"/>
                  </a:lnTo>
                  <a:close/>
                </a:path>
                <a:path w="1429385" h="1016634">
                  <a:moveTo>
                    <a:pt x="1356995" y="648106"/>
                  </a:moveTo>
                  <a:lnTo>
                    <a:pt x="1265377" y="561225"/>
                  </a:lnTo>
                  <a:lnTo>
                    <a:pt x="1287487" y="611378"/>
                  </a:lnTo>
                  <a:lnTo>
                    <a:pt x="1356995" y="648106"/>
                  </a:lnTo>
                  <a:close/>
                </a:path>
                <a:path w="1429385" h="1016634">
                  <a:moveTo>
                    <a:pt x="1383855" y="935609"/>
                  </a:moveTo>
                  <a:lnTo>
                    <a:pt x="1324610" y="910336"/>
                  </a:lnTo>
                  <a:lnTo>
                    <a:pt x="1331722" y="1016177"/>
                  </a:lnTo>
                  <a:lnTo>
                    <a:pt x="1383855" y="935609"/>
                  </a:lnTo>
                  <a:close/>
                </a:path>
                <a:path w="1429385" h="1016634">
                  <a:moveTo>
                    <a:pt x="1428889" y="850303"/>
                  </a:moveTo>
                  <a:lnTo>
                    <a:pt x="1428877" y="776058"/>
                  </a:lnTo>
                  <a:lnTo>
                    <a:pt x="1410716" y="734987"/>
                  </a:lnTo>
                  <a:lnTo>
                    <a:pt x="1428864" y="850303"/>
                  </a:lnTo>
                  <a:lnTo>
                    <a:pt x="1395704" y="843991"/>
                  </a:lnTo>
                  <a:lnTo>
                    <a:pt x="1410703" y="734987"/>
                  </a:lnTo>
                  <a:lnTo>
                    <a:pt x="1356995" y="648106"/>
                  </a:lnTo>
                  <a:lnTo>
                    <a:pt x="1366469" y="713663"/>
                  </a:lnTo>
                  <a:lnTo>
                    <a:pt x="1395691" y="843991"/>
                  </a:lnTo>
                  <a:lnTo>
                    <a:pt x="1383855" y="935609"/>
                  </a:lnTo>
                  <a:lnTo>
                    <a:pt x="1428889" y="850303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50987" y="7239228"/>
              <a:ext cx="117677" cy="13111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6602" y="7352969"/>
              <a:ext cx="58445" cy="9287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89787" y="7239305"/>
              <a:ext cx="488313" cy="17999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572704" y="7352969"/>
              <a:ext cx="176936" cy="57183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478114" y="7239228"/>
              <a:ext cx="94576" cy="113737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47902" y="7445845"/>
              <a:ext cx="343598" cy="25465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99184" y="7665758"/>
              <a:ext cx="170444" cy="259041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5824" y="7655483"/>
              <a:ext cx="114526" cy="26931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05243" y="6654711"/>
              <a:ext cx="916305" cy="410845"/>
            </a:xfrm>
            <a:custGeom>
              <a:avLst/>
              <a:gdLst/>
              <a:ahLst/>
              <a:cxnLst/>
              <a:rect l="l" t="t" r="r" b="b"/>
              <a:pathLst>
                <a:path w="916305" h="410845">
                  <a:moveTo>
                    <a:pt x="27647" y="410743"/>
                  </a:moveTo>
                  <a:lnTo>
                    <a:pt x="11849" y="328599"/>
                  </a:lnTo>
                  <a:lnTo>
                    <a:pt x="0" y="380720"/>
                  </a:lnTo>
                  <a:lnTo>
                    <a:pt x="27647" y="410743"/>
                  </a:lnTo>
                  <a:close/>
                </a:path>
                <a:path w="916305" h="410845">
                  <a:moveTo>
                    <a:pt x="560031" y="34759"/>
                  </a:moveTo>
                  <a:lnTo>
                    <a:pt x="458927" y="0"/>
                  </a:lnTo>
                  <a:lnTo>
                    <a:pt x="499999" y="52120"/>
                  </a:lnTo>
                  <a:lnTo>
                    <a:pt x="560031" y="34759"/>
                  </a:lnTo>
                  <a:close/>
                </a:path>
                <a:path w="916305" h="410845">
                  <a:moveTo>
                    <a:pt x="916254" y="284365"/>
                  </a:moveTo>
                  <a:lnTo>
                    <a:pt x="898093" y="169049"/>
                  </a:lnTo>
                  <a:lnTo>
                    <a:pt x="883081" y="278053"/>
                  </a:lnTo>
                  <a:lnTo>
                    <a:pt x="916254" y="284365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50987" y="7239228"/>
              <a:ext cx="117677" cy="13111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0" y="5632310"/>
              <a:ext cx="2472588" cy="229248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254000" y="1428711"/>
            <a:ext cx="3841750" cy="2152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390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ІННОВАЦІЙНИЙ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РІДКИЙ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ІМПЛАНТ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ТЕРАПІЇ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ОСТЕОАРТРИТУ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73421303-6155-110F-2AAF-6DDEBFEC4DDB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920355"/>
          </a:xfrm>
          <a:custGeom>
            <a:avLst/>
            <a:gdLst/>
            <a:ahLst/>
            <a:cxnLst/>
            <a:rect l="l" t="t" r="r" b="b"/>
            <a:pathLst>
              <a:path w="4500245" h="7920355">
                <a:moveTo>
                  <a:pt x="4500003" y="0"/>
                </a:moveTo>
                <a:lnTo>
                  <a:pt x="0" y="0"/>
                </a:lnTo>
                <a:lnTo>
                  <a:pt x="0" y="7919999"/>
                </a:lnTo>
                <a:lnTo>
                  <a:pt x="4500003" y="7919999"/>
                </a:lnTo>
                <a:lnTo>
                  <a:pt x="450000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89836" y="2060790"/>
            <a:ext cx="1131570" cy="1169035"/>
          </a:xfrm>
          <a:custGeom>
            <a:avLst/>
            <a:gdLst/>
            <a:ahLst/>
            <a:cxnLst/>
            <a:rect l="l" t="t" r="r" b="b"/>
            <a:pathLst>
              <a:path w="1131570" h="1169035">
                <a:moveTo>
                  <a:pt x="0" y="1168984"/>
                </a:moveTo>
                <a:lnTo>
                  <a:pt x="48590" y="1164869"/>
                </a:lnTo>
                <a:lnTo>
                  <a:pt x="96621" y="1158862"/>
                </a:lnTo>
                <a:lnTo>
                  <a:pt x="144056" y="1151001"/>
                </a:lnTo>
                <a:lnTo>
                  <a:pt x="190842" y="1141310"/>
                </a:lnTo>
                <a:lnTo>
                  <a:pt x="236956" y="1129855"/>
                </a:lnTo>
                <a:lnTo>
                  <a:pt x="282359" y="1116647"/>
                </a:lnTo>
                <a:lnTo>
                  <a:pt x="326999" y="1101737"/>
                </a:lnTo>
                <a:lnTo>
                  <a:pt x="370852" y="1085151"/>
                </a:lnTo>
                <a:lnTo>
                  <a:pt x="413880" y="1066939"/>
                </a:lnTo>
                <a:lnTo>
                  <a:pt x="456031" y="1047140"/>
                </a:lnTo>
                <a:lnTo>
                  <a:pt x="497293" y="1025791"/>
                </a:lnTo>
                <a:lnTo>
                  <a:pt x="537603" y="1002919"/>
                </a:lnTo>
                <a:lnTo>
                  <a:pt x="576935" y="978573"/>
                </a:lnTo>
                <a:lnTo>
                  <a:pt x="615251" y="952792"/>
                </a:lnTo>
                <a:lnTo>
                  <a:pt x="652513" y="925601"/>
                </a:lnTo>
                <a:lnTo>
                  <a:pt x="688682" y="897039"/>
                </a:lnTo>
                <a:lnTo>
                  <a:pt x="723722" y="867156"/>
                </a:lnTo>
                <a:lnTo>
                  <a:pt x="757593" y="835990"/>
                </a:lnTo>
                <a:lnTo>
                  <a:pt x="790244" y="803567"/>
                </a:lnTo>
                <a:lnTo>
                  <a:pt x="821664" y="769924"/>
                </a:lnTo>
                <a:lnTo>
                  <a:pt x="851801" y="735114"/>
                </a:lnTo>
                <a:lnTo>
                  <a:pt x="880618" y="699160"/>
                </a:lnTo>
                <a:lnTo>
                  <a:pt x="908075" y="662114"/>
                </a:lnTo>
                <a:lnTo>
                  <a:pt x="934135" y="624001"/>
                </a:lnTo>
                <a:lnTo>
                  <a:pt x="958773" y="584860"/>
                </a:lnTo>
                <a:lnTo>
                  <a:pt x="981925" y="544728"/>
                </a:lnTo>
                <a:lnTo>
                  <a:pt x="1003579" y="503656"/>
                </a:lnTo>
                <a:lnTo>
                  <a:pt x="1023683" y="461670"/>
                </a:lnTo>
                <a:lnTo>
                  <a:pt x="1042200" y="418820"/>
                </a:lnTo>
                <a:lnTo>
                  <a:pt x="1059091" y="375119"/>
                </a:lnTo>
                <a:lnTo>
                  <a:pt x="1074331" y="330631"/>
                </a:lnTo>
                <a:lnTo>
                  <a:pt x="1087869" y="285369"/>
                </a:lnTo>
                <a:lnTo>
                  <a:pt x="1099680" y="239394"/>
                </a:lnTo>
                <a:lnTo>
                  <a:pt x="1109700" y="192735"/>
                </a:lnTo>
                <a:lnTo>
                  <a:pt x="1117930" y="145427"/>
                </a:lnTo>
                <a:lnTo>
                  <a:pt x="1124292" y="97510"/>
                </a:lnTo>
                <a:lnTo>
                  <a:pt x="1128776" y="49021"/>
                </a:lnTo>
                <a:lnTo>
                  <a:pt x="1131341" y="0"/>
                </a:lnTo>
              </a:path>
            </a:pathLst>
          </a:custGeom>
          <a:ln w="26149">
            <a:solidFill>
              <a:srgbClr val="78CDD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0250" y="810628"/>
            <a:ext cx="1169035" cy="1131570"/>
          </a:xfrm>
          <a:custGeom>
            <a:avLst/>
            <a:gdLst/>
            <a:ahLst/>
            <a:cxnLst/>
            <a:rect l="l" t="t" r="r" b="b"/>
            <a:pathLst>
              <a:path w="1169035" h="1131570">
                <a:moveTo>
                  <a:pt x="1169009" y="1131303"/>
                </a:moveTo>
                <a:lnTo>
                  <a:pt x="1164894" y="1082713"/>
                </a:lnTo>
                <a:lnTo>
                  <a:pt x="1158887" y="1034681"/>
                </a:lnTo>
                <a:lnTo>
                  <a:pt x="1151026" y="987247"/>
                </a:lnTo>
                <a:lnTo>
                  <a:pt x="1141336" y="940460"/>
                </a:lnTo>
                <a:lnTo>
                  <a:pt x="1129868" y="894359"/>
                </a:lnTo>
                <a:lnTo>
                  <a:pt x="1116672" y="848956"/>
                </a:lnTo>
                <a:lnTo>
                  <a:pt x="1101750" y="804316"/>
                </a:lnTo>
                <a:lnTo>
                  <a:pt x="1085176" y="760463"/>
                </a:lnTo>
                <a:lnTo>
                  <a:pt x="1066965" y="717435"/>
                </a:lnTo>
                <a:lnTo>
                  <a:pt x="1047165" y="675284"/>
                </a:lnTo>
                <a:lnTo>
                  <a:pt x="1025817" y="634022"/>
                </a:lnTo>
                <a:lnTo>
                  <a:pt x="1002944" y="593712"/>
                </a:lnTo>
                <a:lnTo>
                  <a:pt x="978598" y="554380"/>
                </a:lnTo>
                <a:lnTo>
                  <a:pt x="952804" y="516064"/>
                </a:lnTo>
                <a:lnTo>
                  <a:pt x="925614" y="478802"/>
                </a:lnTo>
                <a:lnTo>
                  <a:pt x="897064" y="442645"/>
                </a:lnTo>
                <a:lnTo>
                  <a:pt x="867181" y="407606"/>
                </a:lnTo>
                <a:lnTo>
                  <a:pt x="836002" y="373735"/>
                </a:lnTo>
                <a:lnTo>
                  <a:pt x="803579" y="341083"/>
                </a:lnTo>
                <a:lnTo>
                  <a:pt x="769937" y="309664"/>
                </a:lnTo>
                <a:lnTo>
                  <a:pt x="735126" y="279526"/>
                </a:lnTo>
                <a:lnTo>
                  <a:pt x="699173" y="250710"/>
                </a:lnTo>
                <a:lnTo>
                  <a:pt x="662127" y="223253"/>
                </a:lnTo>
                <a:lnTo>
                  <a:pt x="624001" y="197192"/>
                </a:lnTo>
                <a:lnTo>
                  <a:pt x="584873" y="172567"/>
                </a:lnTo>
                <a:lnTo>
                  <a:pt x="544741" y="149402"/>
                </a:lnTo>
                <a:lnTo>
                  <a:pt x="503669" y="127761"/>
                </a:lnTo>
                <a:lnTo>
                  <a:pt x="461683" y="107657"/>
                </a:lnTo>
                <a:lnTo>
                  <a:pt x="418820" y="89141"/>
                </a:lnTo>
                <a:lnTo>
                  <a:pt x="375119" y="72237"/>
                </a:lnTo>
                <a:lnTo>
                  <a:pt x="330619" y="57010"/>
                </a:lnTo>
                <a:lnTo>
                  <a:pt x="285369" y="43472"/>
                </a:lnTo>
                <a:lnTo>
                  <a:pt x="239395" y="31661"/>
                </a:lnTo>
                <a:lnTo>
                  <a:pt x="192735" y="21628"/>
                </a:lnTo>
                <a:lnTo>
                  <a:pt x="145427" y="13411"/>
                </a:lnTo>
                <a:lnTo>
                  <a:pt x="97510" y="7048"/>
                </a:lnTo>
                <a:lnTo>
                  <a:pt x="49021" y="2565"/>
                </a:lnTo>
                <a:lnTo>
                  <a:pt x="0" y="0"/>
                </a:lnTo>
              </a:path>
            </a:pathLst>
          </a:custGeom>
          <a:ln w="26149">
            <a:solidFill>
              <a:srgbClr val="78CDD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037" y="812545"/>
            <a:ext cx="1131570" cy="1169035"/>
          </a:xfrm>
          <a:custGeom>
            <a:avLst/>
            <a:gdLst/>
            <a:ahLst/>
            <a:cxnLst/>
            <a:rect l="l" t="t" r="r" b="b"/>
            <a:pathLst>
              <a:path w="1131570" h="1169035">
                <a:moveTo>
                  <a:pt x="1131341" y="0"/>
                </a:moveTo>
                <a:lnTo>
                  <a:pt x="1082751" y="4114"/>
                </a:lnTo>
                <a:lnTo>
                  <a:pt x="1034719" y="10121"/>
                </a:lnTo>
                <a:lnTo>
                  <a:pt x="987285" y="17983"/>
                </a:lnTo>
                <a:lnTo>
                  <a:pt x="940498" y="27673"/>
                </a:lnTo>
                <a:lnTo>
                  <a:pt x="894384" y="39128"/>
                </a:lnTo>
                <a:lnTo>
                  <a:pt x="848982" y="52336"/>
                </a:lnTo>
                <a:lnTo>
                  <a:pt x="804341" y="67246"/>
                </a:lnTo>
                <a:lnTo>
                  <a:pt x="760488" y="83832"/>
                </a:lnTo>
                <a:lnTo>
                  <a:pt x="717461" y="102031"/>
                </a:lnTo>
                <a:lnTo>
                  <a:pt x="675309" y="121843"/>
                </a:lnTo>
                <a:lnTo>
                  <a:pt x="634047" y="143192"/>
                </a:lnTo>
                <a:lnTo>
                  <a:pt x="593737" y="166065"/>
                </a:lnTo>
                <a:lnTo>
                  <a:pt x="554405" y="190411"/>
                </a:lnTo>
                <a:lnTo>
                  <a:pt x="516089" y="216192"/>
                </a:lnTo>
                <a:lnTo>
                  <a:pt x="478828" y="243382"/>
                </a:lnTo>
                <a:lnTo>
                  <a:pt x="442658" y="271945"/>
                </a:lnTo>
                <a:lnTo>
                  <a:pt x="407619" y="301828"/>
                </a:lnTo>
                <a:lnTo>
                  <a:pt x="373748" y="332994"/>
                </a:lnTo>
                <a:lnTo>
                  <a:pt x="341096" y="365417"/>
                </a:lnTo>
                <a:lnTo>
                  <a:pt x="309676" y="399059"/>
                </a:lnTo>
                <a:lnTo>
                  <a:pt x="279539" y="433870"/>
                </a:lnTo>
                <a:lnTo>
                  <a:pt x="250723" y="469823"/>
                </a:lnTo>
                <a:lnTo>
                  <a:pt x="223265" y="506869"/>
                </a:lnTo>
                <a:lnTo>
                  <a:pt x="197205" y="544982"/>
                </a:lnTo>
                <a:lnTo>
                  <a:pt x="172567" y="584123"/>
                </a:lnTo>
                <a:lnTo>
                  <a:pt x="149415" y="624255"/>
                </a:lnTo>
                <a:lnTo>
                  <a:pt x="127761" y="665327"/>
                </a:lnTo>
                <a:lnTo>
                  <a:pt x="107657" y="707313"/>
                </a:lnTo>
                <a:lnTo>
                  <a:pt x="89141" y="750163"/>
                </a:lnTo>
                <a:lnTo>
                  <a:pt x="72250" y="793864"/>
                </a:lnTo>
                <a:lnTo>
                  <a:pt x="57010" y="838352"/>
                </a:lnTo>
                <a:lnTo>
                  <a:pt x="43472" y="883615"/>
                </a:lnTo>
                <a:lnTo>
                  <a:pt x="31661" y="929589"/>
                </a:lnTo>
                <a:lnTo>
                  <a:pt x="21640" y="976249"/>
                </a:lnTo>
                <a:lnTo>
                  <a:pt x="13423" y="1023556"/>
                </a:lnTo>
                <a:lnTo>
                  <a:pt x="7048" y="1071473"/>
                </a:lnTo>
                <a:lnTo>
                  <a:pt x="2565" y="1119962"/>
                </a:lnTo>
                <a:lnTo>
                  <a:pt x="0" y="1168984"/>
                </a:lnTo>
              </a:path>
            </a:pathLst>
          </a:custGeom>
          <a:ln w="26149">
            <a:solidFill>
              <a:srgbClr val="78CDD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1957" y="2100389"/>
            <a:ext cx="1169035" cy="1131570"/>
          </a:xfrm>
          <a:custGeom>
            <a:avLst/>
            <a:gdLst/>
            <a:ahLst/>
            <a:cxnLst/>
            <a:rect l="l" t="t" r="r" b="b"/>
            <a:pathLst>
              <a:path w="1169035" h="1131570">
                <a:moveTo>
                  <a:pt x="0" y="0"/>
                </a:moveTo>
                <a:lnTo>
                  <a:pt x="4114" y="48590"/>
                </a:lnTo>
                <a:lnTo>
                  <a:pt x="10121" y="96621"/>
                </a:lnTo>
                <a:lnTo>
                  <a:pt x="17983" y="144043"/>
                </a:lnTo>
                <a:lnTo>
                  <a:pt x="27673" y="190842"/>
                </a:lnTo>
                <a:lnTo>
                  <a:pt x="39128" y="236943"/>
                </a:lnTo>
                <a:lnTo>
                  <a:pt x="52336" y="282346"/>
                </a:lnTo>
                <a:lnTo>
                  <a:pt x="67259" y="326986"/>
                </a:lnTo>
                <a:lnTo>
                  <a:pt x="83832" y="370840"/>
                </a:lnTo>
                <a:lnTo>
                  <a:pt x="102044" y="413867"/>
                </a:lnTo>
                <a:lnTo>
                  <a:pt x="121843" y="456018"/>
                </a:lnTo>
                <a:lnTo>
                  <a:pt x="143192" y="497281"/>
                </a:lnTo>
                <a:lnTo>
                  <a:pt x="166065" y="537591"/>
                </a:lnTo>
                <a:lnTo>
                  <a:pt x="190411" y="576922"/>
                </a:lnTo>
                <a:lnTo>
                  <a:pt x="216204" y="615238"/>
                </a:lnTo>
                <a:lnTo>
                  <a:pt x="243395" y="652487"/>
                </a:lnTo>
                <a:lnTo>
                  <a:pt x="271945" y="688657"/>
                </a:lnTo>
                <a:lnTo>
                  <a:pt x="301828" y="723696"/>
                </a:lnTo>
                <a:lnTo>
                  <a:pt x="333006" y="757567"/>
                </a:lnTo>
                <a:lnTo>
                  <a:pt x="365429" y="790219"/>
                </a:lnTo>
                <a:lnTo>
                  <a:pt x="399072" y="821639"/>
                </a:lnTo>
                <a:lnTo>
                  <a:pt x="433882" y="851776"/>
                </a:lnTo>
                <a:lnTo>
                  <a:pt x="469836" y="880592"/>
                </a:lnTo>
                <a:lnTo>
                  <a:pt x="506882" y="908050"/>
                </a:lnTo>
                <a:lnTo>
                  <a:pt x="545007" y="934110"/>
                </a:lnTo>
                <a:lnTo>
                  <a:pt x="584149" y="958735"/>
                </a:lnTo>
                <a:lnTo>
                  <a:pt x="624268" y="981900"/>
                </a:lnTo>
                <a:lnTo>
                  <a:pt x="665340" y="1003541"/>
                </a:lnTo>
                <a:lnTo>
                  <a:pt x="707326" y="1023645"/>
                </a:lnTo>
                <a:lnTo>
                  <a:pt x="750189" y="1042162"/>
                </a:lnTo>
                <a:lnTo>
                  <a:pt x="793889" y="1059065"/>
                </a:lnTo>
                <a:lnTo>
                  <a:pt x="838377" y="1074293"/>
                </a:lnTo>
                <a:lnTo>
                  <a:pt x="883640" y="1087831"/>
                </a:lnTo>
                <a:lnTo>
                  <a:pt x="929614" y="1099642"/>
                </a:lnTo>
                <a:lnTo>
                  <a:pt x="976274" y="1109675"/>
                </a:lnTo>
                <a:lnTo>
                  <a:pt x="1023581" y="1117892"/>
                </a:lnTo>
                <a:lnTo>
                  <a:pt x="1071499" y="1124254"/>
                </a:lnTo>
                <a:lnTo>
                  <a:pt x="1119987" y="1128737"/>
                </a:lnTo>
                <a:lnTo>
                  <a:pt x="1169009" y="1131303"/>
                </a:lnTo>
              </a:path>
            </a:pathLst>
          </a:custGeom>
          <a:ln w="26149">
            <a:solidFill>
              <a:srgbClr val="78CDD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6325" y="200808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70" h="26669">
                <a:moveTo>
                  <a:pt x="13081" y="0"/>
                </a:moveTo>
                <a:lnTo>
                  <a:pt x="3835" y="3835"/>
                </a:lnTo>
                <a:lnTo>
                  <a:pt x="0" y="13080"/>
                </a:lnTo>
                <a:lnTo>
                  <a:pt x="3835" y="22326"/>
                </a:lnTo>
                <a:lnTo>
                  <a:pt x="13081" y="26149"/>
                </a:lnTo>
                <a:lnTo>
                  <a:pt x="22326" y="22326"/>
                </a:lnTo>
                <a:lnTo>
                  <a:pt x="26149" y="13080"/>
                </a:lnTo>
                <a:lnTo>
                  <a:pt x="22326" y="3835"/>
                </a:lnTo>
                <a:lnTo>
                  <a:pt x="13081" y="0"/>
                </a:lnTo>
                <a:close/>
              </a:path>
            </a:pathLst>
          </a:custGeom>
          <a:solidFill>
            <a:srgbClr val="78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97533" y="3219246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13080" y="0"/>
                </a:moveTo>
                <a:lnTo>
                  <a:pt x="3835" y="3835"/>
                </a:lnTo>
                <a:lnTo>
                  <a:pt x="0" y="13080"/>
                </a:lnTo>
                <a:lnTo>
                  <a:pt x="3835" y="22326"/>
                </a:lnTo>
                <a:lnTo>
                  <a:pt x="13080" y="26149"/>
                </a:lnTo>
                <a:lnTo>
                  <a:pt x="22326" y="22326"/>
                </a:lnTo>
                <a:lnTo>
                  <a:pt x="26149" y="13080"/>
                </a:lnTo>
                <a:lnTo>
                  <a:pt x="22326" y="3835"/>
                </a:lnTo>
                <a:lnTo>
                  <a:pt x="13080" y="0"/>
                </a:lnTo>
                <a:close/>
              </a:path>
            </a:pathLst>
          </a:custGeom>
          <a:solidFill>
            <a:srgbClr val="78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7533" y="79692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13080" y="0"/>
                </a:moveTo>
                <a:lnTo>
                  <a:pt x="3835" y="3835"/>
                </a:lnTo>
                <a:lnTo>
                  <a:pt x="0" y="13080"/>
                </a:lnTo>
                <a:lnTo>
                  <a:pt x="3835" y="22326"/>
                </a:lnTo>
                <a:lnTo>
                  <a:pt x="13080" y="26149"/>
                </a:lnTo>
                <a:lnTo>
                  <a:pt x="22326" y="22326"/>
                </a:lnTo>
                <a:lnTo>
                  <a:pt x="26149" y="13080"/>
                </a:lnTo>
                <a:lnTo>
                  <a:pt x="22326" y="3835"/>
                </a:lnTo>
                <a:lnTo>
                  <a:pt x="13080" y="0"/>
                </a:lnTo>
                <a:close/>
              </a:path>
            </a:pathLst>
          </a:custGeom>
          <a:solidFill>
            <a:srgbClr val="78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08732" y="2008085"/>
            <a:ext cx="26670" cy="26670"/>
          </a:xfrm>
          <a:custGeom>
            <a:avLst/>
            <a:gdLst/>
            <a:ahLst/>
            <a:cxnLst/>
            <a:rect l="l" t="t" r="r" b="b"/>
            <a:pathLst>
              <a:path w="26669" h="26669">
                <a:moveTo>
                  <a:pt x="13080" y="0"/>
                </a:moveTo>
                <a:lnTo>
                  <a:pt x="3835" y="3835"/>
                </a:lnTo>
                <a:lnTo>
                  <a:pt x="0" y="13080"/>
                </a:lnTo>
                <a:lnTo>
                  <a:pt x="3835" y="22326"/>
                </a:lnTo>
                <a:lnTo>
                  <a:pt x="13080" y="26149"/>
                </a:lnTo>
                <a:lnTo>
                  <a:pt x="22326" y="22326"/>
                </a:lnTo>
                <a:lnTo>
                  <a:pt x="26149" y="13080"/>
                </a:lnTo>
                <a:lnTo>
                  <a:pt x="22326" y="3835"/>
                </a:lnTo>
                <a:lnTo>
                  <a:pt x="13080" y="0"/>
                </a:lnTo>
                <a:close/>
              </a:path>
            </a:pathLst>
          </a:custGeom>
          <a:solidFill>
            <a:srgbClr val="78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16839" y="978001"/>
            <a:ext cx="4207510" cy="3578860"/>
            <a:chOff x="116839" y="978001"/>
            <a:chExt cx="4207510" cy="3578860"/>
          </a:xfrm>
        </p:grpSpPr>
        <p:sp>
          <p:nvSpPr>
            <p:cNvPr id="12" name="object 12"/>
            <p:cNvSpPr/>
            <p:nvPr/>
          </p:nvSpPr>
          <p:spPr>
            <a:xfrm>
              <a:off x="567423" y="978001"/>
              <a:ext cx="2086610" cy="2086610"/>
            </a:xfrm>
            <a:custGeom>
              <a:avLst/>
              <a:gdLst/>
              <a:ahLst/>
              <a:cxnLst/>
              <a:rect l="l" t="t" r="r" b="b"/>
              <a:pathLst>
                <a:path w="2086610" h="2086610">
                  <a:moveTo>
                    <a:pt x="1043190" y="0"/>
                  </a:moveTo>
                  <a:lnTo>
                    <a:pt x="995438" y="1066"/>
                  </a:lnTo>
                  <a:lnTo>
                    <a:pt x="948232" y="4267"/>
                  </a:lnTo>
                  <a:lnTo>
                    <a:pt x="901636" y="9525"/>
                  </a:lnTo>
                  <a:lnTo>
                    <a:pt x="855675" y="16802"/>
                  </a:lnTo>
                  <a:lnTo>
                    <a:pt x="810399" y="26073"/>
                  </a:lnTo>
                  <a:lnTo>
                    <a:pt x="765873" y="37261"/>
                  </a:lnTo>
                  <a:lnTo>
                    <a:pt x="722109" y="50342"/>
                  </a:lnTo>
                  <a:lnTo>
                    <a:pt x="679183" y="65265"/>
                  </a:lnTo>
                  <a:lnTo>
                    <a:pt x="637133" y="81978"/>
                  </a:lnTo>
                  <a:lnTo>
                    <a:pt x="595998" y="100444"/>
                  </a:lnTo>
                  <a:lnTo>
                    <a:pt x="555828" y="120599"/>
                  </a:lnTo>
                  <a:lnTo>
                    <a:pt x="516674" y="142417"/>
                  </a:lnTo>
                  <a:lnTo>
                    <a:pt x="478574" y="165849"/>
                  </a:lnTo>
                  <a:lnTo>
                    <a:pt x="441579" y="190842"/>
                  </a:lnTo>
                  <a:lnTo>
                    <a:pt x="405726" y="217360"/>
                  </a:lnTo>
                  <a:lnTo>
                    <a:pt x="371068" y="245338"/>
                  </a:lnTo>
                  <a:lnTo>
                    <a:pt x="337667" y="274751"/>
                  </a:lnTo>
                  <a:lnTo>
                    <a:pt x="305536" y="305536"/>
                  </a:lnTo>
                  <a:lnTo>
                    <a:pt x="274751" y="337654"/>
                  </a:lnTo>
                  <a:lnTo>
                    <a:pt x="245338" y="371068"/>
                  </a:lnTo>
                  <a:lnTo>
                    <a:pt x="217360" y="405714"/>
                  </a:lnTo>
                  <a:lnTo>
                    <a:pt x="190842" y="441566"/>
                  </a:lnTo>
                  <a:lnTo>
                    <a:pt x="165849" y="478561"/>
                  </a:lnTo>
                  <a:lnTo>
                    <a:pt x="142430" y="516661"/>
                  </a:lnTo>
                  <a:lnTo>
                    <a:pt x="120599" y="555815"/>
                  </a:lnTo>
                  <a:lnTo>
                    <a:pt x="100444" y="595985"/>
                  </a:lnTo>
                  <a:lnTo>
                    <a:pt x="81978" y="637108"/>
                  </a:lnTo>
                  <a:lnTo>
                    <a:pt x="65265" y="679170"/>
                  </a:lnTo>
                  <a:lnTo>
                    <a:pt x="50342" y="722096"/>
                  </a:lnTo>
                  <a:lnTo>
                    <a:pt x="37261" y="765848"/>
                  </a:lnTo>
                  <a:lnTo>
                    <a:pt x="26073" y="810374"/>
                  </a:lnTo>
                  <a:lnTo>
                    <a:pt x="16802" y="855649"/>
                  </a:lnTo>
                  <a:lnTo>
                    <a:pt x="9525" y="901611"/>
                  </a:lnTo>
                  <a:lnTo>
                    <a:pt x="4267" y="948207"/>
                  </a:lnTo>
                  <a:lnTo>
                    <a:pt x="1066" y="995413"/>
                  </a:lnTo>
                  <a:lnTo>
                    <a:pt x="0" y="1043152"/>
                  </a:lnTo>
                  <a:lnTo>
                    <a:pt x="1066" y="1090904"/>
                  </a:lnTo>
                  <a:lnTo>
                    <a:pt x="4267" y="1138110"/>
                  </a:lnTo>
                  <a:lnTo>
                    <a:pt x="9525" y="1184706"/>
                  </a:lnTo>
                  <a:lnTo>
                    <a:pt x="16802" y="1230668"/>
                  </a:lnTo>
                  <a:lnTo>
                    <a:pt x="26073" y="1275930"/>
                  </a:lnTo>
                  <a:lnTo>
                    <a:pt x="37261" y="1320469"/>
                  </a:lnTo>
                  <a:lnTo>
                    <a:pt x="50342" y="1364221"/>
                  </a:lnTo>
                  <a:lnTo>
                    <a:pt x="65265" y="1407147"/>
                  </a:lnTo>
                  <a:lnTo>
                    <a:pt x="81978" y="1449197"/>
                  </a:lnTo>
                  <a:lnTo>
                    <a:pt x="100444" y="1490332"/>
                  </a:lnTo>
                  <a:lnTo>
                    <a:pt x="120599" y="1530502"/>
                  </a:lnTo>
                  <a:lnTo>
                    <a:pt x="142430" y="1569656"/>
                  </a:lnTo>
                  <a:lnTo>
                    <a:pt x="165849" y="1607756"/>
                  </a:lnTo>
                  <a:lnTo>
                    <a:pt x="190842" y="1644751"/>
                  </a:lnTo>
                  <a:lnTo>
                    <a:pt x="217360" y="1680603"/>
                  </a:lnTo>
                  <a:lnTo>
                    <a:pt x="245338" y="1715249"/>
                  </a:lnTo>
                  <a:lnTo>
                    <a:pt x="274751" y="1748663"/>
                  </a:lnTo>
                  <a:lnTo>
                    <a:pt x="305536" y="1780781"/>
                  </a:lnTo>
                  <a:lnTo>
                    <a:pt x="337667" y="1811566"/>
                  </a:lnTo>
                  <a:lnTo>
                    <a:pt x="371068" y="1840979"/>
                  </a:lnTo>
                  <a:lnTo>
                    <a:pt x="405726" y="1868957"/>
                  </a:lnTo>
                  <a:lnTo>
                    <a:pt x="441579" y="1895475"/>
                  </a:lnTo>
                  <a:lnTo>
                    <a:pt x="478574" y="1920468"/>
                  </a:lnTo>
                  <a:lnTo>
                    <a:pt x="516674" y="1943900"/>
                  </a:lnTo>
                  <a:lnTo>
                    <a:pt x="555828" y="1965718"/>
                  </a:lnTo>
                  <a:lnTo>
                    <a:pt x="595998" y="1985873"/>
                  </a:lnTo>
                  <a:lnTo>
                    <a:pt x="637133" y="2004339"/>
                  </a:lnTo>
                  <a:lnTo>
                    <a:pt x="679183" y="2021052"/>
                  </a:lnTo>
                  <a:lnTo>
                    <a:pt x="722109" y="2035975"/>
                  </a:lnTo>
                  <a:lnTo>
                    <a:pt x="765873" y="2049056"/>
                  </a:lnTo>
                  <a:lnTo>
                    <a:pt x="810399" y="2060244"/>
                  </a:lnTo>
                  <a:lnTo>
                    <a:pt x="855675" y="2069515"/>
                  </a:lnTo>
                  <a:lnTo>
                    <a:pt x="901636" y="2076792"/>
                  </a:lnTo>
                  <a:lnTo>
                    <a:pt x="948232" y="2082050"/>
                  </a:lnTo>
                  <a:lnTo>
                    <a:pt x="995438" y="2085238"/>
                  </a:lnTo>
                  <a:lnTo>
                    <a:pt x="1043190" y="2086317"/>
                  </a:lnTo>
                  <a:lnTo>
                    <a:pt x="1090942" y="2085238"/>
                  </a:lnTo>
                  <a:lnTo>
                    <a:pt x="1138135" y="2082050"/>
                  </a:lnTo>
                  <a:lnTo>
                    <a:pt x="1184744" y="2076792"/>
                  </a:lnTo>
                  <a:lnTo>
                    <a:pt x="1230706" y="2069515"/>
                  </a:lnTo>
                  <a:lnTo>
                    <a:pt x="1275981" y="2060244"/>
                  </a:lnTo>
                  <a:lnTo>
                    <a:pt x="1320507" y="2049056"/>
                  </a:lnTo>
                  <a:lnTo>
                    <a:pt x="1364272" y="2035975"/>
                  </a:lnTo>
                  <a:lnTo>
                    <a:pt x="1407198" y="2021052"/>
                  </a:lnTo>
                  <a:lnTo>
                    <a:pt x="1449247" y="2004339"/>
                  </a:lnTo>
                  <a:lnTo>
                    <a:pt x="1490383" y="1985873"/>
                  </a:lnTo>
                  <a:lnTo>
                    <a:pt x="1530553" y="1965718"/>
                  </a:lnTo>
                  <a:lnTo>
                    <a:pt x="1569707" y="1943900"/>
                  </a:lnTo>
                  <a:lnTo>
                    <a:pt x="1607807" y="1920468"/>
                  </a:lnTo>
                  <a:lnTo>
                    <a:pt x="1644802" y="1895475"/>
                  </a:lnTo>
                  <a:lnTo>
                    <a:pt x="1680654" y="1868957"/>
                  </a:lnTo>
                  <a:lnTo>
                    <a:pt x="1715300" y="1840979"/>
                  </a:lnTo>
                  <a:lnTo>
                    <a:pt x="1748713" y="1811566"/>
                  </a:lnTo>
                  <a:lnTo>
                    <a:pt x="1780844" y="1780781"/>
                  </a:lnTo>
                  <a:lnTo>
                    <a:pt x="1811629" y="1748663"/>
                  </a:lnTo>
                  <a:lnTo>
                    <a:pt x="1841042" y="1715249"/>
                  </a:lnTo>
                  <a:lnTo>
                    <a:pt x="1869020" y="1680603"/>
                  </a:lnTo>
                  <a:lnTo>
                    <a:pt x="1895525" y="1644751"/>
                  </a:lnTo>
                  <a:lnTo>
                    <a:pt x="1920532" y="1607756"/>
                  </a:lnTo>
                  <a:lnTo>
                    <a:pt x="1943950" y="1569656"/>
                  </a:lnTo>
                  <a:lnTo>
                    <a:pt x="1965782" y="1530502"/>
                  </a:lnTo>
                  <a:lnTo>
                    <a:pt x="1985937" y="1490332"/>
                  </a:lnTo>
                  <a:lnTo>
                    <a:pt x="2004402" y="1449197"/>
                  </a:lnTo>
                  <a:lnTo>
                    <a:pt x="2021116" y="1407147"/>
                  </a:lnTo>
                  <a:lnTo>
                    <a:pt x="2036038" y="1364221"/>
                  </a:lnTo>
                  <a:lnTo>
                    <a:pt x="2049119" y="1320469"/>
                  </a:lnTo>
                  <a:lnTo>
                    <a:pt x="2060308" y="1275930"/>
                  </a:lnTo>
                  <a:lnTo>
                    <a:pt x="2069579" y="1230668"/>
                  </a:lnTo>
                  <a:lnTo>
                    <a:pt x="2076856" y="1184706"/>
                  </a:lnTo>
                  <a:lnTo>
                    <a:pt x="2082114" y="1138110"/>
                  </a:lnTo>
                  <a:lnTo>
                    <a:pt x="2085314" y="1090904"/>
                  </a:lnTo>
                  <a:lnTo>
                    <a:pt x="2086381" y="1043152"/>
                  </a:lnTo>
                  <a:lnTo>
                    <a:pt x="2085314" y="995413"/>
                  </a:lnTo>
                  <a:lnTo>
                    <a:pt x="2082114" y="948207"/>
                  </a:lnTo>
                  <a:lnTo>
                    <a:pt x="2076856" y="901611"/>
                  </a:lnTo>
                  <a:lnTo>
                    <a:pt x="2069579" y="855649"/>
                  </a:lnTo>
                  <a:lnTo>
                    <a:pt x="2060308" y="810374"/>
                  </a:lnTo>
                  <a:lnTo>
                    <a:pt x="2049119" y="765848"/>
                  </a:lnTo>
                  <a:lnTo>
                    <a:pt x="2036038" y="722096"/>
                  </a:lnTo>
                  <a:lnTo>
                    <a:pt x="2021116" y="679170"/>
                  </a:lnTo>
                  <a:lnTo>
                    <a:pt x="2004402" y="637108"/>
                  </a:lnTo>
                  <a:lnTo>
                    <a:pt x="1985937" y="595985"/>
                  </a:lnTo>
                  <a:lnTo>
                    <a:pt x="1965782" y="555815"/>
                  </a:lnTo>
                  <a:lnTo>
                    <a:pt x="1943950" y="516661"/>
                  </a:lnTo>
                  <a:lnTo>
                    <a:pt x="1920532" y="478561"/>
                  </a:lnTo>
                  <a:lnTo>
                    <a:pt x="1895525" y="441566"/>
                  </a:lnTo>
                  <a:lnTo>
                    <a:pt x="1869020" y="405714"/>
                  </a:lnTo>
                  <a:lnTo>
                    <a:pt x="1841042" y="371068"/>
                  </a:lnTo>
                  <a:lnTo>
                    <a:pt x="1811629" y="337654"/>
                  </a:lnTo>
                  <a:lnTo>
                    <a:pt x="1780844" y="305536"/>
                  </a:lnTo>
                  <a:lnTo>
                    <a:pt x="1748713" y="274751"/>
                  </a:lnTo>
                  <a:lnTo>
                    <a:pt x="1715300" y="245338"/>
                  </a:lnTo>
                  <a:lnTo>
                    <a:pt x="1680654" y="217360"/>
                  </a:lnTo>
                  <a:lnTo>
                    <a:pt x="1644802" y="190842"/>
                  </a:lnTo>
                  <a:lnTo>
                    <a:pt x="1607807" y="165849"/>
                  </a:lnTo>
                  <a:lnTo>
                    <a:pt x="1569707" y="142417"/>
                  </a:lnTo>
                  <a:lnTo>
                    <a:pt x="1530553" y="120599"/>
                  </a:lnTo>
                  <a:lnTo>
                    <a:pt x="1490383" y="100444"/>
                  </a:lnTo>
                  <a:lnTo>
                    <a:pt x="1449247" y="81978"/>
                  </a:lnTo>
                  <a:lnTo>
                    <a:pt x="1407198" y="65265"/>
                  </a:lnTo>
                  <a:lnTo>
                    <a:pt x="1364272" y="50342"/>
                  </a:lnTo>
                  <a:lnTo>
                    <a:pt x="1320507" y="37261"/>
                  </a:lnTo>
                  <a:lnTo>
                    <a:pt x="1275981" y="26073"/>
                  </a:lnTo>
                  <a:lnTo>
                    <a:pt x="1230706" y="16802"/>
                  </a:lnTo>
                  <a:lnTo>
                    <a:pt x="1184744" y="9525"/>
                  </a:lnTo>
                  <a:lnTo>
                    <a:pt x="1138135" y="4267"/>
                  </a:lnTo>
                  <a:lnTo>
                    <a:pt x="1090942" y="1066"/>
                  </a:lnTo>
                  <a:lnTo>
                    <a:pt x="1043190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464" y="1154036"/>
              <a:ext cx="2107915" cy="21078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39" y="2329865"/>
              <a:ext cx="4207508" cy="222688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834644" y="1938629"/>
            <a:ext cx="1557020" cy="5467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102299"/>
              </a:lnSpc>
              <a:spcBef>
                <a:spcPts val="150"/>
              </a:spcBef>
            </a:pPr>
            <a:r>
              <a:rPr sz="1100" spc="-50" dirty="0">
                <a:solidFill>
                  <a:srgbClr val="2D2F92"/>
                </a:solidFill>
                <a:latin typeface="Tahoma"/>
                <a:cs typeface="Tahoma"/>
              </a:rPr>
              <a:t>пацієнтів</a:t>
            </a:r>
            <a:r>
              <a:rPr sz="1100" spc="-50" dirty="0">
                <a:solidFill>
                  <a:srgbClr val="2D2F92"/>
                </a:solidFill>
                <a:latin typeface="Arial Black"/>
                <a:cs typeface="Arial Black"/>
              </a:rPr>
              <a:t>,</a:t>
            </a:r>
            <a:r>
              <a:rPr sz="11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35" dirty="0">
                <a:solidFill>
                  <a:srgbClr val="2D2F92"/>
                </a:solidFill>
                <a:latin typeface="Tahoma"/>
                <a:cs typeface="Tahoma"/>
              </a:rPr>
              <a:t>які</a:t>
            </a:r>
            <a:r>
              <a:rPr sz="11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2D2F92"/>
                </a:solidFill>
                <a:latin typeface="Tahoma"/>
                <a:cs typeface="Tahoma"/>
              </a:rPr>
              <a:t>отримували </a:t>
            </a:r>
            <a:r>
              <a:rPr sz="1100" spc="-45" dirty="0">
                <a:solidFill>
                  <a:srgbClr val="2D2F92"/>
                </a:solidFill>
                <a:latin typeface="Tahoma"/>
                <a:cs typeface="Tahoma"/>
              </a:rPr>
              <a:t>ін’єкцію</a:t>
            </a:r>
            <a:r>
              <a:rPr sz="1100" spc="-45" dirty="0">
                <a:solidFill>
                  <a:srgbClr val="2D2F92"/>
                </a:solidFill>
                <a:latin typeface="Arial Black"/>
                <a:cs typeface="Arial Black"/>
              </a:rPr>
              <a:t>,</a:t>
            </a:r>
            <a:r>
              <a:rPr sz="11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2D2F92"/>
                </a:solidFill>
                <a:latin typeface="Tahoma"/>
                <a:cs typeface="Tahoma"/>
              </a:rPr>
              <a:t>були</a:t>
            </a:r>
            <a:r>
              <a:rPr sz="11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2D2F92"/>
                </a:solidFill>
                <a:latin typeface="Tahoma"/>
                <a:cs typeface="Tahoma"/>
              </a:rPr>
              <a:t>дуже </a:t>
            </a:r>
            <a:r>
              <a:rPr sz="1100" spc="-10" dirty="0">
                <a:solidFill>
                  <a:srgbClr val="2D2F92"/>
                </a:solidFill>
                <a:latin typeface="Tahoma"/>
                <a:cs typeface="Tahoma"/>
              </a:rPr>
              <a:t>задоволені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78191" y="1330896"/>
            <a:ext cx="1038860" cy="582930"/>
          </a:xfrm>
          <a:custGeom>
            <a:avLst/>
            <a:gdLst/>
            <a:ahLst/>
            <a:cxnLst/>
            <a:rect l="l" t="t" r="r" b="b"/>
            <a:pathLst>
              <a:path w="1038860" h="582930">
                <a:moveTo>
                  <a:pt x="237324" y="71043"/>
                </a:moveTo>
                <a:lnTo>
                  <a:pt x="236524" y="66167"/>
                </a:lnTo>
                <a:lnTo>
                  <a:pt x="233311" y="57531"/>
                </a:lnTo>
                <a:lnTo>
                  <a:pt x="232371" y="56184"/>
                </a:lnTo>
                <a:lnTo>
                  <a:pt x="230809" y="53911"/>
                </a:lnTo>
                <a:lnTo>
                  <a:pt x="223621" y="47701"/>
                </a:lnTo>
                <a:lnTo>
                  <a:pt x="223456" y="47625"/>
                </a:lnTo>
                <a:lnTo>
                  <a:pt x="223456" y="73075"/>
                </a:lnTo>
                <a:lnTo>
                  <a:pt x="223456" y="80822"/>
                </a:lnTo>
                <a:lnTo>
                  <a:pt x="200126" y="98234"/>
                </a:lnTo>
                <a:lnTo>
                  <a:pt x="182676" y="98234"/>
                </a:lnTo>
                <a:lnTo>
                  <a:pt x="182676" y="56184"/>
                </a:lnTo>
                <a:lnTo>
                  <a:pt x="200380" y="56184"/>
                </a:lnTo>
                <a:lnTo>
                  <a:pt x="204914" y="56388"/>
                </a:lnTo>
                <a:lnTo>
                  <a:pt x="211340" y="57188"/>
                </a:lnTo>
                <a:lnTo>
                  <a:pt x="214172" y="58293"/>
                </a:lnTo>
                <a:lnTo>
                  <a:pt x="216623" y="60134"/>
                </a:lnTo>
                <a:lnTo>
                  <a:pt x="218998" y="61874"/>
                </a:lnTo>
                <a:lnTo>
                  <a:pt x="220726" y="64147"/>
                </a:lnTo>
                <a:lnTo>
                  <a:pt x="222910" y="69811"/>
                </a:lnTo>
                <a:lnTo>
                  <a:pt x="223456" y="73075"/>
                </a:lnTo>
                <a:lnTo>
                  <a:pt x="223456" y="47625"/>
                </a:lnTo>
                <a:lnTo>
                  <a:pt x="219583" y="45631"/>
                </a:lnTo>
                <a:lnTo>
                  <a:pt x="211010" y="43903"/>
                </a:lnTo>
                <a:lnTo>
                  <a:pt x="205473" y="43459"/>
                </a:lnTo>
                <a:lnTo>
                  <a:pt x="182676" y="43459"/>
                </a:lnTo>
                <a:lnTo>
                  <a:pt x="182676" y="13106"/>
                </a:lnTo>
                <a:lnTo>
                  <a:pt x="230162" y="13106"/>
                </a:lnTo>
                <a:lnTo>
                  <a:pt x="230162" y="12"/>
                </a:lnTo>
                <a:lnTo>
                  <a:pt x="169418" y="12"/>
                </a:lnTo>
                <a:lnTo>
                  <a:pt x="169418" y="110807"/>
                </a:lnTo>
                <a:lnTo>
                  <a:pt x="205066" y="110807"/>
                </a:lnTo>
                <a:lnTo>
                  <a:pt x="230644" y="98234"/>
                </a:lnTo>
                <a:lnTo>
                  <a:pt x="232638" y="95453"/>
                </a:lnTo>
                <a:lnTo>
                  <a:pt x="236385" y="86728"/>
                </a:lnTo>
                <a:lnTo>
                  <a:pt x="237324" y="81864"/>
                </a:lnTo>
                <a:lnTo>
                  <a:pt x="237324" y="71043"/>
                </a:lnTo>
                <a:close/>
              </a:path>
              <a:path w="1038860" h="582930">
                <a:moveTo>
                  <a:pt x="249351" y="472503"/>
                </a:moveTo>
                <a:lnTo>
                  <a:pt x="248437" y="458978"/>
                </a:lnTo>
                <a:lnTo>
                  <a:pt x="248348" y="457555"/>
                </a:lnTo>
                <a:lnTo>
                  <a:pt x="248272" y="456501"/>
                </a:lnTo>
                <a:lnTo>
                  <a:pt x="232130" y="417664"/>
                </a:lnTo>
                <a:lnTo>
                  <a:pt x="201015" y="391706"/>
                </a:lnTo>
                <a:lnTo>
                  <a:pt x="196659" y="389026"/>
                </a:lnTo>
                <a:lnTo>
                  <a:pt x="196659" y="477151"/>
                </a:lnTo>
                <a:lnTo>
                  <a:pt x="195440" y="492239"/>
                </a:lnTo>
                <a:lnTo>
                  <a:pt x="177114" y="527456"/>
                </a:lnTo>
                <a:lnTo>
                  <a:pt x="140589" y="544804"/>
                </a:lnTo>
                <a:lnTo>
                  <a:pt x="125196" y="545947"/>
                </a:lnTo>
                <a:lnTo>
                  <a:pt x="110058" y="544601"/>
                </a:lnTo>
                <a:lnTo>
                  <a:pt x="72618" y="524395"/>
                </a:lnTo>
                <a:lnTo>
                  <a:pt x="52984" y="485622"/>
                </a:lnTo>
                <a:lnTo>
                  <a:pt x="51676" y="469811"/>
                </a:lnTo>
                <a:lnTo>
                  <a:pt x="52298" y="458978"/>
                </a:lnTo>
                <a:lnTo>
                  <a:pt x="69265" y="415429"/>
                </a:lnTo>
                <a:lnTo>
                  <a:pt x="95631" y="391706"/>
                </a:lnTo>
                <a:lnTo>
                  <a:pt x="104521" y="395262"/>
                </a:lnTo>
                <a:lnTo>
                  <a:pt x="120916" y="401637"/>
                </a:lnTo>
                <a:lnTo>
                  <a:pt x="163830" y="421309"/>
                </a:lnTo>
                <a:lnTo>
                  <a:pt x="191452" y="448602"/>
                </a:lnTo>
                <a:lnTo>
                  <a:pt x="196659" y="477151"/>
                </a:lnTo>
                <a:lnTo>
                  <a:pt x="196659" y="389026"/>
                </a:lnTo>
                <a:lnTo>
                  <a:pt x="181495" y="381419"/>
                </a:lnTo>
                <a:lnTo>
                  <a:pt x="181495" y="379958"/>
                </a:lnTo>
                <a:lnTo>
                  <a:pt x="194805" y="372567"/>
                </a:lnTo>
                <a:lnTo>
                  <a:pt x="201295" y="367715"/>
                </a:lnTo>
                <a:lnTo>
                  <a:pt x="231381" y="330479"/>
                </a:lnTo>
                <a:lnTo>
                  <a:pt x="239801" y="294513"/>
                </a:lnTo>
                <a:lnTo>
                  <a:pt x="239839" y="294017"/>
                </a:lnTo>
                <a:lnTo>
                  <a:pt x="222173" y="241338"/>
                </a:lnTo>
                <a:lnTo>
                  <a:pt x="191325" y="215912"/>
                </a:lnTo>
                <a:lnTo>
                  <a:pt x="189420" y="215125"/>
                </a:lnTo>
                <a:lnTo>
                  <a:pt x="189420" y="294017"/>
                </a:lnTo>
                <a:lnTo>
                  <a:pt x="189331" y="297205"/>
                </a:lnTo>
                <a:lnTo>
                  <a:pt x="176682" y="342493"/>
                </a:lnTo>
                <a:lnTo>
                  <a:pt x="176606" y="342633"/>
                </a:lnTo>
                <a:lnTo>
                  <a:pt x="169926" y="351104"/>
                </a:lnTo>
                <a:lnTo>
                  <a:pt x="161442" y="359460"/>
                </a:lnTo>
                <a:lnTo>
                  <a:pt x="151155" y="367715"/>
                </a:lnTo>
                <a:lnTo>
                  <a:pt x="144284" y="365442"/>
                </a:lnTo>
                <a:lnTo>
                  <a:pt x="107226" y="349656"/>
                </a:lnTo>
                <a:lnTo>
                  <a:pt x="74930" y="328269"/>
                </a:lnTo>
                <a:lnTo>
                  <a:pt x="60667" y="291579"/>
                </a:lnTo>
                <a:lnTo>
                  <a:pt x="61785" y="279742"/>
                </a:lnTo>
                <a:lnTo>
                  <a:pt x="88099" y="245491"/>
                </a:lnTo>
                <a:lnTo>
                  <a:pt x="110578" y="238252"/>
                </a:lnTo>
                <a:lnTo>
                  <a:pt x="109486" y="238252"/>
                </a:lnTo>
                <a:lnTo>
                  <a:pt x="124421" y="237223"/>
                </a:lnTo>
                <a:lnTo>
                  <a:pt x="138887" y="238252"/>
                </a:lnTo>
                <a:lnTo>
                  <a:pt x="151676" y="241338"/>
                </a:lnTo>
                <a:lnTo>
                  <a:pt x="185153" y="272059"/>
                </a:lnTo>
                <a:lnTo>
                  <a:pt x="189420" y="294017"/>
                </a:lnTo>
                <a:lnTo>
                  <a:pt x="189420" y="215125"/>
                </a:lnTo>
                <a:lnTo>
                  <a:pt x="171691" y="207759"/>
                </a:lnTo>
                <a:lnTo>
                  <a:pt x="149860" y="202946"/>
                </a:lnTo>
                <a:lnTo>
                  <a:pt x="150749" y="202946"/>
                </a:lnTo>
                <a:lnTo>
                  <a:pt x="124675" y="201231"/>
                </a:lnTo>
                <a:lnTo>
                  <a:pt x="100711" y="202946"/>
                </a:lnTo>
                <a:lnTo>
                  <a:pt x="78917" y="208089"/>
                </a:lnTo>
                <a:lnTo>
                  <a:pt x="41910" y="228650"/>
                </a:lnTo>
                <a:lnTo>
                  <a:pt x="17424" y="259511"/>
                </a:lnTo>
                <a:lnTo>
                  <a:pt x="9258" y="297205"/>
                </a:lnTo>
                <a:lnTo>
                  <a:pt x="10109" y="310578"/>
                </a:lnTo>
                <a:lnTo>
                  <a:pt x="30619" y="352844"/>
                </a:lnTo>
                <a:lnTo>
                  <a:pt x="64782" y="378002"/>
                </a:lnTo>
                <a:lnTo>
                  <a:pt x="64782" y="379463"/>
                </a:lnTo>
                <a:lnTo>
                  <a:pt x="25819" y="407225"/>
                </a:lnTo>
                <a:lnTo>
                  <a:pt x="4140" y="445058"/>
                </a:lnTo>
                <a:lnTo>
                  <a:pt x="76" y="472503"/>
                </a:lnTo>
                <a:lnTo>
                  <a:pt x="0" y="473481"/>
                </a:lnTo>
                <a:lnTo>
                  <a:pt x="8356" y="516204"/>
                </a:lnTo>
                <a:lnTo>
                  <a:pt x="32905" y="551091"/>
                </a:lnTo>
                <a:lnTo>
                  <a:pt x="72745" y="574344"/>
                </a:lnTo>
                <a:lnTo>
                  <a:pt x="97650" y="580453"/>
                </a:lnTo>
                <a:lnTo>
                  <a:pt x="97828" y="580453"/>
                </a:lnTo>
                <a:lnTo>
                  <a:pt x="110731" y="581926"/>
                </a:lnTo>
                <a:lnTo>
                  <a:pt x="150291" y="580453"/>
                </a:lnTo>
                <a:lnTo>
                  <a:pt x="194830" y="564667"/>
                </a:lnTo>
                <a:lnTo>
                  <a:pt x="218300" y="545947"/>
                </a:lnTo>
                <a:lnTo>
                  <a:pt x="229336" y="534111"/>
                </a:lnTo>
                <a:lnTo>
                  <a:pt x="240449" y="515467"/>
                </a:lnTo>
                <a:lnTo>
                  <a:pt x="247129" y="494944"/>
                </a:lnTo>
                <a:lnTo>
                  <a:pt x="249250" y="473481"/>
                </a:lnTo>
                <a:lnTo>
                  <a:pt x="249351" y="472503"/>
                </a:lnTo>
                <a:close/>
              </a:path>
              <a:path w="1038860" h="582930">
                <a:moveTo>
                  <a:pt x="283489" y="12"/>
                </a:moveTo>
                <a:lnTo>
                  <a:pt x="244779" y="12"/>
                </a:lnTo>
                <a:lnTo>
                  <a:pt x="244779" y="11315"/>
                </a:lnTo>
                <a:lnTo>
                  <a:pt x="257505" y="11315"/>
                </a:lnTo>
                <a:lnTo>
                  <a:pt x="257505" y="99504"/>
                </a:lnTo>
                <a:lnTo>
                  <a:pt x="244779" y="99504"/>
                </a:lnTo>
                <a:lnTo>
                  <a:pt x="244779" y="110807"/>
                </a:lnTo>
                <a:lnTo>
                  <a:pt x="283489" y="110807"/>
                </a:lnTo>
                <a:lnTo>
                  <a:pt x="283489" y="99504"/>
                </a:lnTo>
                <a:lnTo>
                  <a:pt x="270764" y="99504"/>
                </a:lnTo>
                <a:lnTo>
                  <a:pt x="270764" y="11315"/>
                </a:lnTo>
                <a:lnTo>
                  <a:pt x="283489" y="11315"/>
                </a:lnTo>
                <a:lnTo>
                  <a:pt x="283489" y="12"/>
                </a:lnTo>
                <a:close/>
              </a:path>
              <a:path w="1038860" h="582930">
                <a:moveTo>
                  <a:pt x="371690" y="12"/>
                </a:moveTo>
                <a:lnTo>
                  <a:pt x="312280" y="12"/>
                </a:lnTo>
                <a:lnTo>
                  <a:pt x="311454" y="30022"/>
                </a:lnTo>
                <a:lnTo>
                  <a:pt x="311238" y="36449"/>
                </a:lnTo>
                <a:lnTo>
                  <a:pt x="308025" y="75653"/>
                </a:lnTo>
                <a:lnTo>
                  <a:pt x="301371" y="93395"/>
                </a:lnTo>
                <a:lnTo>
                  <a:pt x="300380" y="94538"/>
                </a:lnTo>
                <a:lnTo>
                  <a:pt x="299199" y="95377"/>
                </a:lnTo>
                <a:lnTo>
                  <a:pt x="295719" y="96748"/>
                </a:lnTo>
                <a:lnTo>
                  <a:pt x="289852" y="96748"/>
                </a:lnTo>
                <a:lnTo>
                  <a:pt x="289852" y="111036"/>
                </a:lnTo>
                <a:lnTo>
                  <a:pt x="297967" y="111036"/>
                </a:lnTo>
                <a:lnTo>
                  <a:pt x="300634" y="110528"/>
                </a:lnTo>
                <a:lnTo>
                  <a:pt x="305244" y="108496"/>
                </a:lnTo>
                <a:lnTo>
                  <a:pt x="307390" y="106959"/>
                </a:lnTo>
                <a:lnTo>
                  <a:pt x="309397" y="104927"/>
                </a:lnTo>
                <a:lnTo>
                  <a:pt x="311327" y="103047"/>
                </a:lnTo>
                <a:lnTo>
                  <a:pt x="313093" y="100711"/>
                </a:lnTo>
                <a:lnTo>
                  <a:pt x="316230" y="95377"/>
                </a:lnTo>
                <a:lnTo>
                  <a:pt x="316357" y="95161"/>
                </a:lnTo>
                <a:lnTo>
                  <a:pt x="317779" y="91516"/>
                </a:lnTo>
                <a:lnTo>
                  <a:pt x="318973" y="86995"/>
                </a:lnTo>
                <a:lnTo>
                  <a:pt x="320230" y="82384"/>
                </a:lnTo>
                <a:lnTo>
                  <a:pt x="323735" y="43840"/>
                </a:lnTo>
                <a:lnTo>
                  <a:pt x="323862" y="39624"/>
                </a:lnTo>
                <a:lnTo>
                  <a:pt x="324497" y="24180"/>
                </a:lnTo>
                <a:lnTo>
                  <a:pt x="324675" y="18707"/>
                </a:lnTo>
                <a:lnTo>
                  <a:pt x="324802" y="13106"/>
                </a:lnTo>
                <a:lnTo>
                  <a:pt x="358432" y="13106"/>
                </a:lnTo>
                <a:lnTo>
                  <a:pt x="358432" y="111036"/>
                </a:lnTo>
                <a:lnTo>
                  <a:pt x="371690" y="111036"/>
                </a:lnTo>
                <a:lnTo>
                  <a:pt x="371690" y="13106"/>
                </a:lnTo>
                <a:lnTo>
                  <a:pt x="371690" y="12"/>
                </a:lnTo>
                <a:close/>
              </a:path>
              <a:path w="1038860" h="582930">
                <a:moveTo>
                  <a:pt x="457631" y="71043"/>
                </a:moveTo>
                <a:lnTo>
                  <a:pt x="456831" y="66167"/>
                </a:lnTo>
                <a:lnTo>
                  <a:pt x="453618" y="57531"/>
                </a:lnTo>
                <a:lnTo>
                  <a:pt x="452678" y="56184"/>
                </a:lnTo>
                <a:lnTo>
                  <a:pt x="451116" y="53911"/>
                </a:lnTo>
                <a:lnTo>
                  <a:pt x="443928" y="47701"/>
                </a:lnTo>
                <a:lnTo>
                  <a:pt x="443776" y="47625"/>
                </a:lnTo>
                <a:lnTo>
                  <a:pt x="443776" y="73075"/>
                </a:lnTo>
                <a:lnTo>
                  <a:pt x="443776" y="80822"/>
                </a:lnTo>
                <a:lnTo>
                  <a:pt x="420446" y="98234"/>
                </a:lnTo>
                <a:lnTo>
                  <a:pt x="403656" y="98234"/>
                </a:lnTo>
                <a:lnTo>
                  <a:pt x="403656" y="56184"/>
                </a:lnTo>
                <a:lnTo>
                  <a:pt x="420687" y="56184"/>
                </a:lnTo>
                <a:lnTo>
                  <a:pt x="443776" y="73075"/>
                </a:lnTo>
                <a:lnTo>
                  <a:pt x="443776" y="47625"/>
                </a:lnTo>
                <a:lnTo>
                  <a:pt x="439889" y="45631"/>
                </a:lnTo>
                <a:lnTo>
                  <a:pt x="431317" y="43903"/>
                </a:lnTo>
                <a:lnTo>
                  <a:pt x="425780" y="43459"/>
                </a:lnTo>
                <a:lnTo>
                  <a:pt x="403656" y="43459"/>
                </a:lnTo>
                <a:lnTo>
                  <a:pt x="403656" y="12"/>
                </a:lnTo>
                <a:lnTo>
                  <a:pt x="390398" y="12"/>
                </a:lnTo>
                <a:lnTo>
                  <a:pt x="390398" y="110807"/>
                </a:lnTo>
                <a:lnTo>
                  <a:pt x="425373" y="110807"/>
                </a:lnTo>
                <a:lnTo>
                  <a:pt x="430911" y="110109"/>
                </a:lnTo>
                <a:lnTo>
                  <a:pt x="439483" y="107340"/>
                </a:lnTo>
                <a:lnTo>
                  <a:pt x="443509" y="105003"/>
                </a:lnTo>
                <a:lnTo>
                  <a:pt x="447255" y="101727"/>
                </a:lnTo>
                <a:lnTo>
                  <a:pt x="450418" y="98996"/>
                </a:lnTo>
                <a:lnTo>
                  <a:pt x="450951" y="98234"/>
                </a:lnTo>
                <a:lnTo>
                  <a:pt x="452945" y="95453"/>
                </a:lnTo>
                <a:lnTo>
                  <a:pt x="456692" y="86728"/>
                </a:lnTo>
                <a:lnTo>
                  <a:pt x="457631" y="81864"/>
                </a:lnTo>
                <a:lnTo>
                  <a:pt x="457631" y="71043"/>
                </a:lnTo>
                <a:close/>
              </a:path>
              <a:path w="1038860" h="582930">
                <a:moveTo>
                  <a:pt x="532028" y="391706"/>
                </a:moveTo>
                <a:lnTo>
                  <a:pt x="530186" y="347205"/>
                </a:lnTo>
                <a:lnTo>
                  <a:pt x="524637" y="308660"/>
                </a:lnTo>
                <a:lnTo>
                  <a:pt x="502462" y="249466"/>
                </a:lnTo>
                <a:lnTo>
                  <a:pt x="479844" y="224790"/>
                </a:lnTo>
                <a:lnTo>
                  <a:pt x="479844" y="391706"/>
                </a:lnTo>
                <a:lnTo>
                  <a:pt x="479653" y="409930"/>
                </a:lnTo>
                <a:lnTo>
                  <a:pt x="479069" y="426910"/>
                </a:lnTo>
                <a:lnTo>
                  <a:pt x="478116" y="442468"/>
                </a:lnTo>
                <a:lnTo>
                  <a:pt x="476846" y="456095"/>
                </a:lnTo>
                <a:lnTo>
                  <a:pt x="476758" y="457073"/>
                </a:lnTo>
                <a:lnTo>
                  <a:pt x="466217" y="502856"/>
                </a:lnTo>
                <a:lnTo>
                  <a:pt x="437400" y="535863"/>
                </a:lnTo>
                <a:lnTo>
                  <a:pt x="409663" y="541299"/>
                </a:lnTo>
                <a:lnTo>
                  <a:pt x="399643" y="540702"/>
                </a:lnTo>
                <a:lnTo>
                  <a:pt x="399288" y="540702"/>
                </a:lnTo>
                <a:lnTo>
                  <a:pt x="390258" y="538886"/>
                </a:lnTo>
                <a:lnTo>
                  <a:pt x="389978" y="538886"/>
                </a:lnTo>
                <a:lnTo>
                  <a:pt x="381215" y="535584"/>
                </a:lnTo>
                <a:lnTo>
                  <a:pt x="352602" y="502119"/>
                </a:lnTo>
                <a:lnTo>
                  <a:pt x="342061" y="457073"/>
                </a:lnTo>
                <a:lnTo>
                  <a:pt x="341934" y="456095"/>
                </a:lnTo>
                <a:lnTo>
                  <a:pt x="340868" y="442620"/>
                </a:lnTo>
                <a:lnTo>
                  <a:pt x="340093" y="427278"/>
                </a:lnTo>
                <a:lnTo>
                  <a:pt x="339636" y="410527"/>
                </a:lnTo>
                <a:lnTo>
                  <a:pt x="339483" y="392201"/>
                </a:lnTo>
                <a:lnTo>
                  <a:pt x="339661" y="374789"/>
                </a:lnTo>
                <a:lnTo>
                  <a:pt x="342315" y="328053"/>
                </a:lnTo>
                <a:lnTo>
                  <a:pt x="352856" y="281051"/>
                </a:lnTo>
                <a:lnTo>
                  <a:pt x="381927" y="248056"/>
                </a:lnTo>
                <a:lnTo>
                  <a:pt x="409663" y="242608"/>
                </a:lnTo>
                <a:lnTo>
                  <a:pt x="419963" y="243217"/>
                </a:lnTo>
                <a:lnTo>
                  <a:pt x="456882" y="264312"/>
                </a:lnTo>
                <a:lnTo>
                  <a:pt x="472516" y="301244"/>
                </a:lnTo>
                <a:lnTo>
                  <a:pt x="478104" y="341033"/>
                </a:lnTo>
                <a:lnTo>
                  <a:pt x="479844" y="391706"/>
                </a:lnTo>
                <a:lnTo>
                  <a:pt x="479844" y="224790"/>
                </a:lnTo>
                <a:lnTo>
                  <a:pt x="464489" y="214033"/>
                </a:lnTo>
                <a:lnTo>
                  <a:pt x="439178" y="205168"/>
                </a:lnTo>
                <a:lnTo>
                  <a:pt x="409663" y="202209"/>
                </a:lnTo>
                <a:lnTo>
                  <a:pt x="379450" y="205168"/>
                </a:lnTo>
                <a:lnTo>
                  <a:pt x="380174" y="205168"/>
                </a:lnTo>
                <a:lnTo>
                  <a:pt x="355333" y="213639"/>
                </a:lnTo>
                <a:lnTo>
                  <a:pt x="317258" y="247878"/>
                </a:lnTo>
                <a:lnTo>
                  <a:pt x="294792" y="306781"/>
                </a:lnTo>
                <a:lnTo>
                  <a:pt x="289166" y="346176"/>
                </a:lnTo>
                <a:lnTo>
                  <a:pt x="287324" y="391706"/>
                </a:lnTo>
                <a:lnTo>
                  <a:pt x="287299" y="392201"/>
                </a:lnTo>
                <a:lnTo>
                  <a:pt x="289153" y="437108"/>
                </a:lnTo>
                <a:lnTo>
                  <a:pt x="294690" y="475869"/>
                </a:lnTo>
                <a:lnTo>
                  <a:pt x="316865" y="534924"/>
                </a:lnTo>
                <a:lnTo>
                  <a:pt x="354850" y="570001"/>
                </a:lnTo>
                <a:lnTo>
                  <a:pt x="380314" y="578827"/>
                </a:lnTo>
                <a:lnTo>
                  <a:pt x="380707" y="578827"/>
                </a:lnTo>
                <a:lnTo>
                  <a:pt x="409663" y="581685"/>
                </a:lnTo>
                <a:lnTo>
                  <a:pt x="438861" y="578827"/>
                </a:lnTo>
                <a:lnTo>
                  <a:pt x="464007" y="570217"/>
                </a:lnTo>
                <a:lnTo>
                  <a:pt x="485076" y="555879"/>
                </a:lnTo>
                <a:lnTo>
                  <a:pt x="497420" y="541299"/>
                </a:lnTo>
                <a:lnTo>
                  <a:pt x="502031" y="535863"/>
                </a:lnTo>
                <a:lnTo>
                  <a:pt x="524548" y="476821"/>
                </a:lnTo>
                <a:lnTo>
                  <a:pt x="530161" y="437540"/>
                </a:lnTo>
                <a:lnTo>
                  <a:pt x="532015" y="392201"/>
                </a:lnTo>
                <a:lnTo>
                  <a:pt x="532028" y="391706"/>
                </a:lnTo>
                <a:close/>
              </a:path>
              <a:path w="1038860" h="582930">
                <a:moveTo>
                  <a:pt x="578802" y="12"/>
                </a:moveTo>
                <a:lnTo>
                  <a:pt x="565543" y="12"/>
                </a:lnTo>
                <a:lnTo>
                  <a:pt x="565543" y="98005"/>
                </a:lnTo>
                <a:lnTo>
                  <a:pt x="530860" y="98005"/>
                </a:lnTo>
                <a:lnTo>
                  <a:pt x="530860" y="12"/>
                </a:lnTo>
                <a:lnTo>
                  <a:pt x="517601" y="12"/>
                </a:lnTo>
                <a:lnTo>
                  <a:pt x="517601" y="98005"/>
                </a:lnTo>
                <a:lnTo>
                  <a:pt x="482904" y="98005"/>
                </a:lnTo>
                <a:lnTo>
                  <a:pt x="482904" y="12"/>
                </a:lnTo>
                <a:lnTo>
                  <a:pt x="469646" y="12"/>
                </a:lnTo>
                <a:lnTo>
                  <a:pt x="469646" y="110807"/>
                </a:lnTo>
                <a:lnTo>
                  <a:pt x="578802" y="110807"/>
                </a:lnTo>
                <a:lnTo>
                  <a:pt x="578802" y="98005"/>
                </a:lnTo>
                <a:lnTo>
                  <a:pt x="578802" y="12"/>
                </a:lnTo>
                <a:close/>
              </a:path>
              <a:path w="1038860" h="582930">
                <a:moveTo>
                  <a:pt x="658482" y="12"/>
                </a:moveTo>
                <a:lnTo>
                  <a:pt x="596138" y="12"/>
                </a:lnTo>
                <a:lnTo>
                  <a:pt x="596138" y="110807"/>
                </a:lnTo>
                <a:lnTo>
                  <a:pt x="658482" y="110807"/>
                </a:lnTo>
                <a:lnTo>
                  <a:pt x="658482" y="97713"/>
                </a:lnTo>
                <a:lnTo>
                  <a:pt x="609396" y="97713"/>
                </a:lnTo>
                <a:lnTo>
                  <a:pt x="609396" y="56565"/>
                </a:lnTo>
                <a:lnTo>
                  <a:pt x="655142" y="56565"/>
                </a:lnTo>
                <a:lnTo>
                  <a:pt x="655142" y="43459"/>
                </a:lnTo>
                <a:lnTo>
                  <a:pt x="609396" y="43459"/>
                </a:lnTo>
                <a:lnTo>
                  <a:pt x="609396" y="13106"/>
                </a:lnTo>
                <a:lnTo>
                  <a:pt x="658482" y="13106"/>
                </a:lnTo>
                <a:lnTo>
                  <a:pt x="658482" y="12"/>
                </a:lnTo>
                <a:close/>
              </a:path>
              <a:path w="1038860" h="582930">
                <a:moveTo>
                  <a:pt x="758405" y="310667"/>
                </a:moveTo>
                <a:lnTo>
                  <a:pt x="752690" y="263359"/>
                </a:lnTo>
                <a:lnTo>
                  <a:pt x="722731" y="217868"/>
                </a:lnTo>
                <a:lnTo>
                  <a:pt x="712647" y="212407"/>
                </a:lnTo>
                <a:lnTo>
                  <a:pt x="712647" y="310667"/>
                </a:lnTo>
                <a:lnTo>
                  <a:pt x="712076" y="328053"/>
                </a:lnTo>
                <a:lnTo>
                  <a:pt x="703630" y="366712"/>
                </a:lnTo>
                <a:lnTo>
                  <a:pt x="667918" y="386321"/>
                </a:lnTo>
                <a:lnTo>
                  <a:pt x="655345" y="385114"/>
                </a:lnTo>
                <a:lnTo>
                  <a:pt x="627849" y="356235"/>
                </a:lnTo>
                <a:lnTo>
                  <a:pt x="622935" y="310921"/>
                </a:lnTo>
                <a:lnTo>
                  <a:pt x="623519" y="293547"/>
                </a:lnTo>
                <a:lnTo>
                  <a:pt x="632193" y="254609"/>
                </a:lnTo>
                <a:lnTo>
                  <a:pt x="667918" y="235267"/>
                </a:lnTo>
                <a:lnTo>
                  <a:pt x="680123" y="236486"/>
                </a:lnTo>
                <a:lnTo>
                  <a:pt x="707517" y="265049"/>
                </a:lnTo>
                <a:lnTo>
                  <a:pt x="712647" y="310667"/>
                </a:lnTo>
                <a:lnTo>
                  <a:pt x="712647" y="212407"/>
                </a:lnTo>
                <a:lnTo>
                  <a:pt x="707415" y="209562"/>
                </a:lnTo>
                <a:lnTo>
                  <a:pt x="707631" y="209562"/>
                </a:lnTo>
                <a:lnTo>
                  <a:pt x="688924" y="204393"/>
                </a:lnTo>
                <a:lnTo>
                  <a:pt x="667918" y="202704"/>
                </a:lnTo>
                <a:lnTo>
                  <a:pt x="647166" y="204393"/>
                </a:lnTo>
                <a:lnTo>
                  <a:pt x="628421" y="209562"/>
                </a:lnTo>
                <a:lnTo>
                  <a:pt x="628751" y="209562"/>
                </a:lnTo>
                <a:lnTo>
                  <a:pt x="613549" y="217716"/>
                </a:lnTo>
                <a:lnTo>
                  <a:pt x="583031" y="263118"/>
                </a:lnTo>
                <a:lnTo>
                  <a:pt x="577189" y="310667"/>
                </a:lnTo>
                <a:lnTo>
                  <a:pt x="577176" y="310921"/>
                </a:lnTo>
                <a:lnTo>
                  <a:pt x="578612" y="336283"/>
                </a:lnTo>
                <a:lnTo>
                  <a:pt x="590118" y="376796"/>
                </a:lnTo>
                <a:lnTo>
                  <a:pt x="628789" y="412254"/>
                </a:lnTo>
                <a:lnTo>
                  <a:pt x="628954" y="412254"/>
                </a:lnTo>
                <a:lnTo>
                  <a:pt x="647001" y="417233"/>
                </a:lnTo>
                <a:lnTo>
                  <a:pt x="647204" y="417233"/>
                </a:lnTo>
                <a:lnTo>
                  <a:pt x="667918" y="418884"/>
                </a:lnTo>
                <a:lnTo>
                  <a:pt x="688606" y="417233"/>
                </a:lnTo>
                <a:lnTo>
                  <a:pt x="706704" y="412254"/>
                </a:lnTo>
                <a:lnTo>
                  <a:pt x="722223" y="403948"/>
                </a:lnTo>
                <a:lnTo>
                  <a:pt x="735139" y="392315"/>
                </a:lnTo>
                <a:lnTo>
                  <a:pt x="739190" y="386321"/>
                </a:lnTo>
                <a:lnTo>
                  <a:pt x="745312" y="377266"/>
                </a:lnTo>
                <a:lnTo>
                  <a:pt x="752589" y="358635"/>
                </a:lnTo>
                <a:lnTo>
                  <a:pt x="756958" y="336435"/>
                </a:lnTo>
                <a:lnTo>
                  <a:pt x="758393" y="310921"/>
                </a:lnTo>
                <a:lnTo>
                  <a:pt x="758405" y="310667"/>
                </a:lnTo>
                <a:close/>
              </a:path>
              <a:path w="1038860" h="582930">
                <a:moveTo>
                  <a:pt x="788924" y="0"/>
                </a:moveTo>
                <a:lnTo>
                  <a:pt x="775665" y="0"/>
                </a:lnTo>
                <a:lnTo>
                  <a:pt x="775665" y="43459"/>
                </a:lnTo>
                <a:lnTo>
                  <a:pt x="729792" y="43459"/>
                </a:lnTo>
                <a:lnTo>
                  <a:pt x="729792" y="0"/>
                </a:lnTo>
                <a:lnTo>
                  <a:pt x="716521" y="0"/>
                </a:lnTo>
                <a:lnTo>
                  <a:pt x="716521" y="110807"/>
                </a:lnTo>
                <a:lnTo>
                  <a:pt x="729792" y="110807"/>
                </a:lnTo>
                <a:lnTo>
                  <a:pt x="729792" y="56565"/>
                </a:lnTo>
                <a:lnTo>
                  <a:pt x="775665" y="56565"/>
                </a:lnTo>
                <a:lnTo>
                  <a:pt x="775665" y="110807"/>
                </a:lnTo>
                <a:lnTo>
                  <a:pt x="788924" y="110807"/>
                </a:lnTo>
                <a:lnTo>
                  <a:pt x="788924" y="56565"/>
                </a:lnTo>
                <a:lnTo>
                  <a:pt x="788924" y="43459"/>
                </a:lnTo>
                <a:lnTo>
                  <a:pt x="788924" y="0"/>
                </a:lnTo>
                <a:close/>
              </a:path>
              <a:path w="1038860" h="582930">
                <a:moveTo>
                  <a:pt x="842797" y="0"/>
                </a:moveTo>
                <a:lnTo>
                  <a:pt x="804087" y="0"/>
                </a:lnTo>
                <a:lnTo>
                  <a:pt x="804087" y="11315"/>
                </a:lnTo>
                <a:lnTo>
                  <a:pt x="816813" y="11315"/>
                </a:lnTo>
                <a:lnTo>
                  <a:pt x="816813" y="99491"/>
                </a:lnTo>
                <a:lnTo>
                  <a:pt x="804087" y="99491"/>
                </a:lnTo>
                <a:lnTo>
                  <a:pt x="804087" y="110807"/>
                </a:lnTo>
                <a:lnTo>
                  <a:pt x="842797" y="110807"/>
                </a:lnTo>
                <a:lnTo>
                  <a:pt x="842797" y="99491"/>
                </a:lnTo>
                <a:lnTo>
                  <a:pt x="830072" y="99491"/>
                </a:lnTo>
                <a:lnTo>
                  <a:pt x="830072" y="11315"/>
                </a:lnTo>
                <a:lnTo>
                  <a:pt x="842797" y="11315"/>
                </a:lnTo>
                <a:lnTo>
                  <a:pt x="842797" y="0"/>
                </a:lnTo>
                <a:close/>
              </a:path>
              <a:path w="1038860" h="582930">
                <a:moveTo>
                  <a:pt x="929614" y="209562"/>
                </a:moveTo>
                <a:lnTo>
                  <a:pt x="887196" y="209562"/>
                </a:lnTo>
                <a:lnTo>
                  <a:pt x="686689" y="574103"/>
                </a:lnTo>
                <a:lnTo>
                  <a:pt x="729107" y="574103"/>
                </a:lnTo>
                <a:lnTo>
                  <a:pt x="929614" y="209562"/>
                </a:lnTo>
                <a:close/>
              </a:path>
              <a:path w="1038860" h="582930">
                <a:moveTo>
                  <a:pt x="971638" y="110807"/>
                </a:moveTo>
                <a:lnTo>
                  <a:pt x="938161" y="59829"/>
                </a:lnTo>
                <a:lnTo>
                  <a:pt x="933538" y="52768"/>
                </a:lnTo>
                <a:lnTo>
                  <a:pt x="936345" y="50774"/>
                </a:lnTo>
                <a:lnTo>
                  <a:pt x="936942" y="50165"/>
                </a:lnTo>
                <a:lnTo>
                  <a:pt x="938847" y="48260"/>
                </a:lnTo>
                <a:lnTo>
                  <a:pt x="943787" y="41605"/>
                </a:lnTo>
                <a:lnTo>
                  <a:pt x="945921" y="36664"/>
                </a:lnTo>
                <a:lnTo>
                  <a:pt x="949591" y="23723"/>
                </a:lnTo>
                <a:lnTo>
                  <a:pt x="951522" y="19316"/>
                </a:lnTo>
                <a:lnTo>
                  <a:pt x="955675" y="14401"/>
                </a:lnTo>
                <a:lnTo>
                  <a:pt x="959561" y="13182"/>
                </a:lnTo>
                <a:lnTo>
                  <a:pt x="967955" y="13182"/>
                </a:lnTo>
                <a:lnTo>
                  <a:pt x="967955" y="0"/>
                </a:lnTo>
                <a:lnTo>
                  <a:pt x="957173" y="0"/>
                </a:lnTo>
                <a:lnTo>
                  <a:pt x="951420" y="1600"/>
                </a:lnTo>
                <a:lnTo>
                  <a:pt x="943114" y="8001"/>
                </a:lnTo>
                <a:lnTo>
                  <a:pt x="939698" y="13843"/>
                </a:lnTo>
                <a:lnTo>
                  <a:pt x="937018" y="22326"/>
                </a:lnTo>
                <a:lnTo>
                  <a:pt x="936612" y="23723"/>
                </a:lnTo>
                <a:lnTo>
                  <a:pt x="936091" y="25412"/>
                </a:lnTo>
                <a:lnTo>
                  <a:pt x="934796" y="29438"/>
                </a:lnTo>
                <a:lnTo>
                  <a:pt x="934072" y="31559"/>
                </a:lnTo>
                <a:lnTo>
                  <a:pt x="933272" y="33794"/>
                </a:lnTo>
                <a:lnTo>
                  <a:pt x="931303" y="39103"/>
                </a:lnTo>
                <a:lnTo>
                  <a:pt x="931214" y="39344"/>
                </a:lnTo>
                <a:lnTo>
                  <a:pt x="928789" y="43357"/>
                </a:lnTo>
                <a:lnTo>
                  <a:pt x="923213" y="48260"/>
                </a:lnTo>
                <a:lnTo>
                  <a:pt x="919759" y="49707"/>
                </a:lnTo>
                <a:lnTo>
                  <a:pt x="915657" y="50165"/>
                </a:lnTo>
                <a:lnTo>
                  <a:pt x="915657" y="50012"/>
                </a:lnTo>
                <a:lnTo>
                  <a:pt x="915657" y="0"/>
                </a:lnTo>
                <a:lnTo>
                  <a:pt x="902525" y="0"/>
                </a:lnTo>
                <a:lnTo>
                  <a:pt x="902525" y="50012"/>
                </a:lnTo>
                <a:lnTo>
                  <a:pt x="899553" y="49707"/>
                </a:lnTo>
                <a:lnTo>
                  <a:pt x="898880" y="49707"/>
                </a:lnTo>
                <a:lnTo>
                  <a:pt x="895680" y="48260"/>
                </a:lnTo>
                <a:lnTo>
                  <a:pt x="895527" y="48260"/>
                </a:lnTo>
                <a:lnTo>
                  <a:pt x="881837" y="22326"/>
                </a:lnTo>
                <a:lnTo>
                  <a:pt x="879119" y="13843"/>
                </a:lnTo>
                <a:lnTo>
                  <a:pt x="875728" y="8001"/>
                </a:lnTo>
                <a:lnTo>
                  <a:pt x="867549" y="1600"/>
                </a:lnTo>
                <a:lnTo>
                  <a:pt x="861758" y="0"/>
                </a:lnTo>
                <a:lnTo>
                  <a:pt x="850887" y="0"/>
                </a:lnTo>
                <a:lnTo>
                  <a:pt x="850887" y="13182"/>
                </a:lnTo>
                <a:lnTo>
                  <a:pt x="859282" y="13182"/>
                </a:lnTo>
                <a:lnTo>
                  <a:pt x="863155" y="14401"/>
                </a:lnTo>
                <a:lnTo>
                  <a:pt x="867244" y="19316"/>
                </a:lnTo>
                <a:lnTo>
                  <a:pt x="869137" y="23723"/>
                </a:lnTo>
                <a:lnTo>
                  <a:pt x="872972" y="37363"/>
                </a:lnTo>
                <a:lnTo>
                  <a:pt x="875080" y="42595"/>
                </a:lnTo>
                <a:lnTo>
                  <a:pt x="879411" y="48945"/>
                </a:lnTo>
                <a:lnTo>
                  <a:pt x="881938" y="51574"/>
                </a:lnTo>
                <a:lnTo>
                  <a:pt x="884847" y="53657"/>
                </a:lnTo>
                <a:lnTo>
                  <a:pt x="847204" y="110807"/>
                </a:lnTo>
                <a:lnTo>
                  <a:pt x="862749" y="110807"/>
                </a:lnTo>
                <a:lnTo>
                  <a:pt x="895959" y="59829"/>
                </a:lnTo>
                <a:lnTo>
                  <a:pt x="902525" y="59829"/>
                </a:lnTo>
                <a:lnTo>
                  <a:pt x="902525" y="110807"/>
                </a:lnTo>
                <a:lnTo>
                  <a:pt x="915657" y="110807"/>
                </a:lnTo>
                <a:lnTo>
                  <a:pt x="915657" y="59829"/>
                </a:lnTo>
                <a:lnTo>
                  <a:pt x="922083" y="59829"/>
                </a:lnTo>
                <a:lnTo>
                  <a:pt x="955306" y="110807"/>
                </a:lnTo>
                <a:lnTo>
                  <a:pt x="971638" y="110807"/>
                </a:lnTo>
                <a:close/>
              </a:path>
              <a:path w="1038860" h="582930">
                <a:moveTo>
                  <a:pt x="1038606" y="472986"/>
                </a:moveTo>
                <a:lnTo>
                  <a:pt x="1032878" y="425678"/>
                </a:lnTo>
                <a:lnTo>
                  <a:pt x="1002919" y="380174"/>
                </a:lnTo>
                <a:lnTo>
                  <a:pt x="992847" y="374726"/>
                </a:lnTo>
                <a:lnTo>
                  <a:pt x="992847" y="472986"/>
                </a:lnTo>
                <a:lnTo>
                  <a:pt x="992276" y="490372"/>
                </a:lnTo>
                <a:lnTo>
                  <a:pt x="983716" y="529297"/>
                </a:lnTo>
                <a:lnTo>
                  <a:pt x="948118" y="548640"/>
                </a:lnTo>
                <a:lnTo>
                  <a:pt x="935545" y="547433"/>
                </a:lnTo>
                <a:lnTo>
                  <a:pt x="908050" y="518553"/>
                </a:lnTo>
                <a:lnTo>
                  <a:pt x="903135" y="473227"/>
                </a:lnTo>
                <a:lnTo>
                  <a:pt x="903719" y="455853"/>
                </a:lnTo>
                <a:lnTo>
                  <a:pt x="905446" y="440677"/>
                </a:lnTo>
                <a:lnTo>
                  <a:pt x="908342" y="427710"/>
                </a:lnTo>
                <a:lnTo>
                  <a:pt x="912279" y="417233"/>
                </a:lnTo>
                <a:lnTo>
                  <a:pt x="912393" y="416928"/>
                </a:lnTo>
                <a:lnTo>
                  <a:pt x="918095" y="408470"/>
                </a:lnTo>
                <a:lnTo>
                  <a:pt x="925944" y="402424"/>
                </a:lnTo>
                <a:lnTo>
                  <a:pt x="935951" y="398805"/>
                </a:lnTo>
                <a:lnTo>
                  <a:pt x="948118" y="397586"/>
                </a:lnTo>
                <a:lnTo>
                  <a:pt x="960310" y="398805"/>
                </a:lnTo>
                <a:lnTo>
                  <a:pt x="987717" y="427367"/>
                </a:lnTo>
                <a:lnTo>
                  <a:pt x="992847" y="472986"/>
                </a:lnTo>
                <a:lnTo>
                  <a:pt x="992847" y="374726"/>
                </a:lnTo>
                <a:lnTo>
                  <a:pt x="987386" y="371767"/>
                </a:lnTo>
                <a:lnTo>
                  <a:pt x="969124" y="366712"/>
                </a:lnTo>
                <a:lnTo>
                  <a:pt x="948118" y="365023"/>
                </a:lnTo>
                <a:lnTo>
                  <a:pt x="927366" y="366712"/>
                </a:lnTo>
                <a:lnTo>
                  <a:pt x="880770" y="391706"/>
                </a:lnTo>
                <a:lnTo>
                  <a:pt x="858837" y="447636"/>
                </a:lnTo>
                <a:lnTo>
                  <a:pt x="857377" y="473227"/>
                </a:lnTo>
                <a:lnTo>
                  <a:pt x="858812" y="498589"/>
                </a:lnTo>
                <a:lnTo>
                  <a:pt x="870318" y="539115"/>
                </a:lnTo>
                <a:lnTo>
                  <a:pt x="908989" y="574573"/>
                </a:lnTo>
                <a:lnTo>
                  <a:pt x="909154" y="574573"/>
                </a:lnTo>
                <a:lnTo>
                  <a:pt x="927201" y="579551"/>
                </a:lnTo>
                <a:lnTo>
                  <a:pt x="927404" y="579551"/>
                </a:lnTo>
                <a:lnTo>
                  <a:pt x="948118" y="581202"/>
                </a:lnTo>
                <a:lnTo>
                  <a:pt x="968806" y="579551"/>
                </a:lnTo>
                <a:lnTo>
                  <a:pt x="986904" y="574573"/>
                </a:lnTo>
                <a:lnTo>
                  <a:pt x="1002423" y="566267"/>
                </a:lnTo>
                <a:lnTo>
                  <a:pt x="1015339" y="554634"/>
                </a:lnTo>
                <a:lnTo>
                  <a:pt x="1019390" y="548640"/>
                </a:lnTo>
                <a:lnTo>
                  <a:pt x="1025512" y="539584"/>
                </a:lnTo>
                <a:lnTo>
                  <a:pt x="1032789" y="520954"/>
                </a:lnTo>
                <a:lnTo>
                  <a:pt x="1037158" y="498754"/>
                </a:lnTo>
                <a:lnTo>
                  <a:pt x="1038593" y="473227"/>
                </a:lnTo>
                <a:lnTo>
                  <a:pt x="1038606" y="472986"/>
                </a:lnTo>
                <a:close/>
              </a:path>
            </a:pathLst>
          </a:custGeom>
          <a:solidFill>
            <a:srgbClr val="2C2E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1432" y="4523482"/>
            <a:ext cx="3970020" cy="23056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350" spc="-155" dirty="0">
                <a:solidFill>
                  <a:srgbClr val="78CDD0"/>
                </a:solidFill>
                <a:latin typeface="Arial Black"/>
                <a:cs typeface="Arial Black"/>
              </a:rPr>
              <a:t>Швидкий</a:t>
            </a:r>
            <a:r>
              <a:rPr sz="1350" spc="-3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350" spc="-150" dirty="0">
                <a:solidFill>
                  <a:srgbClr val="78CDD0"/>
                </a:solidFill>
                <a:latin typeface="Arial Black"/>
                <a:cs typeface="Arial Black"/>
              </a:rPr>
              <a:t>початок</a:t>
            </a:r>
            <a:r>
              <a:rPr sz="1350" spc="-2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350" spc="-20" dirty="0">
                <a:solidFill>
                  <a:srgbClr val="78CDD0"/>
                </a:solidFill>
                <a:latin typeface="Arial Black"/>
                <a:cs typeface="Arial Black"/>
              </a:rPr>
              <a:t>дії</a:t>
            </a:r>
            <a:r>
              <a:rPr sz="1125" spc="-30" baseline="33333" dirty="0">
                <a:solidFill>
                  <a:srgbClr val="78CDD0"/>
                </a:solidFill>
                <a:latin typeface="Arial Black"/>
                <a:cs typeface="Arial Black"/>
              </a:rPr>
              <a:t>1</a:t>
            </a:r>
            <a:endParaRPr sz="1125" baseline="33333">
              <a:latin typeface="Arial Black"/>
              <a:cs typeface="Arial Black"/>
            </a:endParaRPr>
          </a:p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spc="-40" dirty="0">
                <a:solidFill>
                  <a:srgbClr val="FFFFFF"/>
                </a:solidFill>
                <a:latin typeface="Tahoma"/>
                <a:cs typeface="Tahoma"/>
              </a:rPr>
              <a:t>Максимальний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30" dirty="0">
                <a:solidFill>
                  <a:srgbClr val="FFFFFF"/>
                </a:solidFill>
                <a:latin typeface="Tahoma"/>
                <a:cs typeface="Tahoma"/>
              </a:rPr>
              <a:t>ефект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ahoma"/>
                <a:cs typeface="Tahoma"/>
              </a:rPr>
              <a:t>через</a:t>
            </a:r>
            <a:r>
              <a:rPr sz="10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10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30" dirty="0">
                <a:solidFill>
                  <a:srgbClr val="FFFFFF"/>
                </a:solidFill>
                <a:latin typeface="Tahoma"/>
                <a:cs typeface="Tahoma"/>
              </a:rPr>
              <a:t>тижні</a:t>
            </a:r>
            <a:r>
              <a:rPr sz="105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30" dirty="0">
                <a:solidFill>
                  <a:srgbClr val="FFFFFF"/>
                </a:solidFill>
                <a:latin typeface="Tahoma"/>
                <a:cs typeface="Tahoma"/>
              </a:rPr>
              <a:t>після</a:t>
            </a:r>
            <a:r>
              <a:rPr sz="105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введення.</a:t>
            </a:r>
            <a:endParaRPr sz="1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140"/>
              </a:spcBef>
            </a:pPr>
            <a:r>
              <a:rPr sz="1350" spc="-95" dirty="0">
                <a:solidFill>
                  <a:srgbClr val="78CDD0"/>
                </a:solidFill>
                <a:latin typeface="Arial Black"/>
                <a:cs typeface="Arial Black"/>
              </a:rPr>
              <a:t>Довготривале</a:t>
            </a:r>
            <a:r>
              <a:rPr sz="1350" spc="-5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78CDD0"/>
                </a:solidFill>
                <a:latin typeface="Arial Black"/>
                <a:cs typeface="Arial Black"/>
              </a:rPr>
              <a:t>полегшення</a:t>
            </a:r>
            <a:endParaRPr sz="1350">
              <a:latin typeface="Arial Black"/>
              <a:cs typeface="Arial Black"/>
            </a:endParaRPr>
          </a:p>
          <a:p>
            <a:pPr marL="38100" marR="210820">
              <a:lnSpc>
                <a:spcPct val="107100"/>
              </a:lnSpc>
              <a:spcBef>
                <a:spcPts val="30"/>
              </a:spcBef>
            </a:pP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Доведено,</a:t>
            </a:r>
            <a:r>
              <a:rPr sz="10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10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полегшення</a:t>
            </a:r>
            <a:r>
              <a:rPr sz="1050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болю</a:t>
            </a:r>
            <a:r>
              <a:rPr sz="105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sz="10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колінах,</a:t>
            </a:r>
            <a:r>
              <a:rPr sz="10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скутість</a:t>
            </a:r>
            <a:r>
              <a:rPr sz="1050" spc="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ahoma"/>
                <a:cs typeface="Tahoma"/>
              </a:rPr>
              <a:t>та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покращення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фізичної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функції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при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остеоартриті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триває</a:t>
            </a:r>
            <a:r>
              <a:rPr sz="1050" spc="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FFFFFF"/>
                </a:solidFill>
                <a:latin typeface="Tahoma"/>
                <a:cs typeface="Tahoma"/>
              </a:rPr>
              <a:t>до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r>
              <a:rPr sz="10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місяців</a:t>
            </a:r>
            <a:r>
              <a:rPr sz="1050" baseline="27777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050" spc="1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а</a:t>
            </a:r>
            <a:r>
              <a:rPr sz="10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в</a:t>
            </a:r>
            <a:r>
              <a:rPr sz="105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клінічному</a:t>
            </a:r>
            <a:r>
              <a:rPr sz="105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спостереженні</a:t>
            </a:r>
            <a:r>
              <a:rPr sz="105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після</a:t>
            </a:r>
            <a:r>
              <a:rPr sz="10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виведення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ін’єкційного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імплантату</a:t>
            </a:r>
            <a:r>
              <a:rPr sz="1050" spc="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1050" spc="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ринок</a:t>
            </a:r>
            <a:r>
              <a:rPr sz="105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спостерігається</a:t>
            </a:r>
            <a:r>
              <a:rPr sz="1050" spc="1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навіть</a:t>
            </a:r>
            <a:r>
              <a:rPr sz="105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до</a:t>
            </a:r>
            <a:r>
              <a:rPr sz="105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r>
              <a:rPr sz="105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місяців.</a:t>
            </a:r>
            <a:endParaRPr sz="105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1350" spc="-105" dirty="0">
                <a:solidFill>
                  <a:srgbClr val="78CDD0"/>
                </a:solidFill>
                <a:latin typeface="Arial Black"/>
                <a:cs typeface="Arial Black"/>
              </a:rPr>
              <a:t>Високий</a:t>
            </a:r>
            <a:r>
              <a:rPr sz="1350" spc="-1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350" spc="-95" dirty="0">
                <a:solidFill>
                  <a:srgbClr val="78CDD0"/>
                </a:solidFill>
                <a:latin typeface="Arial Black"/>
                <a:cs typeface="Arial Black"/>
              </a:rPr>
              <a:t>рівень</a:t>
            </a:r>
            <a:r>
              <a:rPr sz="1350" spc="-1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350" spc="-10" dirty="0">
                <a:solidFill>
                  <a:srgbClr val="78CDD0"/>
                </a:solidFill>
                <a:latin typeface="Arial Black"/>
                <a:cs typeface="Arial Black"/>
              </a:rPr>
              <a:t>відповідей</a:t>
            </a:r>
            <a:endParaRPr sz="1350">
              <a:latin typeface="Arial Black"/>
              <a:cs typeface="Arial Black"/>
            </a:endParaRPr>
          </a:p>
          <a:p>
            <a:pPr marL="38100" marR="30480">
              <a:lnSpc>
                <a:spcPct val="101000"/>
              </a:lnSpc>
              <a:spcBef>
                <a:spcPts val="70"/>
              </a:spcBef>
            </a:pP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Відповідь</a:t>
            </a:r>
            <a:r>
              <a:rPr sz="105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105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лікування</a:t>
            </a:r>
            <a:r>
              <a:rPr sz="1050" spc="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до</a:t>
            </a:r>
            <a:r>
              <a:rPr sz="105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76%</a:t>
            </a:r>
            <a:r>
              <a:rPr sz="1050" spc="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згідно</a:t>
            </a:r>
            <a:r>
              <a:rPr sz="1050" spc="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1050" spc="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критеріями</a:t>
            </a:r>
            <a:r>
              <a:rPr sz="1050" spc="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відповіді </a:t>
            </a:r>
            <a:r>
              <a:rPr sz="1050" dirty="0">
                <a:solidFill>
                  <a:srgbClr val="FFFFFF"/>
                </a:solidFill>
                <a:latin typeface="Tahoma"/>
                <a:cs typeface="Tahoma"/>
              </a:rPr>
              <a:t>OMERACT-</a:t>
            </a:r>
            <a:r>
              <a:rPr sz="1050" spc="-10" dirty="0">
                <a:solidFill>
                  <a:srgbClr val="FFFFFF"/>
                </a:solidFill>
                <a:latin typeface="Tahoma"/>
                <a:cs typeface="Tahoma"/>
              </a:rPr>
              <a:t>OARSI.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963" y="7258883"/>
            <a:ext cx="4001135" cy="278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90"/>
              </a:spcBef>
            </a:pP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П.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Дж.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Еманс,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Г.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Скаліцький,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Д.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Хаверкамп,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Дж.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Бентін,</a:t>
            </a:r>
            <a:r>
              <a:rPr sz="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М.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Шоссон,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М.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Шиффлерс,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Л.</a:t>
            </a:r>
            <a:r>
              <a:rPr sz="5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Ермітт,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П.</a:t>
            </a:r>
            <a:r>
              <a:rPr sz="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Дуетт.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Перше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дослідження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spc="-25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5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людині</a:t>
            </a:r>
            <a:r>
              <a:rPr sz="500" spc="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5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оцінки</a:t>
            </a:r>
            <a:r>
              <a:rPr sz="500" spc="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одноразової</a:t>
            </a:r>
            <a:r>
              <a:rPr sz="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ін'єкції</a:t>
            </a:r>
            <a:r>
              <a:rPr sz="50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KiOmedine®CM-хітозану</a:t>
            </a:r>
            <a:r>
              <a:rPr sz="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5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лікування</a:t>
            </a:r>
            <a:r>
              <a:rPr sz="500" spc="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симптоматичного</a:t>
            </a:r>
            <a:r>
              <a:rPr sz="50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остеоартриту</a:t>
            </a:r>
            <a:r>
              <a:rPr sz="5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колінного</a:t>
            </a:r>
            <a:r>
              <a:rPr sz="5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ahoma"/>
                <a:cs typeface="Tahoma"/>
              </a:rPr>
              <a:t>суглоба.</a:t>
            </a:r>
            <a:r>
              <a:rPr sz="500" spc="5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Відкритий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ревматологічний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журнал,</a:t>
            </a:r>
            <a:r>
              <a:rPr sz="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2022;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16.</a:t>
            </a:r>
            <a:r>
              <a:rPr sz="500" spc="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5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Дані</a:t>
            </a:r>
            <a:r>
              <a:rPr sz="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dirty="0">
                <a:solidFill>
                  <a:srgbClr val="FFFFFF"/>
                </a:solidFill>
                <a:latin typeface="Tahoma"/>
                <a:cs typeface="Tahoma"/>
              </a:rPr>
              <a:t>у</a:t>
            </a:r>
            <a:r>
              <a:rPr sz="5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Tahoma"/>
                <a:cs typeface="Tahoma"/>
              </a:rPr>
              <a:t>файлі.</a:t>
            </a:r>
            <a:endParaRPr sz="5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411" y="355091"/>
            <a:ext cx="142873" cy="131025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4074794"/>
            <a:ext cx="4500245" cy="3844925"/>
          </a:xfrm>
          <a:custGeom>
            <a:avLst/>
            <a:gdLst/>
            <a:ahLst/>
            <a:cxnLst/>
            <a:rect l="l" t="t" r="r" b="b"/>
            <a:pathLst>
              <a:path w="4500245" h="3844925">
                <a:moveTo>
                  <a:pt x="4500003" y="369023"/>
                </a:moveTo>
                <a:lnTo>
                  <a:pt x="4447705" y="322465"/>
                </a:lnTo>
                <a:lnTo>
                  <a:pt x="4410303" y="292481"/>
                </a:lnTo>
                <a:lnTo>
                  <a:pt x="4371733" y="263956"/>
                </a:lnTo>
                <a:lnTo>
                  <a:pt x="4332021" y="236893"/>
                </a:lnTo>
                <a:lnTo>
                  <a:pt x="4291165" y="211302"/>
                </a:lnTo>
                <a:lnTo>
                  <a:pt x="4249153" y="187172"/>
                </a:lnTo>
                <a:lnTo>
                  <a:pt x="4206011" y="164503"/>
                </a:lnTo>
                <a:lnTo>
                  <a:pt x="4161713" y="143306"/>
                </a:lnTo>
                <a:lnTo>
                  <a:pt x="4116273" y="123558"/>
                </a:lnTo>
                <a:lnTo>
                  <a:pt x="4069689" y="105283"/>
                </a:lnTo>
                <a:lnTo>
                  <a:pt x="4021950" y="88480"/>
                </a:lnTo>
                <a:lnTo>
                  <a:pt x="3973398" y="73164"/>
                </a:lnTo>
                <a:lnTo>
                  <a:pt x="3924274" y="59309"/>
                </a:lnTo>
                <a:lnTo>
                  <a:pt x="3874566" y="46888"/>
                </a:lnTo>
                <a:lnTo>
                  <a:pt x="3824274" y="35915"/>
                </a:lnTo>
                <a:lnTo>
                  <a:pt x="3773411" y="26403"/>
                </a:lnTo>
                <a:lnTo>
                  <a:pt x="3721976" y="18351"/>
                </a:lnTo>
                <a:lnTo>
                  <a:pt x="3669969" y="11760"/>
                </a:lnTo>
                <a:lnTo>
                  <a:pt x="3617379" y="6616"/>
                </a:lnTo>
                <a:lnTo>
                  <a:pt x="3564217" y="2946"/>
                </a:lnTo>
                <a:lnTo>
                  <a:pt x="3510470" y="736"/>
                </a:lnTo>
                <a:lnTo>
                  <a:pt x="3456165" y="0"/>
                </a:lnTo>
                <a:lnTo>
                  <a:pt x="3401898" y="736"/>
                </a:lnTo>
                <a:lnTo>
                  <a:pt x="3348253" y="2946"/>
                </a:lnTo>
                <a:lnTo>
                  <a:pt x="3295256" y="6616"/>
                </a:lnTo>
                <a:lnTo>
                  <a:pt x="3242881" y="11760"/>
                </a:lnTo>
                <a:lnTo>
                  <a:pt x="3191167" y="18351"/>
                </a:lnTo>
                <a:lnTo>
                  <a:pt x="3140062" y="26403"/>
                </a:lnTo>
                <a:lnTo>
                  <a:pt x="3089592" y="35915"/>
                </a:lnTo>
                <a:lnTo>
                  <a:pt x="3039770" y="46888"/>
                </a:lnTo>
                <a:lnTo>
                  <a:pt x="2990583" y="59309"/>
                </a:lnTo>
                <a:lnTo>
                  <a:pt x="2942018" y="73164"/>
                </a:lnTo>
                <a:lnTo>
                  <a:pt x="2894076" y="88480"/>
                </a:lnTo>
                <a:lnTo>
                  <a:pt x="2847009" y="105283"/>
                </a:lnTo>
                <a:lnTo>
                  <a:pt x="2800959" y="123558"/>
                </a:lnTo>
                <a:lnTo>
                  <a:pt x="2755925" y="143306"/>
                </a:lnTo>
                <a:lnTo>
                  <a:pt x="2711907" y="164503"/>
                </a:lnTo>
                <a:lnTo>
                  <a:pt x="2668905" y="187172"/>
                </a:lnTo>
                <a:lnTo>
                  <a:pt x="2626918" y="211302"/>
                </a:lnTo>
                <a:lnTo>
                  <a:pt x="2585961" y="236893"/>
                </a:lnTo>
                <a:lnTo>
                  <a:pt x="2545994" y="263956"/>
                </a:lnTo>
                <a:lnTo>
                  <a:pt x="2507069" y="292481"/>
                </a:lnTo>
                <a:lnTo>
                  <a:pt x="2469134" y="322465"/>
                </a:lnTo>
                <a:lnTo>
                  <a:pt x="2432215" y="353923"/>
                </a:lnTo>
                <a:lnTo>
                  <a:pt x="2396502" y="386905"/>
                </a:lnTo>
                <a:lnTo>
                  <a:pt x="2362200" y="421538"/>
                </a:lnTo>
                <a:lnTo>
                  <a:pt x="2329281" y="457835"/>
                </a:lnTo>
                <a:lnTo>
                  <a:pt x="2297785" y="495795"/>
                </a:lnTo>
                <a:lnTo>
                  <a:pt x="2267674" y="535393"/>
                </a:lnTo>
                <a:lnTo>
                  <a:pt x="2238959" y="576656"/>
                </a:lnTo>
                <a:lnTo>
                  <a:pt x="2211654" y="619582"/>
                </a:lnTo>
                <a:lnTo>
                  <a:pt x="2185759" y="664133"/>
                </a:lnTo>
                <a:lnTo>
                  <a:pt x="2161235" y="710349"/>
                </a:lnTo>
                <a:lnTo>
                  <a:pt x="2138146" y="758202"/>
                </a:lnTo>
                <a:lnTo>
                  <a:pt x="2116429" y="807694"/>
                </a:lnTo>
                <a:lnTo>
                  <a:pt x="2099373" y="850849"/>
                </a:lnTo>
                <a:lnTo>
                  <a:pt x="2083663" y="895083"/>
                </a:lnTo>
                <a:lnTo>
                  <a:pt x="2069325" y="940435"/>
                </a:lnTo>
                <a:lnTo>
                  <a:pt x="2056345" y="986866"/>
                </a:lnTo>
                <a:lnTo>
                  <a:pt x="2044738" y="1034389"/>
                </a:lnTo>
                <a:lnTo>
                  <a:pt x="2034476" y="1082992"/>
                </a:lnTo>
                <a:lnTo>
                  <a:pt x="2025586" y="1132713"/>
                </a:lnTo>
                <a:lnTo>
                  <a:pt x="2018068" y="1183500"/>
                </a:lnTo>
                <a:lnTo>
                  <a:pt x="2011921" y="1235405"/>
                </a:lnTo>
                <a:lnTo>
                  <a:pt x="2007120" y="1288389"/>
                </a:lnTo>
                <a:lnTo>
                  <a:pt x="2003704" y="1342478"/>
                </a:lnTo>
                <a:lnTo>
                  <a:pt x="2001647" y="1397647"/>
                </a:lnTo>
                <a:lnTo>
                  <a:pt x="2000973" y="1453934"/>
                </a:lnTo>
                <a:lnTo>
                  <a:pt x="2000973" y="2807703"/>
                </a:lnTo>
                <a:lnTo>
                  <a:pt x="1997659" y="2862630"/>
                </a:lnTo>
                <a:lnTo>
                  <a:pt x="1987740" y="2914548"/>
                </a:lnTo>
                <a:lnTo>
                  <a:pt x="1971192" y="2963481"/>
                </a:lnTo>
                <a:lnTo>
                  <a:pt x="1948002" y="3009417"/>
                </a:lnTo>
                <a:lnTo>
                  <a:pt x="1918157" y="3052368"/>
                </a:lnTo>
                <a:lnTo>
                  <a:pt x="1881657" y="3092348"/>
                </a:lnTo>
                <a:lnTo>
                  <a:pt x="1840712" y="3127616"/>
                </a:lnTo>
                <a:lnTo>
                  <a:pt x="1797405" y="3156470"/>
                </a:lnTo>
                <a:lnTo>
                  <a:pt x="1751723" y="3178899"/>
                </a:lnTo>
                <a:lnTo>
                  <a:pt x="1703692" y="3194913"/>
                </a:lnTo>
                <a:lnTo>
                  <a:pt x="1653324" y="3204514"/>
                </a:lnTo>
                <a:lnTo>
                  <a:pt x="1600606" y="3207715"/>
                </a:lnTo>
                <a:lnTo>
                  <a:pt x="1545691" y="3204514"/>
                </a:lnTo>
                <a:lnTo>
                  <a:pt x="1493735" y="3194901"/>
                </a:lnTo>
                <a:lnTo>
                  <a:pt x="1444777" y="3178886"/>
                </a:lnTo>
                <a:lnTo>
                  <a:pt x="1398790" y="3156458"/>
                </a:lnTo>
                <a:lnTo>
                  <a:pt x="1355826" y="3127616"/>
                </a:lnTo>
                <a:lnTo>
                  <a:pt x="1315885" y="3092335"/>
                </a:lnTo>
                <a:lnTo>
                  <a:pt x="1280566" y="3052368"/>
                </a:lnTo>
                <a:lnTo>
                  <a:pt x="1251661" y="3009417"/>
                </a:lnTo>
                <a:lnTo>
                  <a:pt x="1229182" y="2963481"/>
                </a:lnTo>
                <a:lnTo>
                  <a:pt x="1213116" y="2914548"/>
                </a:lnTo>
                <a:lnTo>
                  <a:pt x="1203464" y="2862618"/>
                </a:lnTo>
                <a:lnTo>
                  <a:pt x="1200251" y="2807703"/>
                </a:lnTo>
                <a:lnTo>
                  <a:pt x="1200251" y="1453934"/>
                </a:lnTo>
                <a:lnTo>
                  <a:pt x="1199565" y="1397647"/>
                </a:lnTo>
                <a:lnTo>
                  <a:pt x="1197521" y="1342478"/>
                </a:lnTo>
                <a:lnTo>
                  <a:pt x="1194117" y="1288389"/>
                </a:lnTo>
                <a:lnTo>
                  <a:pt x="1189342" y="1235392"/>
                </a:lnTo>
                <a:lnTo>
                  <a:pt x="1183182" y="1183500"/>
                </a:lnTo>
                <a:lnTo>
                  <a:pt x="1175677" y="1132700"/>
                </a:lnTo>
                <a:lnTo>
                  <a:pt x="1166799" y="1082992"/>
                </a:lnTo>
                <a:lnTo>
                  <a:pt x="1156538" y="1034376"/>
                </a:lnTo>
                <a:lnTo>
                  <a:pt x="1144930" y="986853"/>
                </a:lnTo>
                <a:lnTo>
                  <a:pt x="1131951" y="940422"/>
                </a:lnTo>
                <a:lnTo>
                  <a:pt x="1117600" y="895083"/>
                </a:lnTo>
                <a:lnTo>
                  <a:pt x="1101877" y="850849"/>
                </a:lnTo>
                <a:lnTo>
                  <a:pt x="1084783" y="807681"/>
                </a:lnTo>
                <a:lnTo>
                  <a:pt x="1063078" y="758190"/>
                </a:lnTo>
                <a:lnTo>
                  <a:pt x="1039990" y="710336"/>
                </a:lnTo>
                <a:lnTo>
                  <a:pt x="1015492" y="664121"/>
                </a:lnTo>
                <a:lnTo>
                  <a:pt x="989609" y="619569"/>
                </a:lnTo>
                <a:lnTo>
                  <a:pt x="962329" y="576656"/>
                </a:lnTo>
                <a:lnTo>
                  <a:pt x="933640" y="535393"/>
                </a:lnTo>
                <a:lnTo>
                  <a:pt x="903541" y="495782"/>
                </a:lnTo>
                <a:lnTo>
                  <a:pt x="872045" y="457822"/>
                </a:lnTo>
                <a:lnTo>
                  <a:pt x="839152" y="421538"/>
                </a:lnTo>
                <a:lnTo>
                  <a:pt x="804849" y="386892"/>
                </a:lnTo>
                <a:lnTo>
                  <a:pt x="769150" y="353910"/>
                </a:lnTo>
                <a:lnTo>
                  <a:pt x="732269" y="322465"/>
                </a:lnTo>
                <a:lnTo>
                  <a:pt x="694359" y="292468"/>
                </a:lnTo>
                <a:lnTo>
                  <a:pt x="655434" y="263956"/>
                </a:lnTo>
                <a:lnTo>
                  <a:pt x="615467" y="236880"/>
                </a:lnTo>
                <a:lnTo>
                  <a:pt x="574497" y="211289"/>
                </a:lnTo>
                <a:lnTo>
                  <a:pt x="532485" y="187159"/>
                </a:lnTo>
                <a:lnTo>
                  <a:pt x="489470" y="164503"/>
                </a:lnTo>
                <a:lnTo>
                  <a:pt x="445414" y="143294"/>
                </a:lnTo>
                <a:lnTo>
                  <a:pt x="400342" y="123558"/>
                </a:lnTo>
                <a:lnTo>
                  <a:pt x="354266" y="105283"/>
                </a:lnTo>
                <a:lnTo>
                  <a:pt x="307162" y="88480"/>
                </a:lnTo>
                <a:lnTo>
                  <a:pt x="259295" y="73164"/>
                </a:lnTo>
                <a:lnTo>
                  <a:pt x="210769" y="59296"/>
                </a:lnTo>
                <a:lnTo>
                  <a:pt x="161607" y="46888"/>
                </a:lnTo>
                <a:lnTo>
                  <a:pt x="111798" y="35915"/>
                </a:lnTo>
                <a:lnTo>
                  <a:pt x="61341" y="26403"/>
                </a:lnTo>
                <a:lnTo>
                  <a:pt x="10248" y="18338"/>
                </a:lnTo>
                <a:lnTo>
                  <a:pt x="0" y="17043"/>
                </a:lnTo>
                <a:lnTo>
                  <a:pt x="0" y="992797"/>
                </a:lnTo>
                <a:lnTo>
                  <a:pt x="26238" y="1015365"/>
                </a:lnTo>
                <a:lnTo>
                  <a:pt x="62699" y="1055344"/>
                </a:lnTo>
                <a:lnTo>
                  <a:pt x="92532" y="1098283"/>
                </a:lnTo>
                <a:lnTo>
                  <a:pt x="115735" y="1144219"/>
                </a:lnTo>
                <a:lnTo>
                  <a:pt x="132295" y="1193152"/>
                </a:lnTo>
                <a:lnTo>
                  <a:pt x="142252" y="1245082"/>
                </a:lnTo>
                <a:lnTo>
                  <a:pt x="145567" y="1299997"/>
                </a:lnTo>
                <a:lnTo>
                  <a:pt x="145567" y="2653944"/>
                </a:lnTo>
                <a:lnTo>
                  <a:pt x="146253" y="2711081"/>
                </a:lnTo>
                <a:lnTo>
                  <a:pt x="148336" y="2767139"/>
                </a:lnTo>
                <a:lnTo>
                  <a:pt x="151815" y="2822117"/>
                </a:lnTo>
                <a:lnTo>
                  <a:pt x="156679" y="2876016"/>
                </a:lnTo>
                <a:lnTo>
                  <a:pt x="162928" y="2928836"/>
                </a:lnTo>
                <a:lnTo>
                  <a:pt x="170586" y="2980575"/>
                </a:lnTo>
                <a:lnTo>
                  <a:pt x="179616" y="3031236"/>
                </a:lnTo>
                <a:lnTo>
                  <a:pt x="190055" y="3080804"/>
                </a:lnTo>
                <a:lnTo>
                  <a:pt x="201879" y="3129305"/>
                </a:lnTo>
                <a:lnTo>
                  <a:pt x="215074" y="3176714"/>
                </a:lnTo>
                <a:lnTo>
                  <a:pt x="229679" y="3223056"/>
                </a:lnTo>
                <a:lnTo>
                  <a:pt x="245668" y="3268307"/>
                </a:lnTo>
                <a:lnTo>
                  <a:pt x="263042" y="3312464"/>
                </a:lnTo>
                <a:lnTo>
                  <a:pt x="281800" y="3355556"/>
                </a:lnTo>
                <a:lnTo>
                  <a:pt x="301967" y="3397567"/>
                </a:lnTo>
                <a:lnTo>
                  <a:pt x="323519" y="3438487"/>
                </a:lnTo>
                <a:lnTo>
                  <a:pt x="346456" y="3478326"/>
                </a:lnTo>
                <a:lnTo>
                  <a:pt x="370776" y="3517087"/>
                </a:lnTo>
                <a:lnTo>
                  <a:pt x="396494" y="3554768"/>
                </a:lnTo>
                <a:lnTo>
                  <a:pt x="423595" y="3591356"/>
                </a:lnTo>
                <a:lnTo>
                  <a:pt x="452094" y="3626878"/>
                </a:lnTo>
                <a:lnTo>
                  <a:pt x="481977" y="3661295"/>
                </a:lnTo>
                <a:lnTo>
                  <a:pt x="513257" y="3694646"/>
                </a:lnTo>
                <a:lnTo>
                  <a:pt x="545909" y="3726916"/>
                </a:lnTo>
                <a:lnTo>
                  <a:pt x="581202" y="3759314"/>
                </a:lnTo>
                <a:lnTo>
                  <a:pt x="617448" y="3790264"/>
                </a:lnTo>
                <a:lnTo>
                  <a:pt x="654659" y="3819791"/>
                </a:lnTo>
                <a:lnTo>
                  <a:pt x="688365" y="3844569"/>
                </a:lnTo>
                <a:lnTo>
                  <a:pt x="2513025" y="3844569"/>
                </a:lnTo>
                <a:lnTo>
                  <a:pt x="2546718" y="3819791"/>
                </a:lnTo>
                <a:lnTo>
                  <a:pt x="2583916" y="3790264"/>
                </a:lnTo>
                <a:lnTo>
                  <a:pt x="2620162" y="3759314"/>
                </a:lnTo>
                <a:lnTo>
                  <a:pt x="2655468" y="3726916"/>
                </a:lnTo>
                <a:lnTo>
                  <a:pt x="2688120" y="3694646"/>
                </a:lnTo>
                <a:lnTo>
                  <a:pt x="2719387" y="3661295"/>
                </a:lnTo>
                <a:lnTo>
                  <a:pt x="2749283" y="3626878"/>
                </a:lnTo>
                <a:lnTo>
                  <a:pt x="2777782" y="3591356"/>
                </a:lnTo>
                <a:lnTo>
                  <a:pt x="2804871" y="3554768"/>
                </a:lnTo>
                <a:lnTo>
                  <a:pt x="2830588" y="3517087"/>
                </a:lnTo>
                <a:lnTo>
                  <a:pt x="2854922" y="3478326"/>
                </a:lnTo>
                <a:lnTo>
                  <a:pt x="2877858" y="3438487"/>
                </a:lnTo>
                <a:lnTo>
                  <a:pt x="2899397" y="3397567"/>
                </a:lnTo>
                <a:lnTo>
                  <a:pt x="2919565" y="3355556"/>
                </a:lnTo>
                <a:lnTo>
                  <a:pt x="2938335" y="3312464"/>
                </a:lnTo>
                <a:lnTo>
                  <a:pt x="2955709" y="3268307"/>
                </a:lnTo>
                <a:lnTo>
                  <a:pt x="2971698" y="3223056"/>
                </a:lnTo>
                <a:lnTo>
                  <a:pt x="2999511" y="3129305"/>
                </a:lnTo>
                <a:lnTo>
                  <a:pt x="3011309" y="3080816"/>
                </a:lnTo>
                <a:lnTo>
                  <a:pt x="3021749" y="3031236"/>
                </a:lnTo>
                <a:lnTo>
                  <a:pt x="3030778" y="2980588"/>
                </a:lnTo>
                <a:lnTo>
                  <a:pt x="3038437" y="2928836"/>
                </a:lnTo>
                <a:lnTo>
                  <a:pt x="3044685" y="2876016"/>
                </a:lnTo>
                <a:lnTo>
                  <a:pt x="3049562" y="2822130"/>
                </a:lnTo>
                <a:lnTo>
                  <a:pt x="3053029" y="2767152"/>
                </a:lnTo>
                <a:lnTo>
                  <a:pt x="3055112" y="2711081"/>
                </a:lnTo>
                <a:lnTo>
                  <a:pt x="3055810" y="2653944"/>
                </a:lnTo>
                <a:lnTo>
                  <a:pt x="3055810" y="1300010"/>
                </a:lnTo>
                <a:lnTo>
                  <a:pt x="3059125" y="1245082"/>
                </a:lnTo>
                <a:lnTo>
                  <a:pt x="3069069" y="1193165"/>
                </a:lnTo>
                <a:lnTo>
                  <a:pt x="3085642" y="1144231"/>
                </a:lnTo>
                <a:lnTo>
                  <a:pt x="3108845" y="1098296"/>
                </a:lnTo>
                <a:lnTo>
                  <a:pt x="3138665" y="1055344"/>
                </a:lnTo>
                <a:lnTo>
                  <a:pt x="3175114" y="1015377"/>
                </a:lnTo>
                <a:lnTo>
                  <a:pt x="3216122" y="980160"/>
                </a:lnTo>
                <a:lnTo>
                  <a:pt x="3259442" y="951318"/>
                </a:lnTo>
                <a:lnTo>
                  <a:pt x="3305111" y="928890"/>
                </a:lnTo>
                <a:lnTo>
                  <a:pt x="3353117" y="912850"/>
                </a:lnTo>
                <a:lnTo>
                  <a:pt x="3403460" y="903224"/>
                </a:lnTo>
                <a:lnTo>
                  <a:pt x="3456165" y="900010"/>
                </a:lnTo>
                <a:lnTo>
                  <a:pt x="3511143" y="903224"/>
                </a:lnTo>
                <a:lnTo>
                  <a:pt x="3563099" y="912850"/>
                </a:lnTo>
                <a:lnTo>
                  <a:pt x="3612083" y="928878"/>
                </a:lnTo>
                <a:lnTo>
                  <a:pt x="3658070" y="951318"/>
                </a:lnTo>
                <a:lnTo>
                  <a:pt x="3701046" y="980160"/>
                </a:lnTo>
                <a:lnTo>
                  <a:pt x="3741051" y="1015377"/>
                </a:lnTo>
                <a:lnTo>
                  <a:pt x="3776294" y="1055344"/>
                </a:lnTo>
                <a:lnTo>
                  <a:pt x="3805161" y="1098283"/>
                </a:lnTo>
                <a:lnTo>
                  <a:pt x="3827615" y="1144219"/>
                </a:lnTo>
                <a:lnTo>
                  <a:pt x="3843667" y="1193152"/>
                </a:lnTo>
                <a:lnTo>
                  <a:pt x="3853307" y="1245082"/>
                </a:lnTo>
                <a:lnTo>
                  <a:pt x="3856520" y="1299997"/>
                </a:lnTo>
                <a:lnTo>
                  <a:pt x="3856520" y="3844569"/>
                </a:lnTo>
                <a:lnTo>
                  <a:pt x="4500003" y="3844569"/>
                </a:lnTo>
                <a:lnTo>
                  <a:pt x="4500003" y="900010"/>
                </a:lnTo>
                <a:lnTo>
                  <a:pt x="4500003" y="369023"/>
                </a:lnTo>
                <a:close/>
              </a:path>
            </a:pathLst>
          </a:custGeom>
          <a:solidFill>
            <a:srgbClr val="78CDD0">
              <a:alpha val="239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99A1F1-36D7-3988-A2B2-9D10DDA130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24" name="Рисунок 23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EBC84796-DF02-28C3-9E3F-AF53718F97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7920355"/>
          </a:xfrm>
          <a:custGeom>
            <a:avLst/>
            <a:gdLst/>
            <a:ahLst/>
            <a:cxnLst/>
            <a:rect l="l" t="t" r="r" b="b"/>
            <a:pathLst>
              <a:path w="4500245" h="7920355">
                <a:moveTo>
                  <a:pt x="4500003" y="0"/>
                </a:moveTo>
                <a:lnTo>
                  <a:pt x="0" y="0"/>
                </a:lnTo>
                <a:lnTo>
                  <a:pt x="0" y="7919999"/>
                </a:lnTo>
                <a:lnTo>
                  <a:pt x="4500003" y="7919999"/>
                </a:lnTo>
                <a:lnTo>
                  <a:pt x="450000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4500" y="4854955"/>
            <a:ext cx="488315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Виробник</a:t>
            </a:r>
            <a:endParaRPr sz="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219" y="4877768"/>
            <a:ext cx="1867535" cy="585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8300"/>
              </a:lnSpc>
              <a:spcBef>
                <a:spcPts val="120"/>
              </a:spcBef>
            </a:pPr>
            <a:r>
              <a:rPr sz="850" spc="-20" dirty="0">
                <a:solidFill>
                  <a:srgbClr val="FFFFFF"/>
                </a:solidFill>
                <a:latin typeface="Arial Black"/>
                <a:cs typeface="Arial Black"/>
              </a:rPr>
              <a:t>KiOmed</a:t>
            </a:r>
            <a:r>
              <a:rPr sz="85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Arial Black"/>
                <a:cs typeface="Arial Black"/>
              </a:rPr>
              <a:t>Pharma</a:t>
            </a:r>
            <a:r>
              <a:rPr sz="8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</a:rPr>
              <a:t>S.A.</a:t>
            </a:r>
            <a:r>
              <a:rPr sz="85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4,</a:t>
            </a:r>
            <a:r>
              <a:rPr sz="85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rue</a:t>
            </a:r>
            <a:r>
              <a:rPr sz="85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Tahoma"/>
                <a:cs typeface="Tahoma"/>
              </a:rPr>
              <a:t>Haute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Claire</a:t>
            </a:r>
            <a:r>
              <a:rPr sz="85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4040</a:t>
            </a:r>
            <a:r>
              <a:rPr sz="850" spc="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Herstal</a:t>
            </a:r>
            <a:r>
              <a:rPr sz="850" spc="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85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Tahoma"/>
                <a:cs typeface="Tahoma"/>
              </a:rPr>
              <a:t>Belgium </a:t>
            </a:r>
            <a:r>
              <a:rPr sz="850" spc="-10" dirty="0">
                <a:solidFill>
                  <a:srgbClr val="FFFFFF"/>
                </a:solidFill>
                <a:latin typeface="Tahoma"/>
                <a:cs typeface="Tahoma"/>
                <a:hlinkClick r:id="rId2"/>
              </a:rPr>
              <a:t>contact@kiomedpharma.com</a:t>
            </a:r>
            <a:endParaRPr sz="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850" spc="-10" dirty="0">
                <a:solidFill>
                  <a:srgbClr val="FFFFFF"/>
                </a:solidFill>
                <a:latin typeface="Arial Black"/>
                <a:cs typeface="Arial Black"/>
                <a:hlinkClick r:id="rId3"/>
              </a:rPr>
              <a:t>www.kiomedpharma.com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6963" y="5711444"/>
            <a:ext cx="4030979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Якщо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ви</a:t>
            </a:r>
            <a:r>
              <a:rPr sz="75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хочете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повідомити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про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скаргу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занепокоєння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щодо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якості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чи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безпеки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одного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5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 наших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продуктів,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продаються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на ринку,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надішліть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електронного</a:t>
            </a:r>
            <a:r>
              <a:rPr sz="75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листа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адресу:</a:t>
            </a:r>
            <a:endParaRPr sz="7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376" y="5839967"/>
            <a:ext cx="234950" cy="114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750" b="1" spc="-25" dirty="0">
                <a:latin typeface="Tahoma"/>
                <a:cs typeface="Tahoma"/>
              </a:rPr>
              <a:t>наш</a:t>
            </a:r>
            <a:endParaRPr sz="7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63" y="5954267"/>
            <a:ext cx="232410" cy="11620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4"/>
              </a:lnSpc>
            </a:pPr>
            <a:r>
              <a:rPr sz="750" b="1" spc="-20" dirty="0">
                <a:latin typeface="Tahoma"/>
                <a:cs typeface="Tahoma"/>
              </a:rPr>
              <a:t>сайт</a:t>
            </a:r>
            <a:endParaRPr sz="7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963" y="6055867"/>
            <a:ext cx="3991610" cy="485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Ця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брошура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містить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інформацію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лише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7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медичних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працівників.</a:t>
            </a:r>
            <a:endParaRPr sz="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Ми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не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можемо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гарантувати,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вся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надана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інформація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є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точною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або</a:t>
            </a:r>
            <a:r>
              <a:rPr sz="75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повною.</a:t>
            </a:r>
            <a:endParaRPr sz="75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отримання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додаткової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інформації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про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побічні</a:t>
            </a:r>
            <a:r>
              <a:rPr sz="75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ефекти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та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протипоказання,</a:t>
            </a:r>
            <a:r>
              <a:rPr sz="75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будь</a:t>
            </a:r>
            <a:r>
              <a:rPr sz="75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ласка,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зверніться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до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інструкції</a:t>
            </a:r>
            <a:r>
              <a:rPr sz="75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із</a:t>
            </a:r>
            <a:r>
              <a:rPr sz="75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застосування,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що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додається</a:t>
            </a:r>
            <a:r>
              <a:rPr sz="75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750" dirty="0">
                <a:solidFill>
                  <a:srgbClr val="FFFFFF"/>
                </a:solidFill>
                <a:latin typeface="Tahoma"/>
                <a:cs typeface="Tahoma"/>
              </a:rPr>
              <a:t>до </a:t>
            </a:r>
            <a:r>
              <a:rPr sz="750" spc="-10" dirty="0">
                <a:solidFill>
                  <a:srgbClr val="FFFFFF"/>
                </a:solidFill>
                <a:latin typeface="Tahoma"/>
                <a:cs typeface="Tahoma"/>
              </a:rPr>
              <a:t>упаковки.</a:t>
            </a:r>
            <a:endParaRPr sz="75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5420" y="355091"/>
            <a:ext cx="142875" cy="1310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8155" y="5095887"/>
            <a:ext cx="237971" cy="2203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21000" y="4895951"/>
            <a:ext cx="1550670" cy="43751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5885" marR="256540">
              <a:lnSpc>
                <a:spcPct val="100899"/>
              </a:lnSpc>
              <a:spcBef>
                <a:spcPts val="380"/>
              </a:spcBef>
            </a:pPr>
            <a:r>
              <a:rPr sz="1100" spc="-10" dirty="0">
                <a:latin typeface="Tahoma"/>
                <a:cs typeface="Tahoma"/>
              </a:rPr>
              <a:t>Постачальник: </a:t>
            </a:r>
            <a:r>
              <a:rPr sz="1100" dirty="0">
                <a:latin typeface="Tahoma"/>
                <a:cs typeface="Tahoma"/>
              </a:rPr>
              <a:t>НВК</a:t>
            </a:r>
            <a:r>
              <a:rPr sz="1100" spc="-10" dirty="0">
                <a:latin typeface="Tahoma"/>
                <a:cs typeface="Tahoma"/>
              </a:rPr>
              <a:t> «ФАРМАСКО»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0700" y="3873462"/>
            <a:ext cx="635000" cy="2692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90"/>
              </a:spcBef>
            </a:pPr>
            <a:r>
              <a:rPr sz="1100" spc="-20" dirty="0">
                <a:latin typeface="Tahoma"/>
                <a:cs typeface="Tahoma"/>
              </a:rPr>
              <a:t>ЛОГО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4" name="Рисунок 13" descr="Зображення, що містить Шрифт, каліграфія, почерк, текст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B228FE1A-4C5B-FEA8-A34E-F9F23AACE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-8395"/>
            <a:ext cx="4495800" cy="4495800"/>
          </a:xfrm>
          <a:prstGeom prst="rect">
            <a:avLst/>
          </a:prstGeom>
        </p:spPr>
      </p:pic>
      <p:pic>
        <p:nvPicPr>
          <p:cNvPr id="23" name="Рисунок 22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BAE08EA-413A-976E-13F4-1AD3CBD02E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2692400"/>
            <a:chOff x="0" y="0"/>
            <a:chExt cx="4500245" cy="2692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2692400"/>
            </a:xfrm>
            <a:custGeom>
              <a:avLst/>
              <a:gdLst/>
              <a:ahLst/>
              <a:cxnLst/>
              <a:rect l="l" t="t" r="r" b="b"/>
              <a:pathLst>
                <a:path w="4500245" h="2692400">
                  <a:moveTo>
                    <a:pt x="4500003" y="0"/>
                  </a:moveTo>
                  <a:lnTo>
                    <a:pt x="0" y="0"/>
                  </a:lnTo>
                  <a:lnTo>
                    <a:pt x="0" y="2692400"/>
                  </a:lnTo>
                  <a:lnTo>
                    <a:pt x="4500003" y="2692400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06" y="352399"/>
              <a:ext cx="143988" cy="14400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1563" y="849543"/>
            <a:ext cx="3521075" cy="136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98120">
              <a:lnSpc>
                <a:spcPct val="112799"/>
              </a:lnSpc>
              <a:spcBef>
                <a:spcPts val="100"/>
              </a:spcBef>
            </a:pP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Оптимальний</a:t>
            </a:r>
            <a:r>
              <a:rPr sz="125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вибір</a:t>
            </a:r>
            <a:r>
              <a:rPr sz="125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для</a:t>
            </a:r>
            <a:r>
              <a:rPr sz="125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лікарів</a:t>
            </a:r>
            <a:r>
              <a:rPr sz="125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50" dirty="0">
                <a:solidFill>
                  <a:srgbClr val="FFFFFF"/>
                </a:solidFill>
                <a:latin typeface="Arial Black"/>
                <a:cs typeface="Arial Black"/>
              </a:rPr>
              <a:t>у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лікуванні</a:t>
            </a:r>
            <a:r>
              <a:rPr sz="12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пацієнтів</a:t>
            </a:r>
            <a:r>
              <a:rPr sz="125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dirty="0">
                <a:solidFill>
                  <a:srgbClr val="FFFFFF"/>
                </a:solidFill>
                <a:latin typeface="Arial Black"/>
                <a:cs typeface="Arial Black"/>
              </a:rPr>
              <a:t>з</a:t>
            </a:r>
            <a:r>
              <a:rPr sz="125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рефрактерним остеоартритом</a:t>
            </a:r>
            <a:endParaRPr sz="1250">
              <a:latin typeface="Arial Black"/>
              <a:cs typeface="Arial Black"/>
            </a:endParaRPr>
          </a:p>
          <a:p>
            <a:pPr marL="38100" marR="30480" indent="-635" algn="just">
              <a:lnSpc>
                <a:spcPct val="95300"/>
              </a:lnSpc>
              <a:spcBef>
                <a:spcPts val="260"/>
              </a:spcBef>
            </a:pPr>
            <a:r>
              <a:rPr sz="1250" dirty="0">
                <a:solidFill>
                  <a:srgbClr val="78CDD0"/>
                </a:solidFill>
                <a:latin typeface="Arial Black"/>
                <a:cs typeface="Arial Black"/>
              </a:rPr>
              <a:t>.</a:t>
            </a:r>
            <a:r>
              <a:rPr sz="1250" spc="-1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KioMedine</a:t>
            </a:r>
            <a:r>
              <a:rPr sz="1050" spc="-15" baseline="35714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One</a:t>
            </a:r>
            <a:r>
              <a:rPr sz="11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–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оптимальне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рішення</a:t>
            </a:r>
            <a:r>
              <a:rPr sz="1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для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пацієнтів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Trebuchet MS"/>
                <a:cs typeface="Trebuchet MS"/>
              </a:rPr>
              <a:t>з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остеоартритом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колінного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суглоба,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FFFFFF"/>
                </a:solidFill>
                <a:latin typeface="Trebuchet MS"/>
                <a:cs typeface="Trebuchet MS"/>
              </a:rPr>
              <a:t>у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яких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прогнозується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низька</a:t>
            </a:r>
            <a:r>
              <a:rPr sz="11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ефективність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сучасних</a:t>
            </a:r>
            <a:r>
              <a:rPr sz="11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ін'єкційних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препаратів</a:t>
            </a:r>
            <a:r>
              <a:rPr sz="11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та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обмежені</a:t>
            </a:r>
            <a:r>
              <a:rPr sz="11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можливості</a:t>
            </a:r>
            <a:r>
              <a:rPr sz="11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інших</a:t>
            </a:r>
            <a:r>
              <a:rPr sz="11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Trebuchet MS"/>
                <a:cs typeface="Trebuchet MS"/>
              </a:rPr>
              <a:t>методів</a:t>
            </a:r>
            <a:r>
              <a:rPr sz="11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rebuchet MS"/>
                <a:cs typeface="Trebuchet MS"/>
              </a:rPr>
              <a:t>лікування.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4500" y="3044444"/>
            <a:ext cx="33470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2D2F92"/>
                </a:solidFill>
                <a:latin typeface="Tahoma"/>
                <a:cs typeface="Tahoma"/>
              </a:rPr>
              <a:t>Типи</a:t>
            </a:r>
            <a:r>
              <a:rPr sz="1050" b="1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b="1" dirty="0">
                <a:solidFill>
                  <a:srgbClr val="2D2F92"/>
                </a:solidFill>
                <a:latin typeface="Tahoma"/>
                <a:cs typeface="Tahoma"/>
              </a:rPr>
              <a:t>пацієнтів</a:t>
            </a:r>
            <a:r>
              <a:rPr sz="1050" b="1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b="1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1050" b="1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2D2F92"/>
                </a:solidFill>
                <a:latin typeface="Tahoma"/>
                <a:cs typeface="Tahoma"/>
              </a:rPr>
              <a:t>рефрактерним</a:t>
            </a:r>
            <a:r>
              <a:rPr sz="1050" b="1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50" b="1" spc="-10" dirty="0">
                <a:solidFill>
                  <a:srgbClr val="2D2F92"/>
                </a:solidFill>
                <a:latin typeface="Tahoma"/>
                <a:cs typeface="Tahoma"/>
              </a:rPr>
              <a:t>остеоартритом</a:t>
            </a:r>
            <a:r>
              <a:rPr sz="1050" b="1" spc="-10" dirty="0">
                <a:solidFill>
                  <a:srgbClr val="2D2F92"/>
                </a:solidFill>
                <a:latin typeface="Arial"/>
                <a:cs typeface="Arial"/>
              </a:rPr>
              <a:t>: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976" y="4224020"/>
            <a:ext cx="1137920" cy="250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7305" marR="5080" indent="-15240">
              <a:lnSpc>
                <a:spcPts val="800"/>
              </a:lnSpc>
              <a:spcBef>
                <a:spcPts val="265"/>
              </a:spcBef>
            </a:pP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Пателлофеморальний остеоартрит</a:t>
            </a:r>
            <a:endParaRPr sz="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3867" y="4224020"/>
            <a:ext cx="1169035" cy="250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70815" marR="5080" indent="-158750">
              <a:lnSpc>
                <a:spcPts val="800"/>
              </a:lnSpc>
              <a:spcBef>
                <a:spcPts val="265"/>
              </a:spcBef>
            </a:pP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Трикомпартиментальний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остеоартрит</a:t>
            </a:r>
            <a:endParaRPr sz="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700" y="4224020"/>
            <a:ext cx="802640" cy="2501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3970" marR="5080" indent="-1905">
              <a:lnSpc>
                <a:spcPts val="800"/>
              </a:lnSpc>
              <a:spcBef>
                <a:spcPts val="265"/>
              </a:spcBef>
            </a:pP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Остеоартрит</a:t>
            </a:r>
            <a:r>
              <a:rPr sz="800" spc="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від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III</a:t>
            </a:r>
            <a:r>
              <a:rPr sz="80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до IV</a:t>
            </a:r>
            <a:r>
              <a:rPr sz="80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OA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2167" y="5429503"/>
            <a:ext cx="788670" cy="271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52400">
              <a:lnSpc>
                <a:spcPct val="101299"/>
              </a:lnSpc>
              <a:spcBef>
                <a:spcPts val="90"/>
              </a:spcBef>
            </a:pP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Ожиріння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(ІМТ</a:t>
            </a:r>
            <a:r>
              <a:rPr sz="8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˃</a:t>
            </a:r>
            <a:r>
              <a:rPr sz="8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30</a:t>
            </a:r>
            <a:r>
              <a:rPr sz="8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кг/м²)</a:t>
            </a:r>
            <a:endParaRPr sz="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16487" y="5438647"/>
            <a:ext cx="1261110" cy="45465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19685">
              <a:lnSpc>
                <a:spcPts val="800"/>
              </a:lnSpc>
              <a:spcBef>
                <a:spcPts val="260"/>
              </a:spcBef>
            </a:pP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Пацієнти</a:t>
            </a:r>
            <a:r>
              <a:rPr sz="800" spc="1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800" spc="114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показаннями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або</a:t>
            </a:r>
            <a:r>
              <a:rPr sz="800" spc="10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протипоказаннями</a:t>
            </a:r>
            <a:r>
              <a:rPr sz="800" spc="5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до</a:t>
            </a:r>
            <a:r>
              <a:rPr sz="800" spc="6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хірургічного</a:t>
            </a:r>
            <a:r>
              <a:rPr sz="800" spc="5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втручання</a:t>
            </a:r>
            <a:endParaRPr sz="8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4845" y="3411751"/>
            <a:ext cx="804544" cy="80960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59379" y="4677371"/>
            <a:ext cx="582917" cy="76615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61975" y="3411744"/>
            <a:ext cx="777875" cy="809625"/>
            <a:chOff x="561975" y="3411744"/>
            <a:chExt cx="777875" cy="80962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516" y="3710393"/>
              <a:ext cx="231893" cy="1330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1975" y="3411744"/>
              <a:ext cx="506247" cy="809151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936114" y="3402228"/>
            <a:ext cx="664845" cy="810260"/>
            <a:chOff x="1936114" y="3402228"/>
            <a:chExt cx="664845" cy="810260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0247" y="4039260"/>
              <a:ext cx="83437" cy="15779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0234" y="4039260"/>
              <a:ext cx="83464" cy="1578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43887" y="3620998"/>
              <a:ext cx="473075" cy="591820"/>
            </a:xfrm>
            <a:custGeom>
              <a:avLst/>
              <a:gdLst/>
              <a:ahLst/>
              <a:cxnLst/>
              <a:rect l="l" t="t" r="r" b="b"/>
              <a:pathLst>
                <a:path w="473075" h="591820">
                  <a:moveTo>
                    <a:pt x="437489" y="351599"/>
                  </a:moveTo>
                  <a:lnTo>
                    <a:pt x="437032" y="349897"/>
                  </a:lnTo>
                  <a:lnTo>
                    <a:pt x="435051" y="347611"/>
                  </a:lnTo>
                  <a:lnTo>
                    <a:pt x="433679" y="347040"/>
                  </a:lnTo>
                  <a:lnTo>
                    <a:pt x="432041" y="347040"/>
                  </a:lnTo>
                  <a:lnTo>
                    <a:pt x="423964" y="348411"/>
                  </a:lnTo>
                  <a:lnTo>
                    <a:pt x="408368" y="348678"/>
                  </a:lnTo>
                  <a:lnTo>
                    <a:pt x="370001" y="346278"/>
                  </a:lnTo>
                  <a:lnTo>
                    <a:pt x="338086" y="340906"/>
                  </a:lnTo>
                  <a:lnTo>
                    <a:pt x="316026" y="337566"/>
                  </a:lnTo>
                  <a:lnTo>
                    <a:pt x="292658" y="335140"/>
                  </a:lnTo>
                  <a:lnTo>
                    <a:pt x="267982" y="334200"/>
                  </a:lnTo>
                  <a:lnTo>
                    <a:pt x="255790" y="334441"/>
                  </a:lnTo>
                  <a:lnTo>
                    <a:pt x="243827" y="335178"/>
                  </a:lnTo>
                  <a:lnTo>
                    <a:pt x="232003" y="336410"/>
                  </a:lnTo>
                  <a:lnTo>
                    <a:pt x="187960" y="343192"/>
                  </a:lnTo>
                  <a:lnTo>
                    <a:pt x="158140" y="346798"/>
                  </a:lnTo>
                  <a:lnTo>
                    <a:pt x="130860" y="348970"/>
                  </a:lnTo>
                  <a:lnTo>
                    <a:pt x="106248" y="349694"/>
                  </a:lnTo>
                  <a:lnTo>
                    <a:pt x="94754" y="349465"/>
                  </a:lnTo>
                  <a:lnTo>
                    <a:pt x="83312" y="348780"/>
                  </a:lnTo>
                  <a:lnTo>
                    <a:pt x="72110" y="347649"/>
                  </a:lnTo>
                  <a:lnTo>
                    <a:pt x="52006" y="344563"/>
                  </a:lnTo>
                  <a:lnTo>
                    <a:pt x="44983" y="346379"/>
                  </a:lnTo>
                  <a:lnTo>
                    <a:pt x="39649" y="354850"/>
                  </a:lnTo>
                  <a:lnTo>
                    <a:pt x="40170" y="360997"/>
                  </a:lnTo>
                  <a:lnTo>
                    <a:pt x="43611" y="368185"/>
                  </a:lnTo>
                  <a:lnTo>
                    <a:pt x="57670" y="393598"/>
                  </a:lnTo>
                  <a:lnTo>
                    <a:pt x="73787" y="417182"/>
                  </a:lnTo>
                  <a:lnTo>
                    <a:pt x="90614" y="438569"/>
                  </a:lnTo>
                  <a:lnTo>
                    <a:pt x="128676" y="482422"/>
                  </a:lnTo>
                  <a:lnTo>
                    <a:pt x="147751" y="507530"/>
                  </a:lnTo>
                  <a:lnTo>
                    <a:pt x="161963" y="533488"/>
                  </a:lnTo>
                  <a:lnTo>
                    <a:pt x="169176" y="561086"/>
                  </a:lnTo>
                  <a:lnTo>
                    <a:pt x="171386" y="586765"/>
                  </a:lnTo>
                  <a:lnTo>
                    <a:pt x="185420" y="588568"/>
                  </a:lnTo>
                  <a:lnTo>
                    <a:pt x="199580" y="589978"/>
                  </a:lnTo>
                  <a:lnTo>
                    <a:pt x="213868" y="590905"/>
                  </a:lnTo>
                  <a:lnTo>
                    <a:pt x="228307" y="591235"/>
                  </a:lnTo>
                  <a:lnTo>
                    <a:pt x="241681" y="590994"/>
                  </a:lnTo>
                  <a:lnTo>
                    <a:pt x="281101" y="587590"/>
                  </a:lnTo>
                  <a:lnTo>
                    <a:pt x="320078" y="575208"/>
                  </a:lnTo>
                  <a:lnTo>
                    <a:pt x="321767" y="564095"/>
                  </a:lnTo>
                  <a:lnTo>
                    <a:pt x="323862" y="553516"/>
                  </a:lnTo>
                  <a:lnTo>
                    <a:pt x="337108" y="514883"/>
                  </a:lnTo>
                  <a:lnTo>
                    <a:pt x="360629" y="469074"/>
                  </a:lnTo>
                  <a:lnTo>
                    <a:pt x="400672" y="419061"/>
                  </a:lnTo>
                  <a:lnTo>
                    <a:pt x="418909" y="393230"/>
                  </a:lnTo>
                  <a:lnTo>
                    <a:pt x="431520" y="370700"/>
                  </a:lnTo>
                  <a:lnTo>
                    <a:pt x="437235" y="353529"/>
                  </a:lnTo>
                  <a:lnTo>
                    <a:pt x="437489" y="351599"/>
                  </a:lnTo>
                  <a:close/>
                </a:path>
                <a:path w="473075" h="591820">
                  <a:moveTo>
                    <a:pt x="461962" y="279107"/>
                  </a:moveTo>
                  <a:lnTo>
                    <a:pt x="460019" y="271843"/>
                  </a:lnTo>
                  <a:lnTo>
                    <a:pt x="455650" y="266903"/>
                  </a:lnTo>
                  <a:lnTo>
                    <a:pt x="450405" y="262775"/>
                  </a:lnTo>
                  <a:lnTo>
                    <a:pt x="444017" y="260680"/>
                  </a:lnTo>
                  <a:lnTo>
                    <a:pt x="436867" y="260718"/>
                  </a:lnTo>
                  <a:lnTo>
                    <a:pt x="429323" y="262953"/>
                  </a:lnTo>
                  <a:lnTo>
                    <a:pt x="382676" y="279527"/>
                  </a:lnTo>
                  <a:lnTo>
                    <a:pt x="341744" y="284962"/>
                  </a:lnTo>
                  <a:lnTo>
                    <a:pt x="322732" y="283578"/>
                  </a:lnTo>
                  <a:lnTo>
                    <a:pt x="306222" y="279984"/>
                  </a:lnTo>
                  <a:lnTo>
                    <a:pt x="291668" y="275031"/>
                  </a:lnTo>
                  <a:lnTo>
                    <a:pt x="268770" y="265493"/>
                  </a:lnTo>
                  <a:lnTo>
                    <a:pt x="259397" y="262102"/>
                  </a:lnTo>
                  <a:lnTo>
                    <a:pt x="250088" y="259765"/>
                  </a:lnTo>
                  <a:lnTo>
                    <a:pt x="240538" y="258914"/>
                  </a:lnTo>
                  <a:lnTo>
                    <a:pt x="233451" y="258902"/>
                  </a:lnTo>
                  <a:lnTo>
                    <a:pt x="226529" y="260375"/>
                  </a:lnTo>
                  <a:lnTo>
                    <a:pt x="219316" y="263423"/>
                  </a:lnTo>
                  <a:lnTo>
                    <a:pt x="198704" y="270827"/>
                  </a:lnTo>
                  <a:lnTo>
                    <a:pt x="176326" y="276326"/>
                  </a:lnTo>
                  <a:lnTo>
                    <a:pt x="153035" y="279730"/>
                  </a:lnTo>
                  <a:lnTo>
                    <a:pt x="130454" y="280860"/>
                  </a:lnTo>
                  <a:lnTo>
                    <a:pt x="108559" y="279730"/>
                  </a:lnTo>
                  <a:lnTo>
                    <a:pt x="88569" y="276339"/>
                  </a:lnTo>
                  <a:lnTo>
                    <a:pt x="70751" y="270776"/>
                  </a:lnTo>
                  <a:lnTo>
                    <a:pt x="55384" y="263093"/>
                  </a:lnTo>
                  <a:lnTo>
                    <a:pt x="47815" y="258406"/>
                  </a:lnTo>
                  <a:lnTo>
                    <a:pt x="41033" y="256019"/>
                  </a:lnTo>
                  <a:lnTo>
                    <a:pt x="35229" y="256006"/>
                  </a:lnTo>
                  <a:lnTo>
                    <a:pt x="28206" y="257162"/>
                  </a:lnTo>
                  <a:lnTo>
                    <a:pt x="20370" y="261683"/>
                  </a:lnTo>
                  <a:lnTo>
                    <a:pt x="14986" y="271221"/>
                  </a:lnTo>
                  <a:lnTo>
                    <a:pt x="15316" y="287362"/>
                  </a:lnTo>
                  <a:lnTo>
                    <a:pt x="20472" y="302577"/>
                  </a:lnTo>
                  <a:lnTo>
                    <a:pt x="33032" y="314921"/>
                  </a:lnTo>
                  <a:lnTo>
                    <a:pt x="59055" y="323176"/>
                  </a:lnTo>
                  <a:lnTo>
                    <a:pt x="104584" y="326110"/>
                  </a:lnTo>
                  <a:lnTo>
                    <a:pt x="130060" y="325259"/>
                  </a:lnTo>
                  <a:lnTo>
                    <a:pt x="158064" y="322707"/>
                  </a:lnTo>
                  <a:lnTo>
                    <a:pt x="188214" y="318516"/>
                  </a:lnTo>
                  <a:lnTo>
                    <a:pt x="231597" y="310718"/>
                  </a:lnTo>
                  <a:lnTo>
                    <a:pt x="243344" y="309295"/>
                  </a:lnTo>
                  <a:lnTo>
                    <a:pt x="255409" y="308457"/>
                  </a:lnTo>
                  <a:lnTo>
                    <a:pt x="267906" y="308178"/>
                  </a:lnTo>
                  <a:lnTo>
                    <a:pt x="292125" y="309156"/>
                  </a:lnTo>
                  <a:lnTo>
                    <a:pt x="315480" y="311683"/>
                  </a:lnTo>
                  <a:lnTo>
                    <a:pt x="337820" y="315163"/>
                  </a:lnTo>
                  <a:lnTo>
                    <a:pt x="374904" y="321894"/>
                  </a:lnTo>
                  <a:lnTo>
                    <a:pt x="389763" y="324319"/>
                  </a:lnTo>
                  <a:lnTo>
                    <a:pt x="404545" y="326110"/>
                  </a:lnTo>
                  <a:lnTo>
                    <a:pt x="416293" y="326605"/>
                  </a:lnTo>
                  <a:lnTo>
                    <a:pt x="456158" y="310019"/>
                  </a:lnTo>
                  <a:lnTo>
                    <a:pt x="460298" y="296430"/>
                  </a:lnTo>
                  <a:lnTo>
                    <a:pt x="461225" y="284975"/>
                  </a:lnTo>
                  <a:lnTo>
                    <a:pt x="461962" y="279107"/>
                  </a:lnTo>
                  <a:close/>
                </a:path>
                <a:path w="473075" h="591820">
                  <a:moveTo>
                    <a:pt x="472833" y="129819"/>
                  </a:moveTo>
                  <a:lnTo>
                    <a:pt x="454926" y="91389"/>
                  </a:lnTo>
                  <a:lnTo>
                    <a:pt x="369481" y="76339"/>
                  </a:lnTo>
                  <a:lnTo>
                    <a:pt x="331647" y="65976"/>
                  </a:lnTo>
                  <a:lnTo>
                    <a:pt x="301675" y="47472"/>
                  </a:lnTo>
                  <a:lnTo>
                    <a:pt x="276313" y="26530"/>
                  </a:lnTo>
                  <a:lnTo>
                    <a:pt x="252323" y="8813"/>
                  </a:lnTo>
                  <a:lnTo>
                    <a:pt x="226466" y="0"/>
                  </a:lnTo>
                  <a:lnTo>
                    <a:pt x="195491" y="5778"/>
                  </a:lnTo>
                  <a:lnTo>
                    <a:pt x="156159" y="31838"/>
                  </a:lnTo>
                  <a:lnTo>
                    <a:pt x="118579" y="59651"/>
                  </a:lnTo>
                  <a:lnTo>
                    <a:pt x="83515" y="77431"/>
                  </a:lnTo>
                  <a:lnTo>
                    <a:pt x="50863" y="86296"/>
                  </a:lnTo>
                  <a:lnTo>
                    <a:pt x="20548" y="87325"/>
                  </a:lnTo>
                  <a:lnTo>
                    <a:pt x="12928" y="88226"/>
                  </a:lnTo>
                  <a:lnTo>
                    <a:pt x="6502" y="91909"/>
                  </a:lnTo>
                  <a:lnTo>
                    <a:pt x="1968" y="97777"/>
                  </a:lnTo>
                  <a:lnTo>
                    <a:pt x="0" y="105219"/>
                  </a:lnTo>
                  <a:lnTo>
                    <a:pt x="127" y="118503"/>
                  </a:lnTo>
                  <a:lnTo>
                    <a:pt x="4813" y="162420"/>
                  </a:lnTo>
                  <a:lnTo>
                    <a:pt x="27444" y="210299"/>
                  </a:lnTo>
                  <a:lnTo>
                    <a:pt x="64973" y="238264"/>
                  </a:lnTo>
                  <a:lnTo>
                    <a:pt x="108597" y="246900"/>
                  </a:lnTo>
                  <a:lnTo>
                    <a:pt x="158330" y="240563"/>
                  </a:lnTo>
                  <a:lnTo>
                    <a:pt x="187439" y="224790"/>
                  </a:lnTo>
                  <a:lnTo>
                    <a:pt x="207873" y="208318"/>
                  </a:lnTo>
                  <a:lnTo>
                    <a:pt x="231609" y="200075"/>
                  </a:lnTo>
                  <a:lnTo>
                    <a:pt x="237680" y="200075"/>
                  </a:lnTo>
                  <a:lnTo>
                    <a:pt x="261543" y="209257"/>
                  </a:lnTo>
                  <a:lnTo>
                    <a:pt x="282714" y="226898"/>
                  </a:lnTo>
                  <a:lnTo>
                    <a:pt x="310946" y="242785"/>
                  </a:lnTo>
                  <a:lnTo>
                    <a:pt x="356400" y="246900"/>
                  </a:lnTo>
                  <a:lnTo>
                    <a:pt x="402069" y="234518"/>
                  </a:lnTo>
                  <a:lnTo>
                    <a:pt x="436956" y="208635"/>
                  </a:lnTo>
                  <a:lnTo>
                    <a:pt x="460667" y="172618"/>
                  </a:lnTo>
                  <a:lnTo>
                    <a:pt x="472833" y="129819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0247" y="4039260"/>
              <a:ext cx="83437" cy="15779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61984" y="3402228"/>
              <a:ext cx="440055" cy="435609"/>
            </a:xfrm>
            <a:custGeom>
              <a:avLst/>
              <a:gdLst/>
              <a:ahLst/>
              <a:cxnLst/>
              <a:rect l="l" t="t" r="r" b="b"/>
              <a:pathLst>
                <a:path w="440055" h="435610">
                  <a:moveTo>
                    <a:pt x="15062" y="435216"/>
                  </a:moveTo>
                  <a:lnTo>
                    <a:pt x="13131" y="433209"/>
                  </a:lnTo>
                  <a:lnTo>
                    <a:pt x="11315" y="431126"/>
                  </a:lnTo>
                  <a:lnTo>
                    <a:pt x="9563" y="428955"/>
                  </a:lnTo>
                  <a:lnTo>
                    <a:pt x="9347" y="429069"/>
                  </a:lnTo>
                  <a:lnTo>
                    <a:pt x="11099" y="431241"/>
                  </a:lnTo>
                  <a:lnTo>
                    <a:pt x="13004" y="433273"/>
                  </a:lnTo>
                  <a:lnTo>
                    <a:pt x="14935" y="435279"/>
                  </a:lnTo>
                  <a:lnTo>
                    <a:pt x="15062" y="435216"/>
                  </a:lnTo>
                  <a:close/>
                </a:path>
                <a:path w="440055" h="435610">
                  <a:moveTo>
                    <a:pt x="219290" y="418934"/>
                  </a:moveTo>
                  <a:lnTo>
                    <a:pt x="219125" y="418655"/>
                  </a:lnTo>
                  <a:lnTo>
                    <a:pt x="218160" y="418592"/>
                  </a:lnTo>
                  <a:lnTo>
                    <a:pt x="217170" y="418553"/>
                  </a:lnTo>
                  <a:lnTo>
                    <a:pt x="215239" y="418553"/>
                  </a:lnTo>
                  <a:lnTo>
                    <a:pt x="214350" y="418579"/>
                  </a:lnTo>
                  <a:lnTo>
                    <a:pt x="213487" y="418630"/>
                  </a:lnTo>
                  <a:lnTo>
                    <a:pt x="213550" y="418757"/>
                  </a:lnTo>
                  <a:lnTo>
                    <a:pt x="214350" y="418769"/>
                  </a:lnTo>
                  <a:lnTo>
                    <a:pt x="215023" y="418642"/>
                  </a:lnTo>
                  <a:lnTo>
                    <a:pt x="217043" y="418642"/>
                  </a:lnTo>
                  <a:lnTo>
                    <a:pt x="218135" y="418846"/>
                  </a:lnTo>
                  <a:lnTo>
                    <a:pt x="219290" y="418934"/>
                  </a:lnTo>
                  <a:close/>
                </a:path>
                <a:path w="440055" h="435610">
                  <a:moveTo>
                    <a:pt x="439572" y="284607"/>
                  </a:moveTo>
                  <a:lnTo>
                    <a:pt x="419214" y="235851"/>
                  </a:lnTo>
                  <a:lnTo>
                    <a:pt x="384619" y="195630"/>
                  </a:lnTo>
                  <a:lnTo>
                    <a:pt x="379857" y="191592"/>
                  </a:lnTo>
                  <a:lnTo>
                    <a:pt x="347192" y="162166"/>
                  </a:lnTo>
                  <a:lnTo>
                    <a:pt x="322948" y="129400"/>
                  </a:lnTo>
                  <a:lnTo>
                    <a:pt x="308203" y="83756"/>
                  </a:lnTo>
                  <a:lnTo>
                    <a:pt x="303987" y="15760"/>
                  </a:lnTo>
                  <a:lnTo>
                    <a:pt x="287743" y="9982"/>
                  </a:lnTo>
                  <a:lnTo>
                    <a:pt x="241033" y="1257"/>
                  </a:lnTo>
                  <a:lnTo>
                    <a:pt x="210197" y="0"/>
                  </a:lnTo>
                  <a:lnTo>
                    <a:pt x="187452" y="673"/>
                  </a:lnTo>
                  <a:lnTo>
                    <a:pt x="165049" y="2628"/>
                  </a:lnTo>
                  <a:lnTo>
                    <a:pt x="143014" y="5803"/>
                  </a:lnTo>
                  <a:lnTo>
                    <a:pt x="121348" y="10083"/>
                  </a:lnTo>
                  <a:lnTo>
                    <a:pt x="122008" y="66205"/>
                  </a:lnTo>
                  <a:lnTo>
                    <a:pt x="112001" y="110261"/>
                  </a:lnTo>
                  <a:lnTo>
                    <a:pt x="87236" y="151752"/>
                  </a:lnTo>
                  <a:lnTo>
                    <a:pt x="43637" y="200177"/>
                  </a:lnTo>
                  <a:lnTo>
                    <a:pt x="29718" y="216928"/>
                  </a:lnTo>
                  <a:lnTo>
                    <a:pt x="17589" y="236943"/>
                  </a:lnTo>
                  <a:lnTo>
                    <a:pt x="7581" y="259600"/>
                  </a:lnTo>
                  <a:lnTo>
                    <a:pt x="0" y="284226"/>
                  </a:lnTo>
                  <a:lnTo>
                    <a:pt x="9029" y="284899"/>
                  </a:lnTo>
                  <a:lnTo>
                    <a:pt x="13449" y="284899"/>
                  </a:lnTo>
                  <a:lnTo>
                    <a:pt x="40055" y="282092"/>
                  </a:lnTo>
                  <a:lnTo>
                    <a:pt x="65506" y="273697"/>
                  </a:lnTo>
                  <a:lnTo>
                    <a:pt x="89725" y="259740"/>
                  </a:lnTo>
                  <a:lnTo>
                    <a:pt x="112610" y="240271"/>
                  </a:lnTo>
                  <a:lnTo>
                    <a:pt x="138849" y="216268"/>
                  </a:lnTo>
                  <a:lnTo>
                    <a:pt x="162407" y="199593"/>
                  </a:lnTo>
                  <a:lnTo>
                    <a:pt x="183908" y="189852"/>
                  </a:lnTo>
                  <a:lnTo>
                    <a:pt x="204012" y="186690"/>
                  </a:lnTo>
                  <a:lnTo>
                    <a:pt x="223723" y="189776"/>
                  </a:lnTo>
                  <a:lnTo>
                    <a:pt x="242087" y="198247"/>
                  </a:lnTo>
                  <a:lnTo>
                    <a:pt x="260273" y="210870"/>
                  </a:lnTo>
                  <a:lnTo>
                    <a:pt x="299999" y="243268"/>
                  </a:lnTo>
                  <a:lnTo>
                    <a:pt x="311480" y="252044"/>
                  </a:lnTo>
                  <a:lnTo>
                    <a:pt x="353847" y="272732"/>
                  </a:lnTo>
                  <a:lnTo>
                    <a:pt x="398729" y="275120"/>
                  </a:lnTo>
                  <a:lnTo>
                    <a:pt x="412559" y="276301"/>
                  </a:lnTo>
                  <a:lnTo>
                    <a:pt x="426237" y="279184"/>
                  </a:lnTo>
                  <a:lnTo>
                    <a:pt x="439572" y="284607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45665" y="3709428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30" h="227329">
                  <a:moveTo>
                    <a:pt x="227266" y="113576"/>
                  </a:moveTo>
                  <a:lnTo>
                    <a:pt x="218338" y="157784"/>
                  </a:lnTo>
                  <a:lnTo>
                    <a:pt x="193979" y="193890"/>
                  </a:lnTo>
                  <a:lnTo>
                    <a:pt x="157861" y="218224"/>
                  </a:lnTo>
                  <a:lnTo>
                    <a:pt x="113626" y="227152"/>
                  </a:lnTo>
                  <a:lnTo>
                    <a:pt x="69392" y="218224"/>
                  </a:lnTo>
                  <a:lnTo>
                    <a:pt x="33274" y="193890"/>
                  </a:lnTo>
                  <a:lnTo>
                    <a:pt x="8928" y="157784"/>
                  </a:lnTo>
                  <a:lnTo>
                    <a:pt x="0" y="113576"/>
                  </a:lnTo>
                  <a:lnTo>
                    <a:pt x="8928" y="69367"/>
                  </a:lnTo>
                  <a:lnTo>
                    <a:pt x="33274" y="33261"/>
                  </a:lnTo>
                  <a:lnTo>
                    <a:pt x="69392" y="8928"/>
                  </a:lnTo>
                  <a:lnTo>
                    <a:pt x="113626" y="0"/>
                  </a:lnTo>
                  <a:lnTo>
                    <a:pt x="157861" y="8928"/>
                  </a:lnTo>
                  <a:lnTo>
                    <a:pt x="193979" y="33261"/>
                  </a:lnTo>
                  <a:lnTo>
                    <a:pt x="218338" y="69367"/>
                  </a:lnTo>
                  <a:lnTo>
                    <a:pt x="227266" y="113576"/>
                  </a:lnTo>
                  <a:close/>
                </a:path>
              </a:pathLst>
            </a:custGeom>
            <a:ln w="19100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3825" y="3709428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30" h="227329">
                  <a:moveTo>
                    <a:pt x="227266" y="113576"/>
                  </a:moveTo>
                  <a:lnTo>
                    <a:pt x="218338" y="157784"/>
                  </a:lnTo>
                  <a:lnTo>
                    <a:pt x="193979" y="193890"/>
                  </a:lnTo>
                  <a:lnTo>
                    <a:pt x="157861" y="218224"/>
                  </a:lnTo>
                  <a:lnTo>
                    <a:pt x="113626" y="227152"/>
                  </a:lnTo>
                  <a:lnTo>
                    <a:pt x="69392" y="218224"/>
                  </a:lnTo>
                  <a:lnTo>
                    <a:pt x="33274" y="193890"/>
                  </a:lnTo>
                  <a:lnTo>
                    <a:pt x="8928" y="157784"/>
                  </a:lnTo>
                  <a:lnTo>
                    <a:pt x="0" y="113576"/>
                  </a:lnTo>
                  <a:lnTo>
                    <a:pt x="8928" y="69367"/>
                  </a:lnTo>
                  <a:lnTo>
                    <a:pt x="33274" y="33261"/>
                  </a:lnTo>
                  <a:lnTo>
                    <a:pt x="69392" y="8928"/>
                  </a:lnTo>
                  <a:lnTo>
                    <a:pt x="113626" y="0"/>
                  </a:lnTo>
                  <a:lnTo>
                    <a:pt x="157861" y="8928"/>
                  </a:lnTo>
                  <a:lnTo>
                    <a:pt x="193979" y="33261"/>
                  </a:lnTo>
                  <a:lnTo>
                    <a:pt x="218338" y="69367"/>
                  </a:lnTo>
                  <a:lnTo>
                    <a:pt x="227266" y="113576"/>
                  </a:lnTo>
                  <a:close/>
                </a:path>
              </a:pathLst>
            </a:custGeom>
            <a:ln w="19100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54745" y="3495814"/>
              <a:ext cx="227329" cy="227329"/>
            </a:xfrm>
            <a:custGeom>
              <a:avLst/>
              <a:gdLst/>
              <a:ahLst/>
              <a:cxnLst/>
              <a:rect l="l" t="t" r="r" b="b"/>
              <a:pathLst>
                <a:path w="227330" h="227329">
                  <a:moveTo>
                    <a:pt x="227266" y="113576"/>
                  </a:moveTo>
                  <a:lnTo>
                    <a:pt x="218338" y="157784"/>
                  </a:lnTo>
                  <a:lnTo>
                    <a:pt x="193979" y="193890"/>
                  </a:lnTo>
                  <a:lnTo>
                    <a:pt x="157861" y="218224"/>
                  </a:lnTo>
                  <a:lnTo>
                    <a:pt x="113626" y="227152"/>
                  </a:lnTo>
                  <a:lnTo>
                    <a:pt x="69392" y="218224"/>
                  </a:lnTo>
                  <a:lnTo>
                    <a:pt x="33274" y="193890"/>
                  </a:lnTo>
                  <a:lnTo>
                    <a:pt x="8928" y="157784"/>
                  </a:lnTo>
                  <a:lnTo>
                    <a:pt x="0" y="113576"/>
                  </a:lnTo>
                  <a:lnTo>
                    <a:pt x="8928" y="69367"/>
                  </a:lnTo>
                  <a:lnTo>
                    <a:pt x="33274" y="33261"/>
                  </a:lnTo>
                  <a:lnTo>
                    <a:pt x="69392" y="8928"/>
                  </a:lnTo>
                  <a:lnTo>
                    <a:pt x="113626" y="0"/>
                  </a:lnTo>
                  <a:lnTo>
                    <a:pt x="157861" y="8928"/>
                  </a:lnTo>
                  <a:lnTo>
                    <a:pt x="193979" y="33261"/>
                  </a:lnTo>
                  <a:lnTo>
                    <a:pt x="218338" y="69367"/>
                  </a:lnTo>
                  <a:lnTo>
                    <a:pt x="227266" y="113576"/>
                  </a:lnTo>
                  <a:close/>
                </a:path>
              </a:pathLst>
            </a:custGeom>
            <a:ln w="19100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71244" y="4672291"/>
            <a:ext cx="498475" cy="765175"/>
            <a:chOff x="1071244" y="4672291"/>
            <a:chExt cx="498475" cy="765175"/>
          </a:xfrm>
        </p:grpSpPr>
        <p:sp>
          <p:nvSpPr>
            <p:cNvPr id="27" name="object 27"/>
            <p:cNvSpPr/>
            <p:nvPr/>
          </p:nvSpPr>
          <p:spPr>
            <a:xfrm>
              <a:off x="1071245" y="5287949"/>
              <a:ext cx="498475" cy="149860"/>
            </a:xfrm>
            <a:custGeom>
              <a:avLst/>
              <a:gdLst/>
              <a:ahLst/>
              <a:cxnLst/>
              <a:rect l="l" t="t" r="r" b="b"/>
              <a:pathLst>
                <a:path w="498475" h="149860">
                  <a:moveTo>
                    <a:pt x="262851" y="69037"/>
                  </a:moveTo>
                  <a:lnTo>
                    <a:pt x="235102" y="69037"/>
                  </a:lnTo>
                  <a:lnTo>
                    <a:pt x="235102" y="87528"/>
                  </a:lnTo>
                  <a:lnTo>
                    <a:pt x="262851" y="87528"/>
                  </a:lnTo>
                  <a:lnTo>
                    <a:pt x="262851" y="69037"/>
                  </a:lnTo>
                  <a:close/>
                </a:path>
                <a:path w="498475" h="149860">
                  <a:moveTo>
                    <a:pt x="378498" y="72593"/>
                  </a:moveTo>
                  <a:lnTo>
                    <a:pt x="344741" y="57670"/>
                  </a:lnTo>
                  <a:lnTo>
                    <a:pt x="322338" y="62903"/>
                  </a:lnTo>
                  <a:lnTo>
                    <a:pt x="356082" y="77825"/>
                  </a:lnTo>
                  <a:lnTo>
                    <a:pt x="378498" y="72593"/>
                  </a:lnTo>
                  <a:close/>
                </a:path>
                <a:path w="498475" h="149860">
                  <a:moveTo>
                    <a:pt x="446798" y="32588"/>
                  </a:moveTo>
                  <a:lnTo>
                    <a:pt x="392074" y="26911"/>
                  </a:lnTo>
                  <a:lnTo>
                    <a:pt x="383413" y="35331"/>
                  </a:lnTo>
                  <a:lnTo>
                    <a:pt x="438264" y="41109"/>
                  </a:lnTo>
                  <a:lnTo>
                    <a:pt x="446798" y="32588"/>
                  </a:lnTo>
                  <a:close/>
                </a:path>
                <a:path w="498475" h="149860">
                  <a:moveTo>
                    <a:pt x="490181" y="23520"/>
                  </a:moveTo>
                  <a:lnTo>
                    <a:pt x="490169" y="22885"/>
                  </a:lnTo>
                  <a:lnTo>
                    <a:pt x="488505" y="15900"/>
                  </a:lnTo>
                  <a:lnTo>
                    <a:pt x="483971" y="9309"/>
                  </a:lnTo>
                  <a:lnTo>
                    <a:pt x="475157" y="0"/>
                  </a:lnTo>
                  <a:lnTo>
                    <a:pt x="490181" y="23520"/>
                  </a:lnTo>
                  <a:close/>
                </a:path>
                <a:path w="498475" h="149860">
                  <a:moveTo>
                    <a:pt x="497979" y="35712"/>
                  </a:moveTo>
                  <a:lnTo>
                    <a:pt x="490181" y="23520"/>
                  </a:lnTo>
                  <a:lnTo>
                    <a:pt x="490397" y="33426"/>
                  </a:lnTo>
                  <a:lnTo>
                    <a:pt x="488835" y="39827"/>
                  </a:lnTo>
                  <a:lnTo>
                    <a:pt x="461899" y="66814"/>
                  </a:lnTo>
                  <a:lnTo>
                    <a:pt x="417906" y="84975"/>
                  </a:lnTo>
                  <a:lnTo>
                    <a:pt x="369658" y="96253"/>
                  </a:lnTo>
                  <a:lnTo>
                    <a:pt x="329806" y="101866"/>
                  </a:lnTo>
                  <a:lnTo>
                    <a:pt x="289521" y="105029"/>
                  </a:lnTo>
                  <a:lnTo>
                    <a:pt x="248945" y="106057"/>
                  </a:lnTo>
                  <a:lnTo>
                    <a:pt x="228701" y="105879"/>
                  </a:lnTo>
                  <a:lnTo>
                    <a:pt x="188226" y="103784"/>
                  </a:lnTo>
                  <a:lnTo>
                    <a:pt x="148120" y="99466"/>
                  </a:lnTo>
                  <a:lnTo>
                    <a:pt x="108737" y="92354"/>
                  </a:lnTo>
                  <a:lnTo>
                    <a:pt x="70764" y="81991"/>
                  </a:lnTo>
                  <a:lnTo>
                    <a:pt x="28448" y="61963"/>
                  </a:lnTo>
                  <a:lnTo>
                    <a:pt x="7467" y="33426"/>
                  </a:lnTo>
                  <a:lnTo>
                    <a:pt x="9867" y="19316"/>
                  </a:lnTo>
                  <a:lnTo>
                    <a:pt x="15163" y="8813"/>
                  </a:lnTo>
                  <a:lnTo>
                    <a:pt x="20459" y="2260"/>
                  </a:lnTo>
                  <a:lnTo>
                    <a:pt x="22872" y="0"/>
                  </a:lnTo>
                  <a:lnTo>
                    <a:pt x="17500" y="3556"/>
                  </a:lnTo>
                  <a:lnTo>
                    <a:pt x="0" y="35712"/>
                  </a:lnTo>
                  <a:lnTo>
                    <a:pt x="127" y="48501"/>
                  </a:lnTo>
                  <a:lnTo>
                    <a:pt x="12014" y="85737"/>
                  </a:lnTo>
                  <a:lnTo>
                    <a:pt x="44323" y="109486"/>
                  </a:lnTo>
                  <a:lnTo>
                    <a:pt x="82613" y="125412"/>
                  </a:lnTo>
                  <a:lnTo>
                    <a:pt x="122999" y="136448"/>
                  </a:lnTo>
                  <a:lnTo>
                    <a:pt x="164541" y="143751"/>
                  </a:lnTo>
                  <a:lnTo>
                    <a:pt x="206654" y="147853"/>
                  </a:lnTo>
                  <a:lnTo>
                    <a:pt x="249047" y="149339"/>
                  </a:lnTo>
                  <a:lnTo>
                    <a:pt x="270179" y="148983"/>
                  </a:lnTo>
                  <a:lnTo>
                    <a:pt x="312470" y="146240"/>
                  </a:lnTo>
                  <a:lnTo>
                    <a:pt x="354253" y="140538"/>
                  </a:lnTo>
                  <a:lnTo>
                    <a:pt x="395401" y="131572"/>
                  </a:lnTo>
                  <a:lnTo>
                    <a:pt x="434924" y="118237"/>
                  </a:lnTo>
                  <a:lnTo>
                    <a:pt x="457568" y="106057"/>
                  </a:lnTo>
                  <a:lnTo>
                    <a:pt x="471043" y="98818"/>
                  </a:lnTo>
                  <a:lnTo>
                    <a:pt x="496176" y="69621"/>
                  </a:lnTo>
                  <a:lnTo>
                    <a:pt x="497865" y="48501"/>
                  </a:lnTo>
                  <a:lnTo>
                    <a:pt x="497979" y="35712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2387" y="5286298"/>
              <a:ext cx="236220" cy="7946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91958" y="4811839"/>
              <a:ext cx="456565" cy="441959"/>
            </a:xfrm>
            <a:custGeom>
              <a:avLst/>
              <a:gdLst/>
              <a:ahLst/>
              <a:cxnLst/>
              <a:rect l="l" t="t" r="r" b="b"/>
              <a:pathLst>
                <a:path w="456565" h="441960">
                  <a:moveTo>
                    <a:pt x="222008" y="0"/>
                  </a:moveTo>
                  <a:lnTo>
                    <a:pt x="178930" y="5765"/>
                  </a:lnTo>
                  <a:lnTo>
                    <a:pt x="109943" y="36626"/>
                  </a:lnTo>
                  <a:lnTo>
                    <a:pt x="80530" y="61125"/>
                  </a:lnTo>
                  <a:lnTo>
                    <a:pt x="9207" y="132537"/>
                  </a:lnTo>
                  <a:lnTo>
                    <a:pt x="0" y="154800"/>
                  </a:lnTo>
                  <a:lnTo>
                    <a:pt x="2298" y="166662"/>
                  </a:lnTo>
                  <a:lnTo>
                    <a:pt x="9664" y="177533"/>
                  </a:lnTo>
                  <a:lnTo>
                    <a:pt x="20066" y="184442"/>
                  </a:lnTo>
                  <a:lnTo>
                    <a:pt x="31902" y="186753"/>
                  </a:lnTo>
                  <a:lnTo>
                    <a:pt x="43738" y="184442"/>
                  </a:lnTo>
                  <a:lnTo>
                    <a:pt x="54152" y="177533"/>
                  </a:lnTo>
                  <a:lnTo>
                    <a:pt x="76962" y="154711"/>
                  </a:lnTo>
                  <a:lnTo>
                    <a:pt x="75780" y="162039"/>
                  </a:lnTo>
                  <a:lnTo>
                    <a:pt x="75158" y="169443"/>
                  </a:lnTo>
                  <a:lnTo>
                    <a:pt x="75158" y="176872"/>
                  </a:lnTo>
                  <a:lnTo>
                    <a:pt x="78803" y="221767"/>
                  </a:lnTo>
                  <a:lnTo>
                    <a:pt x="88188" y="272084"/>
                  </a:lnTo>
                  <a:lnTo>
                    <a:pt x="100952" y="323126"/>
                  </a:lnTo>
                  <a:lnTo>
                    <a:pt x="114706" y="370217"/>
                  </a:lnTo>
                  <a:lnTo>
                    <a:pt x="127114" y="408711"/>
                  </a:lnTo>
                  <a:lnTo>
                    <a:pt x="157683" y="439039"/>
                  </a:lnTo>
                  <a:lnTo>
                    <a:pt x="173291" y="441401"/>
                  </a:lnTo>
                  <a:lnTo>
                    <a:pt x="190944" y="438035"/>
                  </a:lnTo>
                  <a:lnTo>
                    <a:pt x="205689" y="428777"/>
                  </a:lnTo>
                  <a:lnTo>
                    <a:pt x="216166" y="414858"/>
                  </a:lnTo>
                  <a:lnTo>
                    <a:pt x="221030" y="397535"/>
                  </a:lnTo>
                  <a:lnTo>
                    <a:pt x="230682" y="285330"/>
                  </a:lnTo>
                  <a:lnTo>
                    <a:pt x="236804" y="396062"/>
                  </a:lnTo>
                  <a:lnTo>
                    <a:pt x="241287" y="413880"/>
                  </a:lnTo>
                  <a:lnTo>
                    <a:pt x="251714" y="428269"/>
                  </a:lnTo>
                  <a:lnTo>
                    <a:pt x="266636" y="437895"/>
                  </a:lnTo>
                  <a:lnTo>
                    <a:pt x="284657" y="441401"/>
                  </a:lnTo>
                  <a:lnTo>
                    <a:pt x="299313" y="439102"/>
                  </a:lnTo>
                  <a:lnTo>
                    <a:pt x="329806" y="409498"/>
                  </a:lnTo>
                  <a:lnTo>
                    <a:pt x="342912" y="371068"/>
                  </a:lnTo>
                  <a:lnTo>
                    <a:pt x="357517" y="323837"/>
                  </a:lnTo>
                  <a:lnTo>
                    <a:pt x="371081" y="272567"/>
                  </a:lnTo>
                  <a:lnTo>
                    <a:pt x="381076" y="221996"/>
                  </a:lnTo>
                  <a:lnTo>
                    <a:pt x="384975" y="176872"/>
                  </a:lnTo>
                  <a:lnTo>
                    <a:pt x="384975" y="170840"/>
                  </a:lnTo>
                  <a:lnTo>
                    <a:pt x="384530" y="164807"/>
                  </a:lnTo>
                  <a:lnTo>
                    <a:pt x="383743" y="158838"/>
                  </a:lnTo>
                  <a:lnTo>
                    <a:pt x="402412" y="177533"/>
                  </a:lnTo>
                  <a:lnTo>
                    <a:pt x="412826" y="184442"/>
                  </a:lnTo>
                  <a:lnTo>
                    <a:pt x="424662" y="186753"/>
                  </a:lnTo>
                  <a:lnTo>
                    <a:pt x="436486" y="184442"/>
                  </a:lnTo>
                  <a:lnTo>
                    <a:pt x="447344" y="177076"/>
                  </a:lnTo>
                  <a:lnTo>
                    <a:pt x="454253" y="166662"/>
                  </a:lnTo>
                  <a:lnTo>
                    <a:pt x="456565" y="154800"/>
                  </a:lnTo>
                  <a:lnTo>
                    <a:pt x="454253" y="142951"/>
                  </a:lnTo>
                  <a:lnTo>
                    <a:pt x="375996" y="61099"/>
                  </a:lnTo>
                  <a:lnTo>
                    <a:pt x="342849" y="34061"/>
                  </a:lnTo>
                  <a:lnTo>
                    <a:pt x="305320" y="14478"/>
                  </a:lnTo>
                  <a:lnTo>
                    <a:pt x="264617" y="2933"/>
                  </a:lnTo>
                  <a:lnTo>
                    <a:pt x="222008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3952" y="4672291"/>
              <a:ext cx="132570" cy="132740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3194304" y="6870272"/>
            <a:ext cx="1306195" cy="1054735"/>
          </a:xfrm>
          <a:custGeom>
            <a:avLst/>
            <a:gdLst/>
            <a:ahLst/>
            <a:cxnLst/>
            <a:rect l="l" t="t" r="r" b="b"/>
            <a:pathLst>
              <a:path w="1306195" h="1054734">
                <a:moveTo>
                  <a:pt x="1305687" y="0"/>
                </a:moveTo>
                <a:lnTo>
                  <a:pt x="1251800" y="634"/>
                </a:lnTo>
                <a:lnTo>
                  <a:pt x="1198968" y="2590"/>
                </a:lnTo>
                <a:lnTo>
                  <a:pt x="1146822" y="5841"/>
                </a:lnTo>
                <a:lnTo>
                  <a:pt x="1095375" y="10388"/>
                </a:lnTo>
                <a:lnTo>
                  <a:pt x="1044600" y="16230"/>
                </a:lnTo>
                <a:lnTo>
                  <a:pt x="994524" y="23355"/>
                </a:lnTo>
                <a:lnTo>
                  <a:pt x="945134" y="31775"/>
                </a:lnTo>
                <a:lnTo>
                  <a:pt x="896429" y="41478"/>
                </a:lnTo>
                <a:lnTo>
                  <a:pt x="848410" y="52450"/>
                </a:lnTo>
                <a:lnTo>
                  <a:pt x="801077" y="64706"/>
                </a:lnTo>
                <a:lnTo>
                  <a:pt x="754684" y="78295"/>
                </a:lnTo>
                <a:lnTo>
                  <a:pt x="709383" y="93179"/>
                </a:lnTo>
                <a:lnTo>
                  <a:pt x="665200" y="109359"/>
                </a:lnTo>
                <a:lnTo>
                  <a:pt x="622109" y="126834"/>
                </a:lnTo>
                <a:lnTo>
                  <a:pt x="580123" y="145605"/>
                </a:lnTo>
                <a:lnTo>
                  <a:pt x="539254" y="165671"/>
                </a:lnTo>
                <a:lnTo>
                  <a:pt x="499478" y="187032"/>
                </a:lnTo>
                <a:lnTo>
                  <a:pt x="460794" y="209689"/>
                </a:lnTo>
                <a:lnTo>
                  <a:pt x="423214" y="233641"/>
                </a:lnTo>
                <a:lnTo>
                  <a:pt x="386740" y="258902"/>
                </a:lnTo>
                <a:lnTo>
                  <a:pt x="351574" y="285508"/>
                </a:lnTo>
                <a:lnTo>
                  <a:pt x="317919" y="313588"/>
                </a:lnTo>
                <a:lnTo>
                  <a:pt x="285788" y="343128"/>
                </a:lnTo>
                <a:lnTo>
                  <a:pt x="255168" y="374129"/>
                </a:lnTo>
                <a:lnTo>
                  <a:pt x="226085" y="406603"/>
                </a:lnTo>
                <a:lnTo>
                  <a:pt x="198513" y="440537"/>
                </a:lnTo>
                <a:lnTo>
                  <a:pt x="172466" y="475945"/>
                </a:lnTo>
                <a:lnTo>
                  <a:pt x="147942" y="512787"/>
                </a:lnTo>
                <a:lnTo>
                  <a:pt x="124929" y="551103"/>
                </a:lnTo>
                <a:lnTo>
                  <a:pt x="103441" y="590867"/>
                </a:lnTo>
                <a:lnTo>
                  <a:pt x="71831" y="660285"/>
                </a:lnTo>
                <a:lnTo>
                  <a:pt x="58153" y="696391"/>
                </a:lnTo>
                <a:lnTo>
                  <a:pt x="45935" y="733450"/>
                </a:lnTo>
                <a:lnTo>
                  <a:pt x="35128" y="771423"/>
                </a:lnTo>
                <a:lnTo>
                  <a:pt x="25781" y="810361"/>
                </a:lnTo>
                <a:lnTo>
                  <a:pt x="17868" y="850214"/>
                </a:lnTo>
                <a:lnTo>
                  <a:pt x="11379" y="891019"/>
                </a:lnTo>
                <a:lnTo>
                  <a:pt x="6337" y="932764"/>
                </a:lnTo>
                <a:lnTo>
                  <a:pt x="2730" y="975448"/>
                </a:lnTo>
                <a:lnTo>
                  <a:pt x="571" y="1019073"/>
                </a:lnTo>
                <a:lnTo>
                  <a:pt x="0" y="1054531"/>
                </a:lnTo>
                <a:lnTo>
                  <a:pt x="946175" y="1054531"/>
                </a:lnTo>
                <a:lnTo>
                  <a:pt x="946175" y="951039"/>
                </a:lnTo>
                <a:lnTo>
                  <a:pt x="949147" y="910856"/>
                </a:lnTo>
                <a:lnTo>
                  <a:pt x="958075" y="872870"/>
                </a:lnTo>
                <a:lnTo>
                  <a:pt x="972934" y="837082"/>
                </a:lnTo>
                <a:lnTo>
                  <a:pt x="993749" y="803465"/>
                </a:lnTo>
                <a:lnTo>
                  <a:pt x="1020508" y="772045"/>
                </a:lnTo>
                <a:lnTo>
                  <a:pt x="1053211" y="742810"/>
                </a:lnTo>
                <a:lnTo>
                  <a:pt x="1090002" y="717041"/>
                </a:lnTo>
                <a:lnTo>
                  <a:pt x="1128864" y="695959"/>
                </a:lnTo>
                <a:lnTo>
                  <a:pt x="1169822" y="679538"/>
                </a:lnTo>
                <a:lnTo>
                  <a:pt x="1212875" y="667804"/>
                </a:lnTo>
                <a:lnTo>
                  <a:pt x="1258049" y="660768"/>
                </a:lnTo>
                <a:lnTo>
                  <a:pt x="1305687" y="658431"/>
                </a:lnTo>
                <a:lnTo>
                  <a:pt x="1305687" y="0"/>
                </a:lnTo>
                <a:close/>
              </a:path>
            </a:pathLst>
          </a:custGeom>
          <a:solidFill>
            <a:srgbClr val="78CDD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6870268"/>
            <a:ext cx="2475865" cy="1054735"/>
          </a:xfrm>
          <a:custGeom>
            <a:avLst/>
            <a:gdLst/>
            <a:ahLst/>
            <a:cxnLst/>
            <a:rect l="l" t="t" r="r" b="b"/>
            <a:pathLst>
              <a:path w="2475865" h="1054734">
                <a:moveTo>
                  <a:pt x="2475674" y="1054531"/>
                </a:moveTo>
                <a:lnTo>
                  <a:pt x="2472956" y="975461"/>
                </a:lnTo>
                <a:lnTo>
                  <a:pt x="2469362" y="932776"/>
                </a:lnTo>
                <a:lnTo>
                  <a:pt x="2464320" y="891032"/>
                </a:lnTo>
                <a:lnTo>
                  <a:pt x="2457856" y="850226"/>
                </a:lnTo>
                <a:lnTo>
                  <a:pt x="2449944" y="810374"/>
                </a:lnTo>
                <a:lnTo>
                  <a:pt x="2440597" y="771436"/>
                </a:lnTo>
                <a:lnTo>
                  <a:pt x="2429814" y="733450"/>
                </a:lnTo>
                <a:lnTo>
                  <a:pt x="2417584" y="696404"/>
                </a:lnTo>
                <a:lnTo>
                  <a:pt x="2403106" y="658418"/>
                </a:lnTo>
                <a:lnTo>
                  <a:pt x="2372245" y="590880"/>
                </a:lnTo>
                <a:lnTo>
                  <a:pt x="2350757" y="551116"/>
                </a:lnTo>
                <a:lnTo>
                  <a:pt x="2327757" y="512800"/>
                </a:lnTo>
                <a:lnTo>
                  <a:pt x="2303246" y="475957"/>
                </a:lnTo>
                <a:lnTo>
                  <a:pt x="2277211" y="440550"/>
                </a:lnTo>
                <a:lnTo>
                  <a:pt x="2249665" y="406628"/>
                </a:lnTo>
                <a:lnTo>
                  <a:pt x="2220595" y="374142"/>
                </a:lnTo>
                <a:lnTo>
                  <a:pt x="2190000" y="343141"/>
                </a:lnTo>
                <a:lnTo>
                  <a:pt x="2157882" y="313601"/>
                </a:lnTo>
                <a:lnTo>
                  <a:pt x="2124240" y="285521"/>
                </a:lnTo>
                <a:lnTo>
                  <a:pt x="2089086" y="258914"/>
                </a:lnTo>
                <a:lnTo>
                  <a:pt x="2052624" y="233654"/>
                </a:lnTo>
                <a:lnTo>
                  <a:pt x="2015070" y="209702"/>
                </a:lnTo>
                <a:lnTo>
                  <a:pt x="1976386" y="187045"/>
                </a:lnTo>
                <a:lnTo>
                  <a:pt x="1936623" y="165684"/>
                </a:lnTo>
                <a:lnTo>
                  <a:pt x="1895716" y="145618"/>
                </a:lnTo>
                <a:lnTo>
                  <a:pt x="1853717" y="126847"/>
                </a:lnTo>
                <a:lnTo>
                  <a:pt x="1810600" y="109372"/>
                </a:lnTo>
                <a:lnTo>
                  <a:pt x="1766379" y="93192"/>
                </a:lnTo>
                <a:lnTo>
                  <a:pt x="1721053" y="78308"/>
                </a:lnTo>
                <a:lnTo>
                  <a:pt x="1674622" y="64719"/>
                </a:lnTo>
                <a:lnTo>
                  <a:pt x="1627339" y="52463"/>
                </a:lnTo>
                <a:lnTo>
                  <a:pt x="1579372" y="41490"/>
                </a:lnTo>
                <a:lnTo>
                  <a:pt x="1530705" y="31788"/>
                </a:lnTo>
                <a:lnTo>
                  <a:pt x="1481328" y="23368"/>
                </a:lnTo>
                <a:lnTo>
                  <a:pt x="1431251" y="16243"/>
                </a:lnTo>
                <a:lnTo>
                  <a:pt x="1380477" y="10401"/>
                </a:lnTo>
                <a:lnTo>
                  <a:pt x="1329004" y="5854"/>
                </a:lnTo>
                <a:lnTo>
                  <a:pt x="1276858" y="2603"/>
                </a:lnTo>
                <a:lnTo>
                  <a:pt x="1224013" y="647"/>
                </a:lnTo>
                <a:lnTo>
                  <a:pt x="1170470" y="0"/>
                </a:lnTo>
                <a:lnTo>
                  <a:pt x="1116914" y="647"/>
                </a:lnTo>
                <a:lnTo>
                  <a:pt x="1063967" y="2603"/>
                </a:lnTo>
                <a:lnTo>
                  <a:pt x="1011643" y="5854"/>
                </a:lnTo>
                <a:lnTo>
                  <a:pt x="959942" y="10401"/>
                </a:lnTo>
                <a:lnTo>
                  <a:pt x="908862" y="16243"/>
                </a:lnTo>
                <a:lnTo>
                  <a:pt x="858405" y="23368"/>
                </a:lnTo>
                <a:lnTo>
                  <a:pt x="808570" y="31788"/>
                </a:lnTo>
                <a:lnTo>
                  <a:pt x="759333" y="41490"/>
                </a:lnTo>
                <a:lnTo>
                  <a:pt x="710755" y="52463"/>
                </a:lnTo>
                <a:lnTo>
                  <a:pt x="662762" y="64719"/>
                </a:lnTo>
                <a:lnTo>
                  <a:pt x="615759" y="78308"/>
                </a:lnTo>
                <a:lnTo>
                  <a:pt x="569988" y="93192"/>
                </a:lnTo>
                <a:lnTo>
                  <a:pt x="525449" y="109372"/>
                </a:lnTo>
                <a:lnTo>
                  <a:pt x="482155" y="126847"/>
                </a:lnTo>
                <a:lnTo>
                  <a:pt x="440080" y="145618"/>
                </a:lnTo>
                <a:lnTo>
                  <a:pt x="399275" y="165684"/>
                </a:lnTo>
                <a:lnTo>
                  <a:pt x="359689" y="187045"/>
                </a:lnTo>
                <a:lnTo>
                  <a:pt x="321348" y="209702"/>
                </a:lnTo>
                <a:lnTo>
                  <a:pt x="284276" y="233654"/>
                </a:lnTo>
                <a:lnTo>
                  <a:pt x="248424" y="258914"/>
                </a:lnTo>
                <a:lnTo>
                  <a:pt x="213893" y="285521"/>
                </a:lnTo>
                <a:lnTo>
                  <a:pt x="180835" y="313601"/>
                </a:lnTo>
                <a:lnTo>
                  <a:pt x="149225" y="343141"/>
                </a:lnTo>
                <a:lnTo>
                  <a:pt x="119062" y="374142"/>
                </a:lnTo>
                <a:lnTo>
                  <a:pt x="90360" y="406628"/>
                </a:lnTo>
                <a:lnTo>
                  <a:pt x="63131" y="440550"/>
                </a:lnTo>
                <a:lnTo>
                  <a:pt x="37338" y="475957"/>
                </a:lnTo>
                <a:lnTo>
                  <a:pt x="13004" y="512800"/>
                </a:lnTo>
                <a:lnTo>
                  <a:pt x="0" y="534606"/>
                </a:lnTo>
                <a:lnTo>
                  <a:pt x="0" y="1054531"/>
                </a:lnTo>
                <a:lnTo>
                  <a:pt x="811326" y="1054531"/>
                </a:lnTo>
                <a:lnTo>
                  <a:pt x="811326" y="951052"/>
                </a:lnTo>
                <a:lnTo>
                  <a:pt x="814184" y="910869"/>
                </a:lnTo>
                <a:lnTo>
                  <a:pt x="822820" y="872883"/>
                </a:lnTo>
                <a:lnTo>
                  <a:pt x="837196" y="837095"/>
                </a:lnTo>
                <a:lnTo>
                  <a:pt x="857338" y="803478"/>
                </a:lnTo>
                <a:lnTo>
                  <a:pt x="883234" y="772058"/>
                </a:lnTo>
                <a:lnTo>
                  <a:pt x="914895" y="742823"/>
                </a:lnTo>
                <a:lnTo>
                  <a:pt x="950798" y="717054"/>
                </a:lnTo>
                <a:lnTo>
                  <a:pt x="989393" y="695972"/>
                </a:lnTo>
                <a:lnTo>
                  <a:pt x="1030655" y="679551"/>
                </a:lnTo>
                <a:lnTo>
                  <a:pt x="1074597" y="667816"/>
                </a:lnTo>
                <a:lnTo>
                  <a:pt x="1121206" y="660781"/>
                </a:lnTo>
                <a:lnTo>
                  <a:pt x="1170470" y="658418"/>
                </a:lnTo>
                <a:lnTo>
                  <a:pt x="1217764" y="660768"/>
                </a:lnTo>
                <a:lnTo>
                  <a:pt x="1262964" y="667816"/>
                </a:lnTo>
                <a:lnTo>
                  <a:pt x="1306042" y="679551"/>
                </a:lnTo>
                <a:lnTo>
                  <a:pt x="1347012" y="695960"/>
                </a:lnTo>
                <a:lnTo>
                  <a:pt x="1385862" y="717054"/>
                </a:lnTo>
                <a:lnTo>
                  <a:pt x="1422603" y="742823"/>
                </a:lnTo>
                <a:lnTo>
                  <a:pt x="1455305" y="772058"/>
                </a:lnTo>
                <a:lnTo>
                  <a:pt x="1482064" y="803478"/>
                </a:lnTo>
                <a:lnTo>
                  <a:pt x="1502879" y="837095"/>
                </a:lnTo>
                <a:lnTo>
                  <a:pt x="1517751" y="872883"/>
                </a:lnTo>
                <a:lnTo>
                  <a:pt x="1526667" y="910869"/>
                </a:lnTo>
                <a:lnTo>
                  <a:pt x="1529638" y="951052"/>
                </a:lnTo>
                <a:lnTo>
                  <a:pt x="1529638" y="1054531"/>
                </a:lnTo>
                <a:lnTo>
                  <a:pt x="2475674" y="1054531"/>
                </a:lnTo>
                <a:close/>
              </a:path>
            </a:pathLst>
          </a:custGeom>
          <a:solidFill>
            <a:srgbClr val="78CDD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0684" y="6263678"/>
            <a:ext cx="3126894" cy="2896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215619" y="6534404"/>
            <a:ext cx="3291204" cy="120142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41300" marR="5080" indent="-228600">
              <a:lnSpc>
                <a:spcPts val="1280"/>
              </a:lnSpc>
              <a:spcBef>
                <a:spcPts val="180"/>
              </a:spcBef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mbria"/>
                <a:cs typeface="Cambria"/>
              </a:rPr>
              <a:t>Пацієнти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з </a:t>
            </a:r>
            <a:r>
              <a:rPr sz="1100" spc="-10" dirty="0">
                <a:latin typeface="Cambria"/>
                <a:cs typeface="Cambria"/>
              </a:rPr>
              <a:t>прогнозованими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факторами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низької </a:t>
            </a:r>
            <a:r>
              <a:rPr sz="1100" dirty="0">
                <a:latin typeface="Cambria"/>
                <a:cs typeface="Cambria"/>
              </a:rPr>
              <a:t>відповіді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на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ін’єкції</a:t>
            </a:r>
            <a:r>
              <a:rPr sz="1100" spc="-1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гіалуронової</a:t>
            </a:r>
            <a:r>
              <a:rPr sz="1100" spc="-20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кислоти;</a:t>
            </a:r>
            <a:endParaRPr sz="11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sz="1100" dirty="0">
                <a:latin typeface="Cambria"/>
                <a:cs typeface="Cambria"/>
              </a:rPr>
              <a:t>Пацієнти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у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передопераційному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періоді;</a:t>
            </a:r>
            <a:endParaRPr sz="1100">
              <a:latin typeface="Cambria"/>
              <a:cs typeface="Cambria"/>
            </a:endParaRPr>
          </a:p>
          <a:p>
            <a:pPr marL="240665" marR="170815" indent="-228600">
              <a:lnSpc>
                <a:spcPts val="1280"/>
              </a:lnSpc>
              <a:spcBef>
                <a:spcPts val="114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mbria"/>
                <a:cs typeface="Cambria"/>
              </a:rPr>
              <a:t>Пацієнти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з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протипоказанням</a:t>
            </a:r>
            <a:r>
              <a:rPr sz="1100" dirty="0">
                <a:latin typeface="Cambria"/>
                <a:cs typeface="Cambria"/>
              </a:rPr>
              <a:t> до</a:t>
            </a:r>
            <a:r>
              <a:rPr sz="1100" spc="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хірургічного втручання </a:t>
            </a:r>
            <a:r>
              <a:rPr sz="1100" dirty="0">
                <a:latin typeface="Cambria"/>
                <a:cs typeface="Cambria"/>
              </a:rPr>
              <a:t>через</a:t>
            </a:r>
            <a:r>
              <a:rPr sz="1100" spc="-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супутні </a:t>
            </a:r>
            <a:r>
              <a:rPr sz="1100" spc="-10" dirty="0">
                <a:latin typeface="Cambria"/>
                <a:cs typeface="Cambria"/>
              </a:rPr>
              <a:t>захворювання;</a:t>
            </a:r>
            <a:endParaRPr sz="1100">
              <a:latin typeface="Cambria"/>
              <a:cs typeface="Cambria"/>
            </a:endParaRPr>
          </a:p>
          <a:p>
            <a:pPr marL="240665" marR="360045" indent="-228600">
              <a:lnSpc>
                <a:spcPts val="1300"/>
              </a:lnSpc>
              <a:spcBef>
                <a:spcPts val="65"/>
              </a:spcBef>
              <a:buFont typeface="Symbol"/>
              <a:buChar char=""/>
              <a:tabLst>
                <a:tab pos="240665" algn="l"/>
              </a:tabLst>
            </a:pPr>
            <a:r>
              <a:rPr sz="1100" dirty="0">
                <a:latin typeface="Cambria"/>
                <a:cs typeface="Cambria"/>
              </a:rPr>
              <a:t>Пацієнти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з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хірургічними</a:t>
            </a:r>
            <a:r>
              <a:rPr sz="1100" spc="-3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показаннями,</a:t>
            </a:r>
            <a:r>
              <a:rPr sz="1100" spc="-30" dirty="0">
                <a:latin typeface="Cambria"/>
                <a:cs typeface="Cambria"/>
              </a:rPr>
              <a:t> </a:t>
            </a:r>
            <a:r>
              <a:rPr sz="1100" spc="-25" dirty="0">
                <a:latin typeface="Cambria"/>
                <a:cs typeface="Cambria"/>
              </a:rPr>
              <a:t>які </a:t>
            </a:r>
            <a:r>
              <a:rPr sz="1100" spc="-10" dirty="0">
                <a:latin typeface="Cambria"/>
                <a:cs typeface="Cambria"/>
              </a:rPr>
              <a:t>відмовляються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dirty="0">
                <a:latin typeface="Cambria"/>
                <a:cs typeface="Cambria"/>
              </a:rPr>
              <a:t>від</a:t>
            </a:r>
            <a:r>
              <a:rPr sz="1100" spc="25" dirty="0">
                <a:latin typeface="Cambria"/>
                <a:cs typeface="Cambria"/>
              </a:rPr>
              <a:t> </a:t>
            </a:r>
            <a:r>
              <a:rPr sz="1100" spc="-10" dirty="0">
                <a:latin typeface="Cambria"/>
                <a:cs typeface="Cambria"/>
              </a:rPr>
              <a:t>операції.</a:t>
            </a:r>
            <a:endParaRPr sz="1100">
              <a:latin typeface="Cambria"/>
              <a:cs typeface="Cambria"/>
            </a:endParaRPr>
          </a:p>
        </p:txBody>
      </p:sp>
      <p:pic>
        <p:nvPicPr>
          <p:cNvPr id="36" name="Рисунок 35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AFF8940B-D9CF-5488-7B8B-AC6BEC04158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B1A83ED-C180-25EE-2E4C-60D34198DAD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3964940"/>
            <a:chOff x="0" y="0"/>
            <a:chExt cx="4500245" cy="396494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3964940"/>
            </a:xfrm>
            <a:custGeom>
              <a:avLst/>
              <a:gdLst/>
              <a:ahLst/>
              <a:cxnLst/>
              <a:rect l="l" t="t" r="r" b="b"/>
              <a:pathLst>
                <a:path w="4500245" h="3964940">
                  <a:moveTo>
                    <a:pt x="4500003" y="0"/>
                  </a:moveTo>
                  <a:lnTo>
                    <a:pt x="0" y="0"/>
                  </a:lnTo>
                  <a:lnTo>
                    <a:pt x="0" y="3964927"/>
                  </a:lnTo>
                  <a:lnTo>
                    <a:pt x="4500003" y="3964927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59912" y="914984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0"/>
                  </a:moveTo>
                  <a:lnTo>
                    <a:pt x="0" y="696379"/>
                  </a:lnTo>
                </a:path>
              </a:pathLst>
            </a:custGeom>
            <a:ln w="7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24898" y="1089050"/>
              <a:ext cx="301625" cy="532130"/>
            </a:xfrm>
            <a:custGeom>
              <a:avLst/>
              <a:gdLst/>
              <a:ahLst/>
              <a:cxnLst/>
              <a:rect l="l" t="t" r="r" b="b"/>
              <a:pathLst>
                <a:path w="301625" h="532130">
                  <a:moveTo>
                    <a:pt x="150863" y="0"/>
                  </a:moveTo>
                  <a:lnTo>
                    <a:pt x="75196" y="6629"/>
                  </a:lnTo>
                  <a:lnTo>
                    <a:pt x="32943" y="22034"/>
                  </a:lnTo>
                  <a:lnTo>
                    <a:pt x="3454" y="60020"/>
                  </a:lnTo>
                  <a:lnTo>
                    <a:pt x="0" y="83807"/>
                  </a:lnTo>
                  <a:lnTo>
                    <a:pt x="4368" y="207581"/>
                  </a:lnTo>
                  <a:lnTo>
                    <a:pt x="18808" y="250037"/>
                  </a:lnTo>
                  <a:lnTo>
                    <a:pt x="50520" y="271767"/>
                  </a:lnTo>
                  <a:lnTo>
                    <a:pt x="69583" y="274573"/>
                  </a:lnTo>
                  <a:lnTo>
                    <a:pt x="73571" y="505879"/>
                  </a:lnTo>
                  <a:lnTo>
                    <a:pt x="75755" y="515950"/>
                  </a:lnTo>
                  <a:lnTo>
                    <a:pt x="81406" y="524141"/>
                  </a:lnTo>
                  <a:lnTo>
                    <a:pt x="89700" y="529640"/>
                  </a:lnTo>
                  <a:lnTo>
                    <a:pt x="99809" y="531660"/>
                  </a:lnTo>
                  <a:lnTo>
                    <a:pt x="122453" y="531660"/>
                  </a:lnTo>
                  <a:lnTo>
                    <a:pt x="132664" y="529602"/>
                  </a:lnTo>
                  <a:lnTo>
                    <a:pt x="141008" y="523976"/>
                  </a:lnTo>
                  <a:lnTo>
                    <a:pt x="146621" y="515632"/>
                  </a:lnTo>
                  <a:lnTo>
                    <a:pt x="148691" y="505421"/>
                  </a:lnTo>
                  <a:lnTo>
                    <a:pt x="148691" y="461492"/>
                  </a:lnTo>
                  <a:lnTo>
                    <a:pt x="149580" y="285191"/>
                  </a:lnTo>
                  <a:lnTo>
                    <a:pt x="148793" y="505320"/>
                  </a:lnTo>
                  <a:lnTo>
                    <a:pt x="175044" y="531660"/>
                  </a:lnTo>
                  <a:lnTo>
                    <a:pt x="197751" y="531660"/>
                  </a:lnTo>
                  <a:lnTo>
                    <a:pt x="229679" y="275475"/>
                  </a:lnTo>
                  <a:lnTo>
                    <a:pt x="230822" y="275475"/>
                  </a:lnTo>
                  <a:lnTo>
                    <a:pt x="279577" y="252818"/>
                  </a:lnTo>
                  <a:lnTo>
                    <a:pt x="295008" y="215696"/>
                  </a:lnTo>
                  <a:lnTo>
                    <a:pt x="295643" y="208394"/>
                  </a:lnTo>
                  <a:lnTo>
                    <a:pt x="301028" y="84708"/>
                  </a:lnTo>
                  <a:lnTo>
                    <a:pt x="286575" y="39662"/>
                  </a:lnTo>
                  <a:lnTo>
                    <a:pt x="244830" y="11595"/>
                  </a:lnTo>
                  <a:lnTo>
                    <a:pt x="204762" y="3390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088" y="894995"/>
              <a:ext cx="156083" cy="1560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24910" y="1089050"/>
              <a:ext cx="301625" cy="275590"/>
            </a:xfrm>
            <a:custGeom>
              <a:avLst/>
              <a:gdLst/>
              <a:ahLst/>
              <a:cxnLst/>
              <a:rect l="l" t="t" r="r" b="b"/>
              <a:pathLst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1522" y="1191450"/>
              <a:ext cx="167640" cy="429259"/>
            </a:xfrm>
            <a:custGeom>
              <a:avLst/>
              <a:gdLst/>
              <a:ahLst/>
              <a:cxnLst/>
              <a:rect l="l" t="t" r="r" b="b"/>
              <a:pathLst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273" y="2684691"/>
              <a:ext cx="670560" cy="1016000"/>
            </a:xfrm>
            <a:custGeom>
              <a:avLst/>
              <a:gdLst/>
              <a:ahLst/>
              <a:cxnLst/>
              <a:rect l="l" t="t" r="r" b="b"/>
              <a:pathLst>
                <a:path w="670560" h="1016000">
                  <a:moveTo>
                    <a:pt x="231597" y="0"/>
                  </a:moveTo>
                  <a:lnTo>
                    <a:pt x="0" y="310603"/>
                  </a:lnTo>
                  <a:lnTo>
                    <a:pt x="41173" y="333133"/>
                  </a:lnTo>
                  <a:lnTo>
                    <a:pt x="81775" y="356590"/>
                  </a:lnTo>
                  <a:lnTo>
                    <a:pt x="121831" y="380961"/>
                  </a:lnTo>
                  <a:lnTo>
                    <a:pt x="161340" y="406234"/>
                  </a:lnTo>
                  <a:lnTo>
                    <a:pt x="200329" y="432371"/>
                  </a:lnTo>
                  <a:lnTo>
                    <a:pt x="276059" y="485292"/>
                  </a:lnTo>
                  <a:lnTo>
                    <a:pt x="313220" y="538772"/>
                  </a:lnTo>
                  <a:lnTo>
                    <a:pt x="308406" y="585127"/>
                  </a:lnTo>
                  <a:lnTo>
                    <a:pt x="289623" y="652551"/>
                  </a:lnTo>
                  <a:lnTo>
                    <a:pt x="284124" y="684707"/>
                  </a:lnTo>
                  <a:lnTo>
                    <a:pt x="291541" y="771321"/>
                  </a:lnTo>
                  <a:lnTo>
                    <a:pt x="301663" y="820966"/>
                  </a:lnTo>
                  <a:lnTo>
                    <a:pt x="314223" y="870661"/>
                  </a:lnTo>
                  <a:lnTo>
                    <a:pt x="328422" y="920013"/>
                  </a:lnTo>
                  <a:lnTo>
                    <a:pt x="343471" y="968578"/>
                  </a:lnTo>
                  <a:lnTo>
                    <a:pt x="358597" y="1015936"/>
                  </a:lnTo>
                  <a:lnTo>
                    <a:pt x="609828" y="1015936"/>
                  </a:lnTo>
                  <a:lnTo>
                    <a:pt x="608342" y="962393"/>
                  </a:lnTo>
                  <a:lnTo>
                    <a:pt x="608114" y="905230"/>
                  </a:lnTo>
                  <a:lnTo>
                    <a:pt x="608965" y="853554"/>
                  </a:lnTo>
                  <a:lnTo>
                    <a:pt x="614730" y="768019"/>
                  </a:lnTo>
                  <a:lnTo>
                    <a:pt x="619391" y="720013"/>
                  </a:lnTo>
                  <a:lnTo>
                    <a:pt x="625411" y="672350"/>
                  </a:lnTo>
                  <a:lnTo>
                    <a:pt x="633488" y="624916"/>
                  </a:lnTo>
                  <a:lnTo>
                    <a:pt x="644309" y="577608"/>
                  </a:lnTo>
                  <a:lnTo>
                    <a:pt x="658596" y="530326"/>
                  </a:lnTo>
                  <a:lnTo>
                    <a:pt x="662038" y="519963"/>
                  </a:lnTo>
                  <a:lnTo>
                    <a:pt x="665962" y="505574"/>
                  </a:lnTo>
                  <a:lnTo>
                    <a:pt x="669188" y="487527"/>
                  </a:lnTo>
                  <a:lnTo>
                    <a:pt x="670560" y="466140"/>
                  </a:lnTo>
                  <a:lnTo>
                    <a:pt x="669772" y="449364"/>
                  </a:lnTo>
                  <a:lnTo>
                    <a:pt x="652246" y="385991"/>
                  </a:lnTo>
                  <a:lnTo>
                    <a:pt x="628129" y="350824"/>
                  </a:lnTo>
                  <a:lnTo>
                    <a:pt x="584390" y="314210"/>
                  </a:lnTo>
                  <a:lnTo>
                    <a:pt x="560095" y="293306"/>
                  </a:lnTo>
                  <a:lnTo>
                    <a:pt x="533958" y="269570"/>
                  </a:lnTo>
                  <a:lnTo>
                    <a:pt x="469938" y="209931"/>
                  </a:lnTo>
                  <a:lnTo>
                    <a:pt x="428917" y="172212"/>
                  </a:lnTo>
                  <a:lnTo>
                    <a:pt x="379844" y="128003"/>
                  </a:lnTo>
                  <a:lnTo>
                    <a:pt x="321132" y="76403"/>
                  </a:lnTo>
                  <a:lnTo>
                    <a:pt x="282194" y="42849"/>
                  </a:lnTo>
                  <a:lnTo>
                    <a:pt x="23159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9993" y="2819577"/>
              <a:ext cx="521970" cy="881380"/>
            </a:xfrm>
            <a:custGeom>
              <a:avLst/>
              <a:gdLst/>
              <a:ahLst/>
              <a:cxnLst/>
              <a:rect l="l" t="t" r="r" b="b"/>
              <a:pathLst>
                <a:path w="521969" h="881379">
                  <a:moveTo>
                    <a:pt x="388366" y="529920"/>
                  </a:moveTo>
                  <a:lnTo>
                    <a:pt x="367995" y="496023"/>
                  </a:lnTo>
                  <a:lnTo>
                    <a:pt x="352983" y="488429"/>
                  </a:lnTo>
                  <a:lnTo>
                    <a:pt x="344081" y="488950"/>
                  </a:lnTo>
                  <a:lnTo>
                    <a:pt x="337045" y="490829"/>
                  </a:lnTo>
                  <a:lnTo>
                    <a:pt x="331317" y="496201"/>
                  </a:lnTo>
                  <a:lnTo>
                    <a:pt x="328726" y="503008"/>
                  </a:lnTo>
                  <a:lnTo>
                    <a:pt x="326796" y="514477"/>
                  </a:lnTo>
                  <a:lnTo>
                    <a:pt x="329006" y="525513"/>
                  </a:lnTo>
                  <a:lnTo>
                    <a:pt x="333819" y="536092"/>
                  </a:lnTo>
                  <a:lnTo>
                    <a:pt x="343890" y="553135"/>
                  </a:lnTo>
                  <a:lnTo>
                    <a:pt x="347687" y="560070"/>
                  </a:lnTo>
                  <a:lnTo>
                    <a:pt x="363372" y="881049"/>
                  </a:lnTo>
                  <a:lnTo>
                    <a:pt x="387972" y="881049"/>
                  </a:lnTo>
                  <a:lnTo>
                    <a:pt x="379641" y="566826"/>
                  </a:lnTo>
                  <a:lnTo>
                    <a:pt x="379831" y="558685"/>
                  </a:lnTo>
                  <a:lnTo>
                    <a:pt x="380796" y="550672"/>
                  </a:lnTo>
                  <a:lnTo>
                    <a:pt x="382854" y="542950"/>
                  </a:lnTo>
                  <a:lnTo>
                    <a:pt x="385178" y="536448"/>
                  </a:lnTo>
                  <a:lnTo>
                    <a:pt x="388366" y="529920"/>
                  </a:lnTo>
                  <a:close/>
                </a:path>
                <a:path w="521969" h="881379">
                  <a:moveTo>
                    <a:pt x="492772" y="288531"/>
                  </a:moveTo>
                  <a:lnTo>
                    <a:pt x="468096" y="243179"/>
                  </a:lnTo>
                  <a:lnTo>
                    <a:pt x="394474" y="218389"/>
                  </a:lnTo>
                  <a:lnTo>
                    <a:pt x="375285" y="212598"/>
                  </a:lnTo>
                  <a:lnTo>
                    <a:pt x="323316" y="188887"/>
                  </a:lnTo>
                  <a:lnTo>
                    <a:pt x="283667" y="163258"/>
                  </a:lnTo>
                  <a:lnTo>
                    <a:pt x="58280" y="0"/>
                  </a:lnTo>
                  <a:lnTo>
                    <a:pt x="0" y="78168"/>
                  </a:lnTo>
                  <a:lnTo>
                    <a:pt x="276923" y="268414"/>
                  </a:lnTo>
                  <a:lnTo>
                    <a:pt x="304241" y="296697"/>
                  </a:lnTo>
                  <a:lnTo>
                    <a:pt x="313855" y="327367"/>
                  </a:lnTo>
                  <a:lnTo>
                    <a:pt x="312826" y="338836"/>
                  </a:lnTo>
                  <a:lnTo>
                    <a:pt x="308889" y="354076"/>
                  </a:lnTo>
                  <a:lnTo>
                    <a:pt x="305739" y="369836"/>
                  </a:lnTo>
                  <a:lnTo>
                    <a:pt x="307873" y="384149"/>
                  </a:lnTo>
                  <a:lnTo>
                    <a:pt x="319773" y="395008"/>
                  </a:lnTo>
                  <a:lnTo>
                    <a:pt x="337527" y="399719"/>
                  </a:lnTo>
                  <a:lnTo>
                    <a:pt x="357339" y="399923"/>
                  </a:lnTo>
                  <a:lnTo>
                    <a:pt x="377164" y="397065"/>
                  </a:lnTo>
                  <a:lnTo>
                    <a:pt x="429463" y="377304"/>
                  </a:lnTo>
                  <a:lnTo>
                    <a:pt x="472427" y="340321"/>
                  </a:lnTo>
                  <a:lnTo>
                    <a:pt x="490855" y="307555"/>
                  </a:lnTo>
                  <a:lnTo>
                    <a:pt x="492772" y="288531"/>
                  </a:lnTo>
                  <a:close/>
                </a:path>
                <a:path w="521969" h="881379">
                  <a:moveTo>
                    <a:pt x="521893" y="421982"/>
                  </a:moveTo>
                  <a:lnTo>
                    <a:pt x="494296" y="382739"/>
                  </a:lnTo>
                  <a:lnTo>
                    <a:pt x="478066" y="380479"/>
                  </a:lnTo>
                  <a:lnTo>
                    <a:pt x="461772" y="382549"/>
                  </a:lnTo>
                  <a:lnTo>
                    <a:pt x="446659" y="387908"/>
                  </a:lnTo>
                  <a:lnTo>
                    <a:pt x="432168" y="394970"/>
                  </a:lnTo>
                  <a:lnTo>
                    <a:pt x="417868" y="402577"/>
                  </a:lnTo>
                  <a:lnTo>
                    <a:pt x="403301" y="409549"/>
                  </a:lnTo>
                  <a:lnTo>
                    <a:pt x="383082" y="416255"/>
                  </a:lnTo>
                  <a:lnTo>
                    <a:pt x="362051" y="419696"/>
                  </a:lnTo>
                  <a:lnTo>
                    <a:pt x="340753" y="419823"/>
                  </a:lnTo>
                  <a:lnTo>
                    <a:pt x="319697" y="416623"/>
                  </a:lnTo>
                  <a:lnTo>
                    <a:pt x="314464" y="415417"/>
                  </a:lnTo>
                  <a:lnTo>
                    <a:pt x="309003" y="417525"/>
                  </a:lnTo>
                  <a:lnTo>
                    <a:pt x="306400" y="422173"/>
                  </a:lnTo>
                  <a:lnTo>
                    <a:pt x="303326" y="429602"/>
                  </a:lnTo>
                  <a:lnTo>
                    <a:pt x="302133" y="437159"/>
                  </a:lnTo>
                  <a:lnTo>
                    <a:pt x="302742" y="444792"/>
                  </a:lnTo>
                  <a:lnTo>
                    <a:pt x="333565" y="472363"/>
                  </a:lnTo>
                  <a:lnTo>
                    <a:pt x="347332" y="474078"/>
                  </a:lnTo>
                  <a:lnTo>
                    <a:pt x="353098" y="475462"/>
                  </a:lnTo>
                  <a:lnTo>
                    <a:pt x="376250" y="486346"/>
                  </a:lnTo>
                  <a:lnTo>
                    <a:pt x="393979" y="504037"/>
                  </a:lnTo>
                  <a:lnTo>
                    <a:pt x="405155" y="526618"/>
                  </a:lnTo>
                  <a:lnTo>
                    <a:pt x="408660" y="552157"/>
                  </a:lnTo>
                  <a:lnTo>
                    <a:pt x="408444" y="605637"/>
                  </a:lnTo>
                  <a:lnTo>
                    <a:pt x="410362" y="659472"/>
                  </a:lnTo>
                  <a:lnTo>
                    <a:pt x="413918" y="713803"/>
                  </a:lnTo>
                  <a:lnTo>
                    <a:pt x="418604" y="768756"/>
                  </a:lnTo>
                  <a:lnTo>
                    <a:pt x="429450" y="881037"/>
                  </a:lnTo>
                  <a:lnTo>
                    <a:pt x="497446" y="881037"/>
                  </a:lnTo>
                  <a:lnTo>
                    <a:pt x="495388" y="827773"/>
                  </a:lnTo>
                  <a:lnTo>
                    <a:pt x="494182" y="774865"/>
                  </a:lnTo>
                  <a:lnTo>
                    <a:pt x="493839" y="722312"/>
                  </a:lnTo>
                  <a:lnTo>
                    <a:pt x="494385" y="670128"/>
                  </a:lnTo>
                  <a:lnTo>
                    <a:pt x="495846" y="618312"/>
                  </a:lnTo>
                  <a:lnTo>
                    <a:pt x="498221" y="566889"/>
                  </a:lnTo>
                  <a:lnTo>
                    <a:pt x="501535" y="515848"/>
                  </a:lnTo>
                  <a:lnTo>
                    <a:pt x="509371" y="474649"/>
                  </a:lnTo>
                  <a:lnTo>
                    <a:pt x="516242" y="454748"/>
                  </a:lnTo>
                  <a:lnTo>
                    <a:pt x="518033" y="448208"/>
                  </a:lnTo>
                  <a:lnTo>
                    <a:pt x="519493" y="441566"/>
                  </a:lnTo>
                  <a:lnTo>
                    <a:pt x="521055" y="432219"/>
                  </a:lnTo>
                  <a:lnTo>
                    <a:pt x="521893" y="421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495" y="3063074"/>
              <a:ext cx="74122" cy="1151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7108" y="3700614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584" y="6172"/>
                  </a:moveTo>
                  <a:lnTo>
                    <a:pt x="381" y="4152"/>
                  </a:lnTo>
                  <a:lnTo>
                    <a:pt x="177" y="209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1316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87119" y="3044088"/>
              <a:ext cx="285750" cy="83185"/>
            </a:xfrm>
            <a:custGeom>
              <a:avLst/>
              <a:gdLst/>
              <a:ahLst/>
              <a:cxnLst/>
              <a:rect l="l" t="t" r="r" b="b"/>
              <a:pathLst>
                <a:path w="285750" h="83185">
                  <a:moveTo>
                    <a:pt x="285178" y="0"/>
                  </a:moveTo>
                  <a:lnTo>
                    <a:pt x="104406" y="5143"/>
                  </a:lnTo>
                  <a:lnTo>
                    <a:pt x="134594" y="50965"/>
                  </a:lnTo>
                  <a:lnTo>
                    <a:pt x="0" y="82753"/>
                  </a:lnTo>
                  <a:lnTo>
                    <a:pt x="194094" y="74066"/>
                  </a:lnTo>
                  <a:lnTo>
                    <a:pt x="166446" y="27178"/>
                  </a:lnTo>
                  <a:lnTo>
                    <a:pt x="28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420" y="2628544"/>
              <a:ext cx="546735" cy="535940"/>
            </a:xfrm>
            <a:custGeom>
              <a:avLst/>
              <a:gdLst/>
              <a:ahLst/>
              <a:cxnLst/>
              <a:rect l="l" t="t" r="r" b="b"/>
              <a:pathLst>
                <a:path w="546735" h="535939">
                  <a:moveTo>
                    <a:pt x="399376" y="0"/>
                  </a:moveTo>
                  <a:lnTo>
                    <a:pt x="136829" y="8394"/>
                  </a:lnTo>
                  <a:lnTo>
                    <a:pt x="0" y="324040"/>
                  </a:lnTo>
                  <a:lnTo>
                    <a:pt x="18872" y="535787"/>
                  </a:lnTo>
                  <a:lnTo>
                    <a:pt x="64096" y="444957"/>
                  </a:lnTo>
                  <a:lnTo>
                    <a:pt x="88950" y="262102"/>
                  </a:lnTo>
                  <a:lnTo>
                    <a:pt x="133794" y="163322"/>
                  </a:lnTo>
                  <a:lnTo>
                    <a:pt x="231521" y="114554"/>
                  </a:lnTo>
                  <a:lnTo>
                    <a:pt x="415061" y="81762"/>
                  </a:lnTo>
                  <a:lnTo>
                    <a:pt x="546150" y="48641"/>
                  </a:lnTo>
                  <a:lnTo>
                    <a:pt x="525919" y="22796"/>
                  </a:lnTo>
                  <a:lnTo>
                    <a:pt x="446341" y="5994"/>
                  </a:lnTo>
                  <a:lnTo>
                    <a:pt x="399376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006" y="352132"/>
              <a:ext cx="143988" cy="144005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614678" y="4926329"/>
            <a:ext cx="3525520" cy="0"/>
          </a:xfrm>
          <a:custGeom>
            <a:avLst/>
            <a:gdLst/>
            <a:ahLst/>
            <a:cxnLst/>
            <a:rect l="l" t="t" r="r" b="b"/>
            <a:pathLst>
              <a:path w="3525520">
                <a:moveTo>
                  <a:pt x="0" y="0"/>
                </a:moveTo>
                <a:lnTo>
                  <a:pt x="3525037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62049" y="68382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7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5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1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20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5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31518" y="5952454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4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8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6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19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4" y="8737"/>
                </a:lnTo>
                <a:lnTo>
                  <a:pt x="48323" y="3047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5711" y="5954077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4968" y="6797507"/>
            <a:ext cx="876300" cy="876300"/>
            <a:chOff x="434968" y="6797507"/>
            <a:chExt cx="876300" cy="876300"/>
          </a:xfrm>
        </p:grpSpPr>
        <p:sp>
          <p:nvSpPr>
            <p:cNvPr id="21" name="object 21"/>
            <p:cNvSpPr/>
            <p:nvPr/>
          </p:nvSpPr>
          <p:spPr>
            <a:xfrm>
              <a:off x="447333" y="6868783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1"/>
                  </a:lnTo>
                  <a:lnTo>
                    <a:pt x="309638" y="599592"/>
                  </a:lnTo>
                  <a:lnTo>
                    <a:pt x="345554" y="627633"/>
                  </a:lnTo>
                  <a:lnTo>
                    <a:pt x="382955" y="653770"/>
                  </a:lnTo>
                  <a:lnTo>
                    <a:pt x="421792" y="677925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4962" y="6797510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49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49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36" y="866025"/>
                  </a:moveTo>
                  <a:lnTo>
                    <a:pt x="873239" y="858786"/>
                  </a:lnTo>
                  <a:lnTo>
                    <a:pt x="866013" y="855802"/>
                  </a:lnTo>
                  <a:lnTo>
                    <a:pt x="858786" y="858786"/>
                  </a:lnTo>
                  <a:lnTo>
                    <a:pt x="855789" y="866025"/>
                  </a:lnTo>
                  <a:lnTo>
                    <a:pt x="858786" y="873252"/>
                  </a:lnTo>
                  <a:lnTo>
                    <a:pt x="866013" y="876249"/>
                  </a:lnTo>
                  <a:lnTo>
                    <a:pt x="873239" y="873252"/>
                  </a:lnTo>
                  <a:lnTo>
                    <a:pt x="876236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1290751" y="59417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6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46541" y="67975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49" y="17449"/>
                </a:lnTo>
                <a:lnTo>
                  <a:pt x="20447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935" y="6006668"/>
            <a:ext cx="1602124" cy="1602102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272751" y="68382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7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5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1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20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5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42233" y="5952454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5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8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7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20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5" y="8737"/>
                </a:lnTo>
                <a:lnTo>
                  <a:pt x="48323" y="3047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56421" y="5954077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2345677" y="6797507"/>
            <a:ext cx="876300" cy="876300"/>
            <a:chOff x="2345677" y="6797507"/>
            <a:chExt cx="876300" cy="876300"/>
          </a:xfrm>
        </p:grpSpPr>
        <p:sp>
          <p:nvSpPr>
            <p:cNvPr id="30" name="object 30"/>
            <p:cNvSpPr/>
            <p:nvPr/>
          </p:nvSpPr>
          <p:spPr>
            <a:xfrm>
              <a:off x="2358047" y="6868783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1"/>
                  </a:lnTo>
                  <a:lnTo>
                    <a:pt x="309638" y="599592"/>
                  </a:lnTo>
                  <a:lnTo>
                    <a:pt x="345554" y="627633"/>
                  </a:lnTo>
                  <a:lnTo>
                    <a:pt x="382955" y="653770"/>
                  </a:lnTo>
                  <a:lnTo>
                    <a:pt x="421792" y="677925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45677" y="6797510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62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62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23" y="866025"/>
                  </a:moveTo>
                  <a:lnTo>
                    <a:pt x="873239" y="858786"/>
                  </a:lnTo>
                  <a:lnTo>
                    <a:pt x="866000" y="855802"/>
                  </a:lnTo>
                  <a:lnTo>
                    <a:pt x="858774" y="858786"/>
                  </a:lnTo>
                  <a:lnTo>
                    <a:pt x="855776" y="866025"/>
                  </a:lnTo>
                  <a:lnTo>
                    <a:pt x="858774" y="873252"/>
                  </a:lnTo>
                  <a:lnTo>
                    <a:pt x="866000" y="876249"/>
                  </a:lnTo>
                  <a:lnTo>
                    <a:pt x="873239" y="873252"/>
                  </a:lnTo>
                  <a:lnTo>
                    <a:pt x="876223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201454" y="59417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57256" y="679750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0650" y="6006668"/>
            <a:ext cx="1602117" cy="1602102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44500" y="1229359"/>
            <a:ext cx="1540510" cy="528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1800"/>
              </a:lnSpc>
              <a:spcBef>
                <a:spcPts val="459"/>
              </a:spcBef>
            </a:pP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КЛІНІЧНИЙ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ВИПАДОК</a:t>
            </a:r>
            <a:r>
              <a:rPr sz="18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92144" y="683768"/>
            <a:ext cx="599440" cy="56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8CDD0"/>
                </a:solidFill>
                <a:latin typeface="Tahoma"/>
                <a:cs typeface="Tahoma"/>
              </a:rPr>
              <a:t>Чоловік</a:t>
            </a:r>
            <a:endParaRPr sz="1200">
              <a:latin typeface="Tahoma"/>
              <a:cs typeface="Tahoma"/>
            </a:endParaRPr>
          </a:p>
          <a:p>
            <a:pPr marL="26034">
              <a:lnSpc>
                <a:spcPct val="100000"/>
              </a:lnSpc>
              <a:spcBef>
                <a:spcPts val="1330"/>
              </a:spcBef>
            </a:pPr>
            <a:r>
              <a:rPr sz="1200" spc="-25" dirty="0">
                <a:solidFill>
                  <a:srgbClr val="78CDD0"/>
                </a:solidFill>
                <a:latin typeface="Tahoma"/>
                <a:cs typeface="Tahoma"/>
              </a:rPr>
              <a:t>ВІК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05859" y="1387855"/>
            <a:ext cx="24193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spc="30" dirty="0">
                <a:solidFill>
                  <a:srgbClr val="78CDD0"/>
                </a:solidFill>
                <a:latin typeface="Tahoma"/>
                <a:cs typeface="Tahoma"/>
              </a:rPr>
              <a:t>68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7298" y="1904491"/>
            <a:ext cx="3805554" cy="56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Доктор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Філіп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Ван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Овершельде</a:t>
            </a:r>
            <a:r>
              <a:rPr sz="900" spc="-2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(Medisch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Centrum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Latem,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8CDD0"/>
                </a:solidFill>
                <a:latin typeface="Tahoma"/>
                <a:cs typeface="Tahoma"/>
              </a:rPr>
              <a:t>Гент)</a:t>
            </a:r>
            <a:endParaRPr sz="900">
              <a:latin typeface="Tahoma"/>
              <a:cs typeface="Tahoma"/>
            </a:endParaRPr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Медіальний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остеоартрит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13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ураженням</a:t>
            </a:r>
            <a:endParaRPr sz="13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3792220" algn="l"/>
              </a:tabLst>
            </a:pPr>
            <a:r>
              <a:rPr sz="1300" u="sng" spc="4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пателлофеморального</a:t>
            </a:r>
            <a:r>
              <a:rPr sz="13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3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суглоба</a:t>
            </a:r>
            <a:r>
              <a:rPr sz="13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59014" y="2949955"/>
            <a:ext cx="2761615" cy="7829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81940" marR="431165">
              <a:lnSpc>
                <a:spcPts val="900"/>
              </a:lnSpc>
              <a:spcBef>
                <a:spcPts val="280"/>
              </a:spcBef>
            </a:pP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з</a:t>
            </a:r>
            <a:r>
              <a:rPr sz="900" spc="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ознаками</a:t>
            </a:r>
            <a:r>
              <a:rPr sz="900" spc="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медіального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остеоартриту</a:t>
            </a:r>
            <a:r>
              <a:rPr sz="90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лівого</a:t>
            </a:r>
            <a:r>
              <a:rPr sz="900" spc="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колінного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суглоба</a:t>
            </a:r>
            <a:r>
              <a:rPr sz="900" spc="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з</a:t>
            </a:r>
            <a:r>
              <a:rPr sz="900" spc="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ураженням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надколінної</a:t>
            </a:r>
            <a:r>
              <a:rPr sz="900" spc="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чашечки.</a:t>
            </a:r>
            <a:endParaRPr sz="900" dirty="0">
              <a:latin typeface="Arial Black"/>
              <a:cs typeface="Arial Black"/>
            </a:endParaRPr>
          </a:p>
          <a:p>
            <a:pPr marL="12700" marR="5080" indent="456565">
              <a:lnSpc>
                <a:spcPct val="101099"/>
              </a:lnSpc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Пацієнт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кваліфікований,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як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придатний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для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тотальної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артропластики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колінного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суглоба</a:t>
            </a:r>
            <a:r>
              <a:rPr sz="9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(ТАКС).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95119" y="4094479"/>
            <a:ext cx="2096135" cy="612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43815">
              <a:lnSpc>
                <a:spcPct val="83300"/>
              </a:lnSpc>
              <a:spcBef>
                <a:spcPts val="325"/>
              </a:spcBef>
            </a:pPr>
            <a:r>
              <a:rPr sz="1100" dirty="0">
                <a:solidFill>
                  <a:srgbClr val="001F5F"/>
                </a:solidFill>
                <a:latin typeface="Arial Black"/>
                <a:cs typeface="Arial Black"/>
              </a:rPr>
              <a:t>Пацієнт</a:t>
            </a:r>
            <a:r>
              <a:rPr sz="1100" spc="-55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01F5F"/>
                </a:solidFill>
                <a:latin typeface="Arial Black"/>
                <a:cs typeface="Arial Black"/>
              </a:rPr>
              <a:t>отримував консервативне</a:t>
            </a:r>
            <a:r>
              <a:rPr sz="1100" spc="3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01F5F"/>
                </a:solidFill>
                <a:latin typeface="Arial Black"/>
                <a:cs typeface="Arial Black"/>
              </a:rPr>
              <a:t>лікування, </a:t>
            </a:r>
            <a:r>
              <a:rPr sz="1100" dirty="0">
                <a:solidFill>
                  <a:srgbClr val="001F5F"/>
                </a:solidFill>
                <a:latin typeface="Arial Black"/>
                <a:cs typeface="Arial Black"/>
              </a:rPr>
              <a:t>однак</a:t>
            </a:r>
            <a:r>
              <a:rPr sz="1100" spc="-35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001F5F"/>
                </a:solidFill>
                <a:latin typeface="Arial Black"/>
                <a:cs typeface="Arial Black"/>
              </a:rPr>
              <a:t>без</a:t>
            </a:r>
            <a:r>
              <a:rPr sz="1100" spc="-4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001F5F"/>
                </a:solidFill>
                <a:latin typeface="Arial Black"/>
                <a:cs typeface="Arial Black"/>
              </a:rPr>
              <a:t>належного ефекту.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450339" y="5089651"/>
            <a:ext cx="2774950" cy="50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200"/>
              </a:lnSpc>
              <a:spcBef>
                <a:spcPts val="95"/>
              </a:spcBef>
            </a:pPr>
            <a:r>
              <a:rPr sz="900" dirty="0">
                <a:solidFill>
                  <a:srgbClr val="001F5F"/>
                </a:solidFill>
                <a:latin typeface="Arial Black"/>
                <a:cs typeface="Arial Black"/>
              </a:rPr>
              <a:t>Протягом</a:t>
            </a:r>
            <a:r>
              <a:rPr sz="900" spc="-4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001F5F"/>
                </a:solidFill>
                <a:latin typeface="Arial Black"/>
                <a:cs typeface="Arial Black"/>
              </a:rPr>
              <a:t>року,</a:t>
            </a:r>
            <a:r>
              <a:rPr sz="900" spc="-45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001F5F"/>
                </a:solidFill>
                <a:latin typeface="Arial Black"/>
                <a:cs typeface="Arial Black"/>
              </a:rPr>
              <a:t>пацієнт</a:t>
            </a:r>
            <a:r>
              <a:rPr sz="900" spc="-5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001F5F"/>
                </a:solidFill>
                <a:latin typeface="Arial Black"/>
                <a:cs typeface="Arial Black"/>
              </a:rPr>
              <a:t>отримав</a:t>
            </a:r>
            <a:r>
              <a:rPr sz="900" spc="-45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001F5F"/>
                </a:solidFill>
                <a:latin typeface="Arial Black"/>
                <a:cs typeface="Arial Black"/>
              </a:rPr>
              <a:t>3 </a:t>
            </a:r>
            <a:r>
              <a:rPr sz="900" spc="-10" dirty="0">
                <a:solidFill>
                  <a:srgbClr val="001F5F"/>
                </a:solidFill>
                <a:latin typeface="Arial Black"/>
                <a:cs typeface="Arial Black"/>
              </a:rPr>
              <a:t>внутришньосуглобові</a:t>
            </a:r>
            <a:r>
              <a:rPr sz="900" spc="3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001F5F"/>
                </a:solidFill>
                <a:latin typeface="Arial Black"/>
                <a:cs typeface="Arial Black"/>
              </a:rPr>
              <a:t>ін’єкції</a:t>
            </a:r>
            <a:r>
              <a:rPr sz="900" spc="30" dirty="0">
                <a:solidFill>
                  <a:srgbClr val="001F5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001F5F"/>
                </a:solidFill>
                <a:latin typeface="Arial Black"/>
                <a:cs typeface="Arial Black"/>
              </a:rPr>
              <a:t>гіалуронової кислоти.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54075" y="4046067"/>
            <a:ext cx="442595" cy="630555"/>
            <a:chOff x="854075" y="4046067"/>
            <a:chExt cx="442595" cy="630555"/>
          </a:xfrm>
        </p:grpSpPr>
        <p:sp>
          <p:nvSpPr>
            <p:cNvPr id="43" name="object 43"/>
            <p:cNvSpPr/>
            <p:nvPr/>
          </p:nvSpPr>
          <p:spPr>
            <a:xfrm>
              <a:off x="854075" y="4112615"/>
              <a:ext cx="442595" cy="563880"/>
            </a:xfrm>
            <a:custGeom>
              <a:avLst/>
              <a:gdLst/>
              <a:ahLst/>
              <a:cxnLst/>
              <a:rect l="l" t="t" r="r" b="b"/>
              <a:pathLst>
                <a:path w="442594" h="563879">
                  <a:moveTo>
                    <a:pt x="423837" y="0"/>
                  </a:moveTo>
                  <a:lnTo>
                    <a:pt x="319392" y="0"/>
                  </a:lnTo>
                  <a:lnTo>
                    <a:pt x="319392" y="54089"/>
                  </a:lnTo>
                  <a:lnTo>
                    <a:pt x="389064" y="54089"/>
                  </a:lnTo>
                  <a:lnTo>
                    <a:pt x="389064" y="509358"/>
                  </a:lnTo>
                  <a:lnTo>
                    <a:pt x="53098" y="509358"/>
                  </a:lnTo>
                  <a:lnTo>
                    <a:pt x="53098" y="54089"/>
                  </a:lnTo>
                  <a:lnTo>
                    <a:pt x="122758" y="54089"/>
                  </a:lnTo>
                  <a:lnTo>
                    <a:pt x="122758" y="0"/>
                  </a:lnTo>
                  <a:lnTo>
                    <a:pt x="18326" y="0"/>
                  </a:lnTo>
                  <a:lnTo>
                    <a:pt x="11188" y="1435"/>
                  </a:lnTo>
                  <a:lnTo>
                    <a:pt x="5372" y="5359"/>
                  </a:lnTo>
                  <a:lnTo>
                    <a:pt x="1435" y="11188"/>
                  </a:lnTo>
                  <a:lnTo>
                    <a:pt x="0" y="18313"/>
                  </a:lnTo>
                  <a:lnTo>
                    <a:pt x="0" y="545134"/>
                  </a:lnTo>
                  <a:lnTo>
                    <a:pt x="1435" y="552259"/>
                  </a:lnTo>
                  <a:lnTo>
                    <a:pt x="5372" y="558076"/>
                  </a:lnTo>
                  <a:lnTo>
                    <a:pt x="11188" y="562013"/>
                  </a:lnTo>
                  <a:lnTo>
                    <a:pt x="18326" y="563448"/>
                  </a:lnTo>
                  <a:lnTo>
                    <a:pt x="423837" y="563448"/>
                  </a:lnTo>
                  <a:lnTo>
                    <a:pt x="430961" y="562013"/>
                  </a:lnTo>
                  <a:lnTo>
                    <a:pt x="436778" y="558076"/>
                  </a:lnTo>
                  <a:lnTo>
                    <a:pt x="440715" y="552259"/>
                  </a:lnTo>
                  <a:lnTo>
                    <a:pt x="442150" y="545134"/>
                  </a:lnTo>
                  <a:lnTo>
                    <a:pt x="442150" y="18313"/>
                  </a:lnTo>
                  <a:lnTo>
                    <a:pt x="440715" y="11188"/>
                  </a:lnTo>
                  <a:lnTo>
                    <a:pt x="436778" y="5359"/>
                  </a:lnTo>
                  <a:lnTo>
                    <a:pt x="430961" y="1435"/>
                  </a:lnTo>
                  <a:lnTo>
                    <a:pt x="42383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1832" y="4145915"/>
              <a:ext cx="367030" cy="497205"/>
            </a:xfrm>
            <a:custGeom>
              <a:avLst/>
              <a:gdLst/>
              <a:ahLst/>
              <a:cxnLst/>
              <a:rect l="l" t="t" r="r" b="b"/>
              <a:pathLst>
                <a:path w="367030" h="497204">
                  <a:moveTo>
                    <a:pt x="366623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366623" y="496824"/>
                  </a:lnTo>
                  <a:lnTo>
                    <a:pt x="366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2294" y="4243412"/>
              <a:ext cx="285750" cy="340995"/>
            </a:xfrm>
            <a:custGeom>
              <a:avLst/>
              <a:gdLst/>
              <a:ahLst/>
              <a:cxnLst/>
              <a:rect l="l" t="t" r="r" b="b"/>
              <a:pathLst>
                <a:path w="285750" h="340995">
                  <a:moveTo>
                    <a:pt x="230581" y="50800"/>
                  </a:moveTo>
                  <a:lnTo>
                    <a:pt x="179781" y="50800"/>
                  </a:lnTo>
                  <a:lnTo>
                    <a:pt x="179781" y="0"/>
                  </a:lnTo>
                  <a:lnTo>
                    <a:pt x="109601" y="0"/>
                  </a:lnTo>
                  <a:lnTo>
                    <a:pt x="109601" y="50800"/>
                  </a:lnTo>
                  <a:lnTo>
                    <a:pt x="58788" y="50800"/>
                  </a:lnTo>
                  <a:lnTo>
                    <a:pt x="58788" y="120650"/>
                  </a:lnTo>
                  <a:lnTo>
                    <a:pt x="109601" y="120650"/>
                  </a:lnTo>
                  <a:lnTo>
                    <a:pt x="109601" y="171450"/>
                  </a:lnTo>
                  <a:lnTo>
                    <a:pt x="179781" y="171450"/>
                  </a:lnTo>
                  <a:lnTo>
                    <a:pt x="179781" y="120650"/>
                  </a:lnTo>
                  <a:lnTo>
                    <a:pt x="230581" y="120650"/>
                  </a:lnTo>
                  <a:lnTo>
                    <a:pt x="230581" y="50800"/>
                  </a:lnTo>
                  <a:close/>
                </a:path>
                <a:path w="285750" h="340995">
                  <a:moveTo>
                    <a:pt x="244208" y="326009"/>
                  </a:moveTo>
                  <a:lnTo>
                    <a:pt x="240055" y="321856"/>
                  </a:lnTo>
                  <a:lnTo>
                    <a:pt x="45643" y="321856"/>
                  </a:lnTo>
                  <a:lnTo>
                    <a:pt x="41490" y="326009"/>
                  </a:lnTo>
                  <a:lnTo>
                    <a:pt x="41490" y="336245"/>
                  </a:lnTo>
                  <a:lnTo>
                    <a:pt x="45643" y="340398"/>
                  </a:lnTo>
                  <a:lnTo>
                    <a:pt x="240055" y="340398"/>
                  </a:lnTo>
                  <a:lnTo>
                    <a:pt x="244208" y="336245"/>
                  </a:lnTo>
                  <a:lnTo>
                    <a:pt x="244208" y="326009"/>
                  </a:lnTo>
                  <a:close/>
                </a:path>
                <a:path w="285750" h="340995">
                  <a:moveTo>
                    <a:pt x="285711" y="278231"/>
                  </a:moveTo>
                  <a:lnTo>
                    <a:pt x="281559" y="274078"/>
                  </a:lnTo>
                  <a:lnTo>
                    <a:pt x="4140" y="274078"/>
                  </a:lnTo>
                  <a:lnTo>
                    <a:pt x="0" y="278231"/>
                  </a:lnTo>
                  <a:lnTo>
                    <a:pt x="0" y="288467"/>
                  </a:lnTo>
                  <a:lnTo>
                    <a:pt x="4140" y="292620"/>
                  </a:lnTo>
                  <a:lnTo>
                    <a:pt x="281559" y="292620"/>
                  </a:lnTo>
                  <a:lnTo>
                    <a:pt x="285711" y="288467"/>
                  </a:lnTo>
                  <a:lnTo>
                    <a:pt x="285711" y="278231"/>
                  </a:lnTo>
                  <a:close/>
                </a:path>
                <a:path w="285750" h="340995">
                  <a:moveTo>
                    <a:pt x="285711" y="230454"/>
                  </a:moveTo>
                  <a:lnTo>
                    <a:pt x="281559" y="226301"/>
                  </a:lnTo>
                  <a:lnTo>
                    <a:pt x="4140" y="226301"/>
                  </a:lnTo>
                  <a:lnTo>
                    <a:pt x="0" y="230454"/>
                  </a:lnTo>
                  <a:lnTo>
                    <a:pt x="0" y="240690"/>
                  </a:lnTo>
                  <a:lnTo>
                    <a:pt x="4140" y="244843"/>
                  </a:lnTo>
                  <a:lnTo>
                    <a:pt x="281559" y="244843"/>
                  </a:lnTo>
                  <a:lnTo>
                    <a:pt x="285711" y="240690"/>
                  </a:lnTo>
                  <a:lnTo>
                    <a:pt x="285711" y="230454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305" y="4046067"/>
              <a:ext cx="233691" cy="142125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2755" y="5109743"/>
            <a:ext cx="942879" cy="450837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88081" y="4040732"/>
            <a:ext cx="223520" cy="1527175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2D2F92"/>
                </a:solidFill>
                <a:latin typeface="Arial Black"/>
                <a:cs typeface="Arial Black"/>
              </a:rPr>
              <a:t>МЕДИЧНА</a:t>
            </a:r>
            <a:r>
              <a:rPr sz="11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ІСТОРІЯ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1824" y="2873991"/>
            <a:ext cx="240665" cy="65024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Пацієнт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09955F6-5C37-3E2D-D393-7668EBA05D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53" name="Рисунок 52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83808F9-3876-B643-E5E0-3E20CE5551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500245" cy="6285865"/>
          </a:xfrm>
          <a:custGeom>
            <a:avLst/>
            <a:gdLst/>
            <a:ahLst/>
            <a:cxnLst/>
            <a:rect l="l" t="t" r="r" b="b"/>
            <a:pathLst>
              <a:path w="4500245" h="6285865">
                <a:moveTo>
                  <a:pt x="4500003" y="0"/>
                </a:moveTo>
                <a:lnTo>
                  <a:pt x="0" y="0"/>
                </a:lnTo>
                <a:lnTo>
                  <a:pt x="0" y="6285687"/>
                </a:lnTo>
                <a:lnTo>
                  <a:pt x="4500003" y="6285687"/>
                </a:lnTo>
                <a:lnTo>
                  <a:pt x="4500003" y="0"/>
                </a:lnTo>
                <a:close/>
              </a:path>
            </a:pathLst>
          </a:custGeom>
          <a:solidFill>
            <a:srgbClr val="78CD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43100" cy="2035175"/>
          </a:xfrm>
          <a:custGeom>
            <a:avLst/>
            <a:gdLst/>
            <a:ahLst/>
            <a:cxnLst/>
            <a:rect l="l" t="t" r="r" b="b"/>
            <a:pathLst>
              <a:path w="1943100" h="2035175">
                <a:moveTo>
                  <a:pt x="1942782" y="0"/>
                </a:moveTo>
                <a:lnTo>
                  <a:pt x="1133462" y="0"/>
                </a:lnTo>
                <a:lnTo>
                  <a:pt x="1133360" y="1037463"/>
                </a:lnTo>
                <a:lnTo>
                  <a:pt x="1129703" y="1087767"/>
                </a:lnTo>
                <a:lnTo>
                  <a:pt x="1118717" y="1134745"/>
                </a:lnTo>
                <a:lnTo>
                  <a:pt x="1100404" y="1178433"/>
                </a:lnTo>
                <a:lnTo>
                  <a:pt x="1074775" y="1218806"/>
                </a:lnTo>
                <a:lnTo>
                  <a:pt x="1041819" y="1255877"/>
                </a:lnTo>
                <a:lnTo>
                  <a:pt x="1003846" y="1287716"/>
                </a:lnTo>
                <a:lnTo>
                  <a:pt x="963320" y="1312494"/>
                </a:lnTo>
                <a:lnTo>
                  <a:pt x="920191" y="1330210"/>
                </a:lnTo>
                <a:lnTo>
                  <a:pt x="874483" y="1340853"/>
                </a:lnTo>
                <a:lnTo>
                  <a:pt x="826173" y="1344396"/>
                </a:lnTo>
                <a:lnTo>
                  <a:pt x="775817" y="1340853"/>
                </a:lnTo>
                <a:lnTo>
                  <a:pt x="728802" y="1330210"/>
                </a:lnTo>
                <a:lnTo>
                  <a:pt x="685088" y="1312494"/>
                </a:lnTo>
                <a:lnTo>
                  <a:pt x="644677" y="1287716"/>
                </a:lnTo>
                <a:lnTo>
                  <a:pt x="607568" y="1255877"/>
                </a:lnTo>
                <a:lnTo>
                  <a:pt x="575703" y="1218806"/>
                </a:lnTo>
                <a:lnTo>
                  <a:pt x="550900" y="1178433"/>
                </a:lnTo>
                <a:lnTo>
                  <a:pt x="533158" y="1134745"/>
                </a:lnTo>
                <a:lnTo>
                  <a:pt x="522516" y="1087767"/>
                </a:lnTo>
                <a:lnTo>
                  <a:pt x="518972" y="1037463"/>
                </a:lnTo>
                <a:lnTo>
                  <a:pt x="518972" y="0"/>
                </a:lnTo>
                <a:lnTo>
                  <a:pt x="0" y="0"/>
                </a:lnTo>
                <a:lnTo>
                  <a:pt x="0" y="1727403"/>
                </a:lnTo>
                <a:lnTo>
                  <a:pt x="37503" y="1763420"/>
                </a:lnTo>
                <a:lnTo>
                  <a:pt x="75996" y="1796326"/>
                </a:lnTo>
                <a:lnTo>
                  <a:pt x="116141" y="1827098"/>
                </a:lnTo>
                <a:lnTo>
                  <a:pt x="157962" y="1855749"/>
                </a:lnTo>
                <a:lnTo>
                  <a:pt x="201460" y="1882267"/>
                </a:lnTo>
                <a:lnTo>
                  <a:pt x="246595" y="1906676"/>
                </a:lnTo>
                <a:lnTo>
                  <a:pt x="293420" y="1928952"/>
                </a:lnTo>
                <a:lnTo>
                  <a:pt x="341896" y="1949094"/>
                </a:lnTo>
                <a:lnTo>
                  <a:pt x="392023" y="1967115"/>
                </a:lnTo>
                <a:lnTo>
                  <a:pt x="437616" y="1981327"/>
                </a:lnTo>
                <a:lnTo>
                  <a:pt x="483882" y="1993874"/>
                </a:lnTo>
                <a:lnTo>
                  <a:pt x="530796" y="2004758"/>
                </a:lnTo>
                <a:lnTo>
                  <a:pt x="578383" y="2013991"/>
                </a:lnTo>
                <a:lnTo>
                  <a:pt x="626618" y="2021547"/>
                </a:lnTo>
                <a:lnTo>
                  <a:pt x="675525" y="2027415"/>
                </a:lnTo>
                <a:lnTo>
                  <a:pt x="725081" y="2031619"/>
                </a:lnTo>
                <a:lnTo>
                  <a:pt x="775296" y="2034146"/>
                </a:lnTo>
                <a:lnTo>
                  <a:pt x="826173" y="2034997"/>
                </a:lnTo>
                <a:lnTo>
                  <a:pt x="876998" y="2034146"/>
                </a:lnTo>
                <a:lnTo>
                  <a:pt x="927112" y="2031619"/>
                </a:lnTo>
                <a:lnTo>
                  <a:pt x="976490" y="2027415"/>
                </a:lnTo>
                <a:lnTo>
                  <a:pt x="1025131" y="2021547"/>
                </a:lnTo>
                <a:lnTo>
                  <a:pt x="1073048" y="2013991"/>
                </a:lnTo>
                <a:lnTo>
                  <a:pt x="1120241" y="2004758"/>
                </a:lnTo>
                <a:lnTo>
                  <a:pt x="1166723" y="1993874"/>
                </a:lnTo>
                <a:lnTo>
                  <a:pt x="1212456" y="1981327"/>
                </a:lnTo>
                <a:lnTo>
                  <a:pt x="1257477" y="1967115"/>
                </a:lnTo>
                <a:lnTo>
                  <a:pt x="1306944" y="1949094"/>
                </a:lnTo>
                <a:lnTo>
                  <a:pt x="1354924" y="1928952"/>
                </a:lnTo>
                <a:lnTo>
                  <a:pt x="1401432" y="1906676"/>
                </a:lnTo>
                <a:lnTo>
                  <a:pt x="1446466" y="1882267"/>
                </a:lnTo>
                <a:lnTo>
                  <a:pt x="1490027" y="1855749"/>
                </a:lnTo>
                <a:lnTo>
                  <a:pt x="1532115" y="1827098"/>
                </a:lnTo>
                <a:lnTo>
                  <a:pt x="1572729" y="1796326"/>
                </a:lnTo>
                <a:lnTo>
                  <a:pt x="1611884" y="1763420"/>
                </a:lnTo>
                <a:lnTo>
                  <a:pt x="1649285" y="1728304"/>
                </a:lnTo>
                <a:lnTo>
                  <a:pt x="1684642" y="1690776"/>
                </a:lnTo>
                <a:lnTo>
                  <a:pt x="1717979" y="1650834"/>
                </a:lnTo>
                <a:lnTo>
                  <a:pt x="1749298" y="1608505"/>
                </a:lnTo>
                <a:lnTo>
                  <a:pt x="1778558" y="1563776"/>
                </a:lnTo>
                <a:lnTo>
                  <a:pt x="1805800" y="1516646"/>
                </a:lnTo>
                <a:lnTo>
                  <a:pt x="1831022" y="1467129"/>
                </a:lnTo>
                <a:lnTo>
                  <a:pt x="1854200" y="1415237"/>
                </a:lnTo>
                <a:lnTo>
                  <a:pt x="1871014" y="1372019"/>
                </a:lnTo>
                <a:lnTo>
                  <a:pt x="1899335" y="1281366"/>
                </a:lnTo>
                <a:lnTo>
                  <a:pt x="1910867" y="1233906"/>
                </a:lnTo>
                <a:lnTo>
                  <a:pt x="1920608" y="1185024"/>
                </a:lnTo>
                <a:lnTo>
                  <a:pt x="1928596" y="1134745"/>
                </a:lnTo>
                <a:lnTo>
                  <a:pt x="1934794" y="1083017"/>
                </a:lnTo>
                <a:lnTo>
                  <a:pt x="1939226" y="1029893"/>
                </a:lnTo>
                <a:lnTo>
                  <a:pt x="1941893" y="975334"/>
                </a:lnTo>
                <a:lnTo>
                  <a:pt x="1942782" y="919365"/>
                </a:lnTo>
                <a:lnTo>
                  <a:pt x="1942782" y="0"/>
                </a:lnTo>
                <a:close/>
              </a:path>
            </a:pathLst>
          </a:custGeom>
          <a:solidFill>
            <a:srgbClr val="8E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7195" y="0"/>
            <a:ext cx="1943100" cy="2035175"/>
          </a:xfrm>
          <a:custGeom>
            <a:avLst/>
            <a:gdLst/>
            <a:ahLst/>
            <a:cxnLst/>
            <a:rect l="l" t="t" r="r" b="b"/>
            <a:pathLst>
              <a:path w="1943100" h="2035175">
                <a:moveTo>
                  <a:pt x="1942807" y="0"/>
                </a:moveTo>
                <a:lnTo>
                  <a:pt x="1423708" y="0"/>
                </a:lnTo>
                <a:lnTo>
                  <a:pt x="1423708" y="1037463"/>
                </a:lnTo>
                <a:lnTo>
                  <a:pt x="1420164" y="1087767"/>
                </a:lnTo>
                <a:lnTo>
                  <a:pt x="1409547" y="1134745"/>
                </a:lnTo>
                <a:lnTo>
                  <a:pt x="1391831" y="1178433"/>
                </a:lnTo>
                <a:lnTo>
                  <a:pt x="1367028" y="1218806"/>
                </a:lnTo>
                <a:lnTo>
                  <a:pt x="1335112" y="1255877"/>
                </a:lnTo>
                <a:lnTo>
                  <a:pt x="1298003" y="1287716"/>
                </a:lnTo>
                <a:lnTo>
                  <a:pt x="1257566" y="1312494"/>
                </a:lnTo>
                <a:lnTo>
                  <a:pt x="1213827" y="1330210"/>
                </a:lnTo>
                <a:lnTo>
                  <a:pt x="1166812" y="1340853"/>
                </a:lnTo>
                <a:lnTo>
                  <a:pt x="1116520" y="1344396"/>
                </a:lnTo>
                <a:lnTo>
                  <a:pt x="1068184" y="1340853"/>
                </a:lnTo>
                <a:lnTo>
                  <a:pt x="1022451" y="1330210"/>
                </a:lnTo>
                <a:lnTo>
                  <a:pt x="979309" y="1312494"/>
                </a:lnTo>
                <a:lnTo>
                  <a:pt x="938784" y="1287716"/>
                </a:lnTo>
                <a:lnTo>
                  <a:pt x="900849" y="1255877"/>
                </a:lnTo>
                <a:lnTo>
                  <a:pt x="867905" y="1218806"/>
                </a:lnTo>
                <a:lnTo>
                  <a:pt x="842264" y="1178433"/>
                </a:lnTo>
                <a:lnTo>
                  <a:pt x="823950" y="1134745"/>
                </a:lnTo>
                <a:lnTo>
                  <a:pt x="812965" y="1087767"/>
                </a:lnTo>
                <a:lnTo>
                  <a:pt x="809307" y="1037463"/>
                </a:lnTo>
                <a:lnTo>
                  <a:pt x="809205" y="0"/>
                </a:lnTo>
                <a:lnTo>
                  <a:pt x="0" y="0"/>
                </a:lnTo>
                <a:lnTo>
                  <a:pt x="0" y="919365"/>
                </a:lnTo>
                <a:lnTo>
                  <a:pt x="889" y="975334"/>
                </a:lnTo>
                <a:lnTo>
                  <a:pt x="3543" y="1029893"/>
                </a:lnTo>
                <a:lnTo>
                  <a:pt x="7962" y="1083017"/>
                </a:lnTo>
                <a:lnTo>
                  <a:pt x="14173" y="1134745"/>
                </a:lnTo>
                <a:lnTo>
                  <a:pt x="22136" y="1185024"/>
                </a:lnTo>
                <a:lnTo>
                  <a:pt x="31877" y="1233906"/>
                </a:lnTo>
                <a:lnTo>
                  <a:pt x="43395" y="1281366"/>
                </a:lnTo>
                <a:lnTo>
                  <a:pt x="56692" y="1327404"/>
                </a:lnTo>
                <a:lnTo>
                  <a:pt x="71755" y="1372019"/>
                </a:lnTo>
                <a:lnTo>
                  <a:pt x="88595" y="1415237"/>
                </a:lnTo>
                <a:lnTo>
                  <a:pt x="111772" y="1467129"/>
                </a:lnTo>
                <a:lnTo>
                  <a:pt x="136982" y="1516646"/>
                </a:lnTo>
                <a:lnTo>
                  <a:pt x="164198" y="1563776"/>
                </a:lnTo>
                <a:lnTo>
                  <a:pt x="193446" y="1608505"/>
                </a:lnTo>
                <a:lnTo>
                  <a:pt x="224739" y="1650834"/>
                </a:lnTo>
                <a:lnTo>
                  <a:pt x="258051" y="1690776"/>
                </a:lnTo>
                <a:lnTo>
                  <a:pt x="293408" y="1728304"/>
                </a:lnTo>
                <a:lnTo>
                  <a:pt x="330796" y="1763420"/>
                </a:lnTo>
                <a:lnTo>
                  <a:pt x="369925" y="1796326"/>
                </a:lnTo>
                <a:lnTo>
                  <a:pt x="410514" y="1827098"/>
                </a:lnTo>
                <a:lnTo>
                  <a:pt x="452615" y="1855749"/>
                </a:lnTo>
                <a:lnTo>
                  <a:pt x="496189" y="1882267"/>
                </a:lnTo>
                <a:lnTo>
                  <a:pt x="541248" y="1906676"/>
                </a:lnTo>
                <a:lnTo>
                  <a:pt x="587794" y="1928952"/>
                </a:lnTo>
                <a:lnTo>
                  <a:pt x="635812" y="1949094"/>
                </a:lnTo>
                <a:lnTo>
                  <a:pt x="685317" y="1967115"/>
                </a:lnTo>
                <a:lnTo>
                  <a:pt x="730275" y="1981327"/>
                </a:lnTo>
                <a:lnTo>
                  <a:pt x="775970" y="1993874"/>
                </a:lnTo>
                <a:lnTo>
                  <a:pt x="822426" y="2004758"/>
                </a:lnTo>
                <a:lnTo>
                  <a:pt x="869594" y="2013991"/>
                </a:lnTo>
                <a:lnTo>
                  <a:pt x="917524" y="2021547"/>
                </a:lnTo>
                <a:lnTo>
                  <a:pt x="966177" y="2027415"/>
                </a:lnTo>
                <a:lnTo>
                  <a:pt x="1015555" y="2031619"/>
                </a:lnTo>
                <a:lnTo>
                  <a:pt x="1065669" y="2034146"/>
                </a:lnTo>
                <a:lnTo>
                  <a:pt x="1116520" y="2034997"/>
                </a:lnTo>
                <a:lnTo>
                  <a:pt x="1167384" y="2034146"/>
                </a:lnTo>
                <a:lnTo>
                  <a:pt x="1217599" y="2031619"/>
                </a:lnTo>
                <a:lnTo>
                  <a:pt x="1267167" y="2027415"/>
                </a:lnTo>
                <a:lnTo>
                  <a:pt x="1316075" y="2021547"/>
                </a:lnTo>
                <a:lnTo>
                  <a:pt x="1364322" y="2013991"/>
                </a:lnTo>
                <a:lnTo>
                  <a:pt x="1411909" y="2004758"/>
                </a:lnTo>
                <a:lnTo>
                  <a:pt x="1458861" y="1993874"/>
                </a:lnTo>
                <a:lnTo>
                  <a:pt x="1505140" y="1981327"/>
                </a:lnTo>
                <a:lnTo>
                  <a:pt x="1550758" y="1967115"/>
                </a:lnTo>
                <a:lnTo>
                  <a:pt x="1600860" y="1949094"/>
                </a:lnTo>
                <a:lnTo>
                  <a:pt x="1649310" y="1928952"/>
                </a:lnTo>
                <a:lnTo>
                  <a:pt x="1696110" y="1906676"/>
                </a:lnTo>
                <a:lnTo>
                  <a:pt x="1741246" y="1882267"/>
                </a:lnTo>
                <a:lnTo>
                  <a:pt x="1784731" y="1855749"/>
                </a:lnTo>
                <a:lnTo>
                  <a:pt x="1826539" y="1827098"/>
                </a:lnTo>
                <a:lnTo>
                  <a:pt x="1866696" y="1796326"/>
                </a:lnTo>
                <a:lnTo>
                  <a:pt x="1905165" y="1763420"/>
                </a:lnTo>
                <a:lnTo>
                  <a:pt x="1942807" y="1727314"/>
                </a:lnTo>
                <a:lnTo>
                  <a:pt x="1942807" y="1344396"/>
                </a:lnTo>
                <a:lnTo>
                  <a:pt x="1942807" y="0"/>
                </a:lnTo>
                <a:close/>
              </a:path>
            </a:pathLst>
          </a:custGeom>
          <a:solidFill>
            <a:srgbClr val="8ED2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1568" y="871805"/>
            <a:ext cx="368300" cy="5194935"/>
            <a:chOff x="571568" y="871805"/>
            <a:chExt cx="368300" cy="5194935"/>
          </a:xfrm>
        </p:grpSpPr>
        <p:sp>
          <p:nvSpPr>
            <p:cNvPr id="6" name="object 6"/>
            <p:cNvSpPr/>
            <p:nvPr/>
          </p:nvSpPr>
          <p:spPr>
            <a:xfrm>
              <a:off x="755542" y="1098283"/>
              <a:ext cx="0" cy="4726305"/>
            </a:xfrm>
            <a:custGeom>
              <a:avLst/>
              <a:gdLst/>
              <a:ahLst/>
              <a:cxnLst/>
              <a:rect l="l" t="t" r="r" b="b"/>
              <a:pathLst>
                <a:path h="4726305">
                  <a:moveTo>
                    <a:pt x="0" y="4726152"/>
                  </a:moveTo>
                  <a:lnTo>
                    <a:pt x="0" y="0"/>
                  </a:lnTo>
                </a:path>
              </a:pathLst>
            </a:custGeom>
            <a:ln w="203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434" y="871805"/>
              <a:ext cx="192214" cy="192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6089" y="2076881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2142520"/>
              <a:ext cx="212304" cy="1278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1568" y="569818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72" y="0"/>
                  </a:moveTo>
                  <a:lnTo>
                    <a:pt x="135064" y="6578"/>
                  </a:lnTo>
                  <a:lnTo>
                    <a:pt x="91109" y="25120"/>
                  </a:lnTo>
                  <a:lnTo>
                    <a:pt x="53886" y="53898"/>
                  </a:lnTo>
                  <a:lnTo>
                    <a:pt x="25120" y="91135"/>
                  </a:lnTo>
                  <a:lnTo>
                    <a:pt x="6565" y="135089"/>
                  </a:lnTo>
                  <a:lnTo>
                    <a:pt x="0" y="183997"/>
                  </a:lnTo>
                  <a:lnTo>
                    <a:pt x="6565" y="232905"/>
                  </a:lnTo>
                  <a:lnTo>
                    <a:pt x="25120" y="276847"/>
                  </a:lnTo>
                  <a:lnTo>
                    <a:pt x="53886" y="314083"/>
                  </a:lnTo>
                  <a:lnTo>
                    <a:pt x="91109" y="342849"/>
                  </a:lnTo>
                  <a:lnTo>
                    <a:pt x="135064" y="361391"/>
                  </a:lnTo>
                  <a:lnTo>
                    <a:pt x="183972" y="367969"/>
                  </a:lnTo>
                  <a:lnTo>
                    <a:pt x="232879" y="361391"/>
                  </a:lnTo>
                  <a:lnTo>
                    <a:pt x="276821" y="342849"/>
                  </a:lnTo>
                  <a:lnTo>
                    <a:pt x="314058" y="314083"/>
                  </a:lnTo>
                  <a:lnTo>
                    <a:pt x="342823" y="276847"/>
                  </a:lnTo>
                  <a:lnTo>
                    <a:pt x="361378" y="232905"/>
                  </a:lnTo>
                  <a:lnTo>
                    <a:pt x="367944" y="183997"/>
                  </a:lnTo>
                  <a:lnTo>
                    <a:pt x="361378" y="135089"/>
                  </a:lnTo>
                  <a:lnTo>
                    <a:pt x="342823" y="91135"/>
                  </a:lnTo>
                  <a:lnTo>
                    <a:pt x="314058" y="53898"/>
                  </a:lnTo>
                  <a:lnTo>
                    <a:pt x="276821" y="25120"/>
                  </a:lnTo>
                  <a:lnTo>
                    <a:pt x="232879" y="6578"/>
                  </a:lnTo>
                  <a:lnTo>
                    <a:pt x="18397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89" y="5761875"/>
              <a:ext cx="212304" cy="2355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6089" y="434773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4413369"/>
              <a:ext cx="212304" cy="12782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0006" y="352399"/>
            <a:ext cx="143988" cy="14400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57522" y="6656334"/>
            <a:ext cx="644525" cy="645160"/>
            <a:chOff x="557522" y="6656334"/>
            <a:chExt cx="644525" cy="64516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3610" y="6812874"/>
              <a:ext cx="103809" cy="842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7522" y="6656334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59">
                  <a:moveTo>
                    <a:pt x="36258" y="499287"/>
                  </a:moveTo>
                  <a:lnTo>
                    <a:pt x="30772" y="499287"/>
                  </a:lnTo>
                  <a:lnTo>
                    <a:pt x="0" y="530059"/>
                  </a:lnTo>
                  <a:lnTo>
                    <a:pt x="0" y="535546"/>
                  </a:lnTo>
                  <a:lnTo>
                    <a:pt x="109131" y="644677"/>
                  </a:lnTo>
                  <a:lnTo>
                    <a:pt x="114617" y="644677"/>
                  </a:lnTo>
                  <a:lnTo>
                    <a:pt x="145389" y="613917"/>
                  </a:lnTo>
                  <a:lnTo>
                    <a:pt x="145389" y="608431"/>
                  </a:lnTo>
                  <a:lnTo>
                    <a:pt x="129755" y="592797"/>
                  </a:lnTo>
                  <a:lnTo>
                    <a:pt x="193344" y="529208"/>
                  </a:lnTo>
                  <a:lnTo>
                    <a:pt x="273088" y="529208"/>
                  </a:lnTo>
                  <a:lnTo>
                    <a:pt x="262851" y="518972"/>
                  </a:lnTo>
                  <a:lnTo>
                    <a:pt x="266890" y="514934"/>
                  </a:lnTo>
                  <a:lnTo>
                    <a:pt x="51879" y="514934"/>
                  </a:lnTo>
                  <a:lnTo>
                    <a:pt x="36258" y="499287"/>
                  </a:lnTo>
                  <a:close/>
                </a:path>
                <a:path w="644525" h="645159">
                  <a:moveTo>
                    <a:pt x="273088" y="529208"/>
                  </a:moveTo>
                  <a:lnTo>
                    <a:pt x="193344" y="529208"/>
                  </a:lnTo>
                  <a:lnTo>
                    <a:pt x="250037" y="585901"/>
                  </a:lnTo>
                  <a:lnTo>
                    <a:pt x="256489" y="585901"/>
                  </a:lnTo>
                  <a:lnTo>
                    <a:pt x="289902" y="552488"/>
                  </a:lnTo>
                  <a:lnTo>
                    <a:pt x="289902" y="546023"/>
                  </a:lnTo>
                  <a:lnTo>
                    <a:pt x="273088" y="529208"/>
                  </a:lnTo>
                  <a:close/>
                </a:path>
                <a:path w="644525" h="645159">
                  <a:moveTo>
                    <a:pt x="99072" y="355180"/>
                  </a:moveTo>
                  <a:lnTo>
                    <a:pt x="92608" y="355180"/>
                  </a:lnTo>
                  <a:lnTo>
                    <a:pt x="59194" y="388594"/>
                  </a:lnTo>
                  <a:lnTo>
                    <a:pt x="59194" y="395058"/>
                  </a:lnTo>
                  <a:lnTo>
                    <a:pt x="115468" y="451345"/>
                  </a:lnTo>
                  <a:lnTo>
                    <a:pt x="51879" y="514934"/>
                  </a:lnTo>
                  <a:lnTo>
                    <a:pt x="266890" y="514934"/>
                  </a:lnTo>
                  <a:lnTo>
                    <a:pt x="399992" y="381838"/>
                  </a:lnTo>
                  <a:lnTo>
                    <a:pt x="125704" y="381838"/>
                  </a:lnTo>
                  <a:lnTo>
                    <a:pt x="99072" y="355180"/>
                  </a:lnTo>
                  <a:close/>
                </a:path>
                <a:path w="644525" h="645159">
                  <a:moveTo>
                    <a:pt x="428955" y="84073"/>
                  </a:moveTo>
                  <a:lnTo>
                    <a:pt x="423468" y="84073"/>
                  </a:lnTo>
                  <a:lnTo>
                    <a:pt x="125704" y="381838"/>
                  </a:lnTo>
                  <a:lnTo>
                    <a:pt x="399992" y="381838"/>
                  </a:lnTo>
                  <a:lnTo>
                    <a:pt x="446743" y="335089"/>
                  </a:lnTo>
                  <a:lnTo>
                    <a:pt x="422719" y="335089"/>
                  </a:lnTo>
                  <a:lnTo>
                    <a:pt x="309473" y="222084"/>
                  </a:lnTo>
                  <a:lnTo>
                    <a:pt x="426212" y="105346"/>
                  </a:lnTo>
                  <a:lnTo>
                    <a:pt x="450220" y="105346"/>
                  </a:lnTo>
                  <a:lnTo>
                    <a:pt x="428955" y="84073"/>
                  </a:lnTo>
                  <a:close/>
                </a:path>
                <a:path w="644525" h="645159">
                  <a:moveTo>
                    <a:pt x="539343" y="194475"/>
                  </a:moveTo>
                  <a:lnTo>
                    <a:pt x="539343" y="218478"/>
                  </a:lnTo>
                  <a:lnTo>
                    <a:pt x="422719" y="335089"/>
                  </a:lnTo>
                  <a:lnTo>
                    <a:pt x="446743" y="335089"/>
                  </a:lnTo>
                  <a:lnTo>
                    <a:pt x="560616" y="221221"/>
                  </a:lnTo>
                  <a:lnTo>
                    <a:pt x="560616" y="215734"/>
                  </a:lnTo>
                  <a:lnTo>
                    <a:pt x="539343" y="194475"/>
                  </a:lnTo>
                  <a:close/>
                </a:path>
                <a:path w="644525" h="645159">
                  <a:moveTo>
                    <a:pt x="450220" y="105346"/>
                  </a:moveTo>
                  <a:lnTo>
                    <a:pt x="426212" y="105346"/>
                  </a:lnTo>
                  <a:lnTo>
                    <a:pt x="539343" y="218478"/>
                  </a:lnTo>
                  <a:lnTo>
                    <a:pt x="539343" y="194475"/>
                  </a:lnTo>
                  <a:lnTo>
                    <a:pt x="524027" y="179158"/>
                  </a:lnTo>
                  <a:lnTo>
                    <a:pt x="524687" y="178498"/>
                  </a:lnTo>
                  <a:lnTo>
                    <a:pt x="530409" y="167157"/>
                  </a:lnTo>
                  <a:lnTo>
                    <a:pt x="512025" y="167157"/>
                  </a:lnTo>
                  <a:lnTo>
                    <a:pt x="477520" y="132638"/>
                  </a:lnTo>
                  <a:lnTo>
                    <a:pt x="478167" y="131991"/>
                  </a:lnTo>
                  <a:lnTo>
                    <a:pt x="487006" y="125425"/>
                  </a:lnTo>
                  <a:lnTo>
                    <a:pt x="496672" y="120637"/>
                  </a:lnTo>
                  <a:lnTo>
                    <a:pt x="465505" y="120637"/>
                  </a:lnTo>
                  <a:lnTo>
                    <a:pt x="450220" y="105346"/>
                  </a:lnTo>
                  <a:close/>
                </a:path>
                <a:path w="644525" h="645159">
                  <a:moveTo>
                    <a:pt x="637730" y="0"/>
                  </a:moveTo>
                  <a:lnTo>
                    <a:pt x="632358" y="0"/>
                  </a:lnTo>
                  <a:lnTo>
                    <a:pt x="527875" y="104482"/>
                  </a:lnTo>
                  <a:lnTo>
                    <a:pt x="527875" y="136613"/>
                  </a:lnTo>
                  <a:lnTo>
                    <a:pt x="524675" y="146684"/>
                  </a:lnTo>
                  <a:lnTo>
                    <a:pt x="519264" y="157645"/>
                  </a:lnTo>
                  <a:lnTo>
                    <a:pt x="512686" y="166496"/>
                  </a:lnTo>
                  <a:lnTo>
                    <a:pt x="512025" y="167157"/>
                  </a:lnTo>
                  <a:lnTo>
                    <a:pt x="530409" y="167157"/>
                  </a:lnTo>
                  <a:lnTo>
                    <a:pt x="544588" y="139052"/>
                  </a:lnTo>
                  <a:lnTo>
                    <a:pt x="544680" y="136613"/>
                  </a:lnTo>
                  <a:lnTo>
                    <a:pt x="544728" y="135331"/>
                  </a:lnTo>
                  <a:lnTo>
                    <a:pt x="544855" y="131991"/>
                  </a:lnTo>
                  <a:lnTo>
                    <a:pt x="544944" y="129654"/>
                  </a:lnTo>
                  <a:lnTo>
                    <a:pt x="543052" y="122948"/>
                  </a:lnTo>
                  <a:lnTo>
                    <a:pt x="539889" y="118516"/>
                  </a:lnTo>
                  <a:lnTo>
                    <a:pt x="538873" y="117500"/>
                  </a:lnTo>
                  <a:lnTo>
                    <a:pt x="644372" y="12001"/>
                  </a:lnTo>
                  <a:lnTo>
                    <a:pt x="644372" y="6629"/>
                  </a:lnTo>
                  <a:lnTo>
                    <a:pt x="637730" y="0"/>
                  </a:lnTo>
                  <a:close/>
                </a:path>
                <a:path w="644525" h="645159">
                  <a:moveTo>
                    <a:pt x="527875" y="116827"/>
                  </a:moveTo>
                  <a:lnTo>
                    <a:pt x="514197" y="116827"/>
                  </a:lnTo>
                  <a:lnTo>
                    <a:pt x="527875" y="130492"/>
                  </a:lnTo>
                  <a:lnTo>
                    <a:pt x="527875" y="116827"/>
                  </a:lnTo>
                  <a:close/>
                </a:path>
                <a:path w="644525" h="645159">
                  <a:moveTo>
                    <a:pt x="511949" y="99593"/>
                  </a:moveTo>
                  <a:lnTo>
                    <a:pt x="494271" y="103238"/>
                  </a:lnTo>
                  <a:lnTo>
                    <a:pt x="477558" y="111455"/>
                  </a:lnTo>
                  <a:lnTo>
                    <a:pt x="466128" y="120014"/>
                  </a:lnTo>
                  <a:lnTo>
                    <a:pt x="465505" y="120637"/>
                  </a:lnTo>
                  <a:lnTo>
                    <a:pt x="496672" y="120637"/>
                  </a:lnTo>
                  <a:lnTo>
                    <a:pt x="497928" y="120014"/>
                  </a:lnTo>
                  <a:lnTo>
                    <a:pt x="507898" y="116827"/>
                  </a:lnTo>
                  <a:lnTo>
                    <a:pt x="527875" y="116827"/>
                  </a:lnTo>
                  <a:lnTo>
                    <a:pt x="527875" y="105498"/>
                  </a:lnTo>
                  <a:lnTo>
                    <a:pt x="526859" y="105498"/>
                  </a:lnTo>
                  <a:lnTo>
                    <a:pt x="526161" y="104774"/>
                  </a:lnTo>
                  <a:lnTo>
                    <a:pt x="511949" y="99593"/>
                  </a:lnTo>
                  <a:close/>
                </a:path>
                <a:path w="644525" h="645159">
                  <a:moveTo>
                    <a:pt x="527875" y="104482"/>
                  </a:moveTo>
                  <a:lnTo>
                    <a:pt x="526859" y="105498"/>
                  </a:lnTo>
                  <a:lnTo>
                    <a:pt x="527875" y="105498"/>
                  </a:lnTo>
                  <a:lnTo>
                    <a:pt x="527875" y="104482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772" y="6899234"/>
              <a:ext cx="283273" cy="32194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04747" y="947420"/>
            <a:ext cx="406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47" y="2338832"/>
            <a:ext cx="368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4747" y="4463288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921511" y="756920"/>
            <a:ext cx="7912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/>
              <a:t>День</a:t>
            </a:r>
            <a:endParaRPr sz="2150"/>
          </a:p>
        </p:txBody>
      </p:sp>
      <p:sp>
        <p:nvSpPr>
          <p:cNvPr id="23" name="object 23"/>
          <p:cNvSpPr txBox="1"/>
          <p:nvPr/>
        </p:nvSpPr>
        <p:spPr>
          <a:xfrm>
            <a:off x="1358900" y="1125728"/>
            <a:ext cx="20434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Пацієнт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звернувся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зі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скаргами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58900" y="1261401"/>
            <a:ext cx="2454910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800"/>
              </a:lnSpc>
              <a:spcBef>
                <a:spcPts val="100"/>
              </a:spcBef>
            </a:pP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на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біль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та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місцеві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ознаки</a:t>
            </a: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запалення.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Тому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спочатку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йому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призначили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55928" y="1584414"/>
            <a:ext cx="2061845" cy="348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внутрішньосуглобове</a:t>
            </a:r>
            <a:r>
              <a:rPr sz="900" spc="10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введення кортикостероїдів.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21511" y="2148332"/>
            <a:ext cx="13792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solidFill>
                  <a:srgbClr val="FFFFFF"/>
                </a:solidFill>
                <a:latin typeface="Arial Black"/>
                <a:cs typeface="Arial Black"/>
              </a:rPr>
              <a:t>Тиждень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41117" y="2549105"/>
            <a:ext cx="2541270" cy="15132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marR="31115" algn="just">
              <a:lnSpc>
                <a:spcPct val="113500"/>
              </a:lnSpc>
              <a:spcBef>
                <a:spcPts val="120"/>
              </a:spcBef>
            </a:pP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Через</a:t>
            </a:r>
            <a:r>
              <a:rPr sz="900" spc="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11</a:t>
            </a:r>
            <a:r>
              <a:rPr sz="900" spc="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днів</a:t>
            </a:r>
            <a:r>
              <a:rPr sz="900" spc="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біль</a:t>
            </a:r>
            <a:r>
              <a:rPr sz="900" spc="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65" dirty="0">
                <a:solidFill>
                  <a:srgbClr val="2D2F92"/>
                </a:solidFill>
                <a:latin typeface="Arial Black"/>
                <a:cs typeface="Arial Black"/>
              </a:rPr>
              <a:t>здебільшого</a:t>
            </a:r>
            <a:r>
              <a:rPr sz="900" spc="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зник,</a:t>
            </a:r>
            <a:r>
              <a:rPr sz="900" spc="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Arial Black"/>
                <a:cs typeface="Arial Black"/>
              </a:rPr>
              <a:t>у </a:t>
            </a:r>
            <a:r>
              <a:rPr sz="900" spc="-90" dirty="0">
                <a:solidFill>
                  <a:srgbClr val="2D2F92"/>
                </a:solidFill>
                <a:latin typeface="Arial Black"/>
                <a:cs typeface="Arial Black"/>
              </a:rPr>
              <a:t>пацієнта</a:t>
            </a:r>
            <a:r>
              <a:rPr sz="900" spc="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75" dirty="0">
                <a:solidFill>
                  <a:srgbClr val="2D2F92"/>
                </a:solidFill>
                <a:latin typeface="Arial Black"/>
                <a:cs typeface="Arial Black"/>
              </a:rPr>
              <a:t>не</a:t>
            </a:r>
            <a:r>
              <a:rPr sz="900" spc="3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95" dirty="0">
                <a:solidFill>
                  <a:srgbClr val="2D2F92"/>
                </a:solidFill>
                <a:latin typeface="Arial Black"/>
                <a:cs typeface="Arial Black"/>
              </a:rPr>
              <a:t>було</a:t>
            </a:r>
            <a:r>
              <a:rPr sz="900" spc="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5" dirty="0">
                <a:solidFill>
                  <a:srgbClr val="2D2F92"/>
                </a:solidFill>
                <a:latin typeface="Arial Black"/>
                <a:cs typeface="Arial Black"/>
              </a:rPr>
              <a:t>жодних</a:t>
            </a:r>
            <a:r>
              <a:rPr sz="900" spc="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90" dirty="0">
                <a:solidFill>
                  <a:srgbClr val="2D2F92"/>
                </a:solidFill>
                <a:latin typeface="Arial Black"/>
                <a:cs typeface="Arial Black"/>
              </a:rPr>
              <a:t>ознак</a:t>
            </a:r>
            <a:r>
              <a:rPr sz="900" spc="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85" dirty="0">
                <a:solidFill>
                  <a:srgbClr val="2D2F92"/>
                </a:solidFill>
                <a:latin typeface="Arial Black"/>
                <a:cs typeface="Arial Black"/>
              </a:rPr>
              <a:t>запалення. Тоді</a:t>
            </a:r>
            <a:r>
              <a:rPr sz="900" spc="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було</a:t>
            </a:r>
            <a:r>
              <a:rPr sz="900" spc="3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вирішено</a:t>
            </a:r>
            <a:r>
              <a:rPr sz="900" spc="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зробити</a:t>
            </a:r>
            <a:r>
              <a:rPr sz="900" spc="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цьому</a:t>
            </a:r>
            <a:r>
              <a:rPr sz="900" spc="5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75" dirty="0">
                <a:solidFill>
                  <a:srgbClr val="2D2F92"/>
                </a:solidFill>
                <a:latin typeface="Arial Black"/>
                <a:cs typeface="Arial Black"/>
              </a:rPr>
              <a:t>пацієнту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першу</a:t>
            </a:r>
            <a:r>
              <a:rPr sz="900" spc="350" dirty="0">
                <a:solidFill>
                  <a:srgbClr val="2D2F92"/>
                </a:solidFill>
                <a:latin typeface="Arial Black"/>
                <a:cs typeface="Arial Black"/>
              </a:rPr>
              <a:t>  </a:t>
            </a:r>
            <a:r>
              <a:rPr sz="900" dirty="0">
                <a:solidFill>
                  <a:srgbClr val="1F487C"/>
                </a:solidFill>
                <a:latin typeface="Arial Black"/>
                <a:cs typeface="Arial Black"/>
              </a:rPr>
              <a:t>ін’єкцію</a:t>
            </a:r>
            <a:r>
              <a:rPr sz="900" spc="350" dirty="0">
                <a:solidFill>
                  <a:srgbClr val="1F487C"/>
                </a:solidFill>
                <a:latin typeface="Arial Black"/>
                <a:cs typeface="Arial Black"/>
              </a:rPr>
              <a:t>  </a:t>
            </a:r>
            <a:r>
              <a:rPr sz="900" dirty="0">
                <a:solidFill>
                  <a:srgbClr val="1F487C"/>
                </a:solidFill>
                <a:latin typeface="Arial Black"/>
                <a:cs typeface="Arial Black"/>
              </a:rPr>
              <a:t>рідким</a:t>
            </a:r>
            <a:r>
              <a:rPr sz="900" spc="345" dirty="0">
                <a:solidFill>
                  <a:srgbClr val="1F487C"/>
                </a:solidFill>
                <a:latin typeface="Arial Black"/>
                <a:cs typeface="Arial Black"/>
              </a:rPr>
              <a:t>  </a:t>
            </a:r>
            <a:r>
              <a:rPr sz="900" spc="-90" dirty="0">
                <a:solidFill>
                  <a:srgbClr val="1F487C"/>
                </a:solidFill>
                <a:latin typeface="Arial Black"/>
                <a:cs typeface="Arial Black"/>
              </a:rPr>
              <a:t>імплантом </a:t>
            </a:r>
            <a:r>
              <a:rPr sz="1000" b="1" spc="-10" dirty="0">
                <a:solidFill>
                  <a:srgbClr val="1F487C"/>
                </a:solidFill>
                <a:latin typeface="Trebuchet MS"/>
                <a:cs typeface="Trebuchet MS"/>
              </a:rPr>
              <a:t>KioMedine</a:t>
            </a:r>
            <a:r>
              <a:rPr sz="975" b="1" spc="-15" baseline="29914" dirty="0">
                <a:solidFill>
                  <a:srgbClr val="1F487C"/>
                </a:solidFill>
                <a:latin typeface="Trebuchet MS"/>
                <a:cs typeface="Trebuchet MS"/>
              </a:rPr>
              <a:t>vs</a:t>
            </a:r>
            <a:r>
              <a:rPr sz="1000" b="1" spc="-10" dirty="0">
                <a:solidFill>
                  <a:srgbClr val="1F487C"/>
                </a:solidFill>
                <a:latin typeface="Trebuchet MS"/>
                <a:cs typeface="Trebuchet MS"/>
              </a:rPr>
              <a:t>On</a:t>
            </a:r>
            <a:r>
              <a:rPr sz="1000" spc="-10" dirty="0">
                <a:solidFill>
                  <a:srgbClr val="1F487C"/>
                </a:solidFill>
                <a:latin typeface="Trebuchet MS"/>
                <a:cs typeface="Trebuchet MS"/>
              </a:rPr>
              <a:t>e</a:t>
            </a:r>
            <a:r>
              <a:rPr sz="1000" spc="5" dirty="0">
                <a:solidFill>
                  <a:srgbClr val="1F487C"/>
                </a:solidFill>
                <a:latin typeface="Trebuchet MS"/>
                <a:cs typeface="Trebuchet MS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для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95" dirty="0">
                <a:solidFill>
                  <a:srgbClr val="2D2F92"/>
                </a:solidFill>
                <a:latin typeface="Arial Black"/>
                <a:cs typeface="Arial Black"/>
              </a:rPr>
              <a:t>тривалого</a:t>
            </a:r>
            <a:r>
              <a:rPr sz="900" spc="-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лікування.</a:t>
            </a:r>
            <a:endParaRPr sz="900">
              <a:latin typeface="Arial Black"/>
              <a:cs typeface="Arial Black"/>
            </a:endParaRPr>
          </a:p>
          <a:p>
            <a:pPr marL="38100" marR="30480" algn="just">
              <a:lnSpc>
                <a:spcPct val="115900"/>
              </a:lnSpc>
              <a:spcBef>
                <a:spcPts val="434"/>
              </a:spcBef>
            </a:pP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Через</a:t>
            </a:r>
            <a:r>
              <a:rPr sz="900" spc="-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Arial Black"/>
                <a:cs typeface="Arial Black"/>
              </a:rPr>
              <a:t>тиждень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55" dirty="0">
                <a:solidFill>
                  <a:srgbClr val="2D2F92"/>
                </a:solidFill>
                <a:latin typeface="Arial Black"/>
                <a:cs typeface="Arial Black"/>
              </a:rPr>
              <a:t>результат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 був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Arial Black"/>
                <a:cs typeface="Arial Black"/>
              </a:rPr>
              <a:t>чудовим,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Arial Black"/>
                <a:cs typeface="Arial Black"/>
              </a:rPr>
              <a:t>і </a:t>
            </a:r>
            <a:r>
              <a:rPr sz="900" spc="-95" dirty="0">
                <a:solidFill>
                  <a:srgbClr val="2D2F92"/>
                </a:solidFill>
                <a:latin typeface="Arial Black"/>
                <a:cs typeface="Arial Black"/>
              </a:rPr>
              <a:t>пацієнт</a:t>
            </a:r>
            <a:r>
              <a:rPr sz="900" spc="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14" dirty="0">
                <a:solidFill>
                  <a:srgbClr val="2D2F92"/>
                </a:solidFill>
                <a:latin typeface="Arial Black"/>
                <a:cs typeface="Arial Black"/>
              </a:rPr>
              <a:t>був</a:t>
            </a:r>
            <a:r>
              <a:rPr sz="900" spc="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0" dirty="0">
                <a:solidFill>
                  <a:srgbClr val="2D2F92"/>
                </a:solidFill>
                <a:latin typeface="Arial Black"/>
                <a:cs typeface="Arial Black"/>
              </a:rPr>
              <a:t>задоволений.</a:t>
            </a:r>
            <a:r>
              <a:rPr sz="900" spc="5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Він</a:t>
            </a:r>
            <a:r>
              <a:rPr sz="900" spc="8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не</a:t>
            </a:r>
            <a:r>
              <a:rPr sz="900" spc="6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відчував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жодного</a:t>
            </a:r>
            <a:r>
              <a:rPr sz="900" spc="229" dirty="0">
                <a:solidFill>
                  <a:srgbClr val="2D2F92"/>
                </a:solidFill>
                <a:latin typeface="Arial Black"/>
                <a:cs typeface="Arial Black"/>
              </a:rPr>
              <a:t>  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болю</a:t>
            </a:r>
            <a:r>
              <a:rPr sz="900" spc="235" dirty="0">
                <a:solidFill>
                  <a:srgbClr val="2D2F92"/>
                </a:solidFill>
                <a:latin typeface="Arial Black"/>
                <a:cs typeface="Arial Black"/>
              </a:rPr>
              <a:t>  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після</a:t>
            </a:r>
            <a:r>
              <a:rPr sz="900" spc="229" dirty="0">
                <a:solidFill>
                  <a:srgbClr val="2D2F92"/>
                </a:solidFill>
                <a:latin typeface="Arial Black"/>
                <a:cs typeface="Arial Black"/>
              </a:rPr>
              <a:t>  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введення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протягом</a:t>
            </a:r>
            <a:r>
              <a:rPr sz="900" spc="-5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наступних</a:t>
            </a:r>
            <a:r>
              <a:rPr sz="900" spc="-5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днів.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1511" y="4272788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8900" y="4618735"/>
            <a:ext cx="2807335" cy="1151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65760">
              <a:lnSpc>
                <a:spcPct val="117400"/>
              </a:lnSpc>
              <a:spcBef>
                <a:spcPts val="90"/>
              </a:spcBef>
            </a:pP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Результат</a:t>
            </a:r>
            <a:r>
              <a:rPr sz="900" spc="-5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покращувався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від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першого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тижня</a:t>
            </a:r>
            <a:r>
              <a:rPr sz="900" spc="-3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після</a:t>
            </a:r>
            <a:r>
              <a:rPr sz="900" spc="-3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лікування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до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щонайменше</a:t>
            </a: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8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місяців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після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введення.</a:t>
            </a:r>
            <a:r>
              <a:rPr sz="900" spc="-6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Побачивши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задовільний</a:t>
            </a:r>
            <a:endParaRPr sz="900">
              <a:latin typeface="Arial Black"/>
              <a:cs typeface="Arial Black"/>
            </a:endParaRPr>
          </a:p>
          <a:p>
            <a:pPr marL="12700" marR="5080">
              <a:lnSpc>
                <a:spcPct val="117200"/>
              </a:lnSpc>
              <a:spcBef>
                <a:spcPts val="5"/>
              </a:spcBef>
            </a:pP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результат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після</a:t>
            </a:r>
            <a:r>
              <a:rPr sz="900" spc="-4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лікування,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хірург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вирішив,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що</a:t>
            </a:r>
            <a:r>
              <a:rPr sz="900" spc="-2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в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цьому</a:t>
            </a: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випадку</a:t>
            </a:r>
            <a:r>
              <a:rPr sz="900" spc="-2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ендопротезування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колінного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суглоба</a:t>
            </a:r>
            <a:r>
              <a:rPr sz="9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Arial Black"/>
                <a:cs typeface="Arial Black"/>
              </a:rPr>
              <a:t>буде</a:t>
            </a:r>
            <a:r>
              <a:rPr sz="9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Arial Black"/>
                <a:cs typeface="Arial Black"/>
              </a:rPr>
              <a:t>відкладено.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7904" y="7255256"/>
            <a:ext cx="694055" cy="47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085"/>
              </a:lnSpc>
              <a:spcBef>
                <a:spcPts val="100"/>
              </a:spcBef>
            </a:pPr>
            <a:r>
              <a:rPr sz="1750" spc="-50" dirty="0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endParaRPr sz="1750">
              <a:latin typeface="Arial Black"/>
              <a:cs typeface="Arial Black"/>
            </a:endParaRPr>
          </a:p>
          <a:p>
            <a:pPr marL="12700">
              <a:lnSpc>
                <a:spcPts val="1485"/>
              </a:lnSpc>
            </a:pPr>
            <a:r>
              <a:rPr sz="1250" spc="-20" dirty="0">
                <a:solidFill>
                  <a:srgbClr val="006FC0"/>
                </a:solidFill>
                <a:latin typeface="Arial Black"/>
                <a:cs typeface="Arial Black"/>
              </a:rPr>
              <a:t>Ін’єкція</a:t>
            </a:r>
            <a:endParaRPr sz="1250">
              <a:latin typeface="Arial Black"/>
              <a:cs typeface="Arial Black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5655" y="7231535"/>
            <a:ext cx="995680" cy="49974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77800">
              <a:lnSpc>
                <a:spcPct val="105800"/>
              </a:lnSpc>
              <a:spcBef>
                <a:spcPts val="165"/>
              </a:spcBef>
            </a:pPr>
            <a:r>
              <a:rPr sz="1750" dirty="0">
                <a:solidFill>
                  <a:srgbClr val="006FC0"/>
                </a:solidFill>
                <a:latin typeface="Arial Black"/>
                <a:cs typeface="Arial Black"/>
              </a:rPr>
              <a:t>8</a:t>
            </a:r>
            <a:r>
              <a:rPr sz="1750" spc="-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006FC0"/>
                </a:solidFill>
                <a:latin typeface="Arial Black"/>
                <a:cs typeface="Arial Black"/>
              </a:rPr>
              <a:t>міс. </a:t>
            </a:r>
            <a:r>
              <a:rPr sz="1100" dirty="0">
                <a:solidFill>
                  <a:srgbClr val="006FC0"/>
                </a:solidFill>
                <a:latin typeface="Arial Black"/>
                <a:cs typeface="Arial Black"/>
              </a:rPr>
              <a:t>подальші</a:t>
            </a:r>
            <a:r>
              <a:rPr sz="1100" spc="-5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100" spc="-25" dirty="0">
                <a:solidFill>
                  <a:srgbClr val="006FC0"/>
                </a:solidFill>
                <a:latin typeface="Arial Black"/>
                <a:cs typeface="Arial Black"/>
              </a:rPr>
              <a:t>дії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75279" y="7318654"/>
            <a:ext cx="15316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marR="5080" indent="-230504">
              <a:lnSpc>
                <a:spcPct val="125000"/>
              </a:lnSpc>
              <a:spcBef>
                <a:spcPts val="100"/>
              </a:spcBef>
            </a:pPr>
            <a:r>
              <a:rPr sz="1000" spc="-45" dirty="0">
                <a:solidFill>
                  <a:srgbClr val="006FC0"/>
                </a:solidFill>
                <a:latin typeface="Arial Black"/>
                <a:cs typeface="Arial Black"/>
              </a:rPr>
              <a:t>Хірургічне</a:t>
            </a:r>
            <a:r>
              <a:rPr sz="1000" spc="-3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50" dirty="0">
                <a:solidFill>
                  <a:srgbClr val="006FC0"/>
                </a:solidFill>
                <a:latin typeface="Arial Black"/>
                <a:cs typeface="Arial Black"/>
              </a:rPr>
              <a:t>встручання </a:t>
            </a:r>
            <a:r>
              <a:rPr sz="1000" spc="-10" dirty="0">
                <a:solidFill>
                  <a:srgbClr val="006FC0"/>
                </a:solidFill>
                <a:latin typeface="Arial Black"/>
                <a:cs typeface="Arial Black"/>
              </a:rPr>
              <a:t>відкладено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31339" y="6735706"/>
            <a:ext cx="596900" cy="516890"/>
            <a:chOff x="1831339" y="6735706"/>
            <a:chExt cx="596900" cy="516890"/>
          </a:xfrm>
        </p:grpSpPr>
        <p:sp>
          <p:nvSpPr>
            <p:cNvPr id="34" name="object 34"/>
            <p:cNvSpPr/>
            <p:nvPr/>
          </p:nvSpPr>
          <p:spPr>
            <a:xfrm>
              <a:off x="1842414" y="6735706"/>
              <a:ext cx="538480" cy="462915"/>
            </a:xfrm>
            <a:custGeom>
              <a:avLst/>
              <a:gdLst/>
              <a:ahLst/>
              <a:cxnLst/>
              <a:rect l="l" t="t" r="r" b="b"/>
              <a:pathLst>
                <a:path w="538480" h="462915">
                  <a:moveTo>
                    <a:pt x="533425" y="0"/>
                  </a:moveTo>
                  <a:lnTo>
                    <a:pt x="4635" y="0"/>
                  </a:lnTo>
                  <a:lnTo>
                    <a:pt x="0" y="4648"/>
                  </a:lnTo>
                  <a:lnTo>
                    <a:pt x="0" y="458152"/>
                  </a:lnTo>
                  <a:lnTo>
                    <a:pt x="4635" y="462800"/>
                  </a:lnTo>
                  <a:lnTo>
                    <a:pt x="533425" y="462800"/>
                  </a:lnTo>
                  <a:lnTo>
                    <a:pt x="538073" y="458152"/>
                  </a:lnTo>
                  <a:lnTo>
                    <a:pt x="538073" y="4648"/>
                  </a:lnTo>
                  <a:lnTo>
                    <a:pt x="533425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31339" y="6811392"/>
              <a:ext cx="560705" cy="24130"/>
            </a:xfrm>
            <a:custGeom>
              <a:avLst/>
              <a:gdLst/>
              <a:ahLst/>
              <a:cxnLst/>
              <a:rect l="l" t="t" r="r" b="b"/>
              <a:pathLst>
                <a:path w="560705" h="24129">
                  <a:moveTo>
                    <a:pt x="549401" y="0"/>
                  </a:moveTo>
                  <a:lnTo>
                    <a:pt x="10807" y="0"/>
                  </a:lnTo>
                  <a:lnTo>
                    <a:pt x="4838" y="1943"/>
                  </a:lnTo>
                  <a:lnTo>
                    <a:pt x="0" y="6769"/>
                  </a:lnTo>
                  <a:lnTo>
                    <a:pt x="0" y="18719"/>
                  </a:lnTo>
                  <a:lnTo>
                    <a:pt x="4838" y="23558"/>
                  </a:lnTo>
                  <a:lnTo>
                    <a:pt x="555370" y="23558"/>
                  </a:lnTo>
                  <a:lnTo>
                    <a:pt x="560209" y="18719"/>
                  </a:lnTo>
                  <a:lnTo>
                    <a:pt x="560209" y="6769"/>
                  </a:lnTo>
                  <a:lnTo>
                    <a:pt x="555370" y="1943"/>
                  </a:lnTo>
                  <a:lnTo>
                    <a:pt x="5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52028" y="6770804"/>
              <a:ext cx="575945" cy="481965"/>
            </a:xfrm>
            <a:custGeom>
              <a:avLst/>
              <a:gdLst/>
              <a:ahLst/>
              <a:cxnLst/>
              <a:rect l="l" t="t" r="r" b="b"/>
              <a:pathLst>
                <a:path w="575944" h="481965">
                  <a:moveTo>
                    <a:pt x="570941" y="0"/>
                  </a:moveTo>
                  <a:lnTo>
                    <a:pt x="559460" y="0"/>
                  </a:lnTo>
                  <a:lnTo>
                    <a:pt x="554824" y="4635"/>
                  </a:lnTo>
                  <a:lnTo>
                    <a:pt x="554824" y="455841"/>
                  </a:lnTo>
                  <a:lnTo>
                    <a:pt x="4597" y="460971"/>
                  </a:lnTo>
                  <a:lnTo>
                    <a:pt x="0" y="465658"/>
                  </a:lnTo>
                  <a:lnTo>
                    <a:pt x="114" y="477088"/>
                  </a:lnTo>
                  <a:lnTo>
                    <a:pt x="4737" y="481672"/>
                  </a:lnTo>
                  <a:lnTo>
                    <a:pt x="571004" y="476440"/>
                  </a:lnTo>
                  <a:lnTo>
                    <a:pt x="575589" y="471817"/>
                  </a:lnTo>
                  <a:lnTo>
                    <a:pt x="575589" y="4635"/>
                  </a:lnTo>
                  <a:lnTo>
                    <a:pt x="57094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1642" y="6897801"/>
              <a:ext cx="401955" cy="222250"/>
            </a:xfrm>
            <a:custGeom>
              <a:avLst/>
              <a:gdLst/>
              <a:ahLst/>
              <a:cxnLst/>
              <a:rect l="l" t="t" r="r" b="b"/>
              <a:pathLst>
                <a:path w="401955" h="222250">
                  <a:moveTo>
                    <a:pt x="46202" y="175742"/>
                  </a:moveTo>
                  <a:lnTo>
                    <a:pt x="0" y="175742"/>
                  </a:lnTo>
                  <a:lnTo>
                    <a:pt x="0" y="221945"/>
                  </a:lnTo>
                  <a:lnTo>
                    <a:pt x="46202" y="221945"/>
                  </a:lnTo>
                  <a:lnTo>
                    <a:pt x="46202" y="175742"/>
                  </a:lnTo>
                  <a:close/>
                </a:path>
                <a:path w="401955" h="222250">
                  <a:moveTo>
                    <a:pt x="46202" y="87871"/>
                  </a:moveTo>
                  <a:lnTo>
                    <a:pt x="0" y="87871"/>
                  </a:lnTo>
                  <a:lnTo>
                    <a:pt x="0" y="134073"/>
                  </a:lnTo>
                  <a:lnTo>
                    <a:pt x="46202" y="134073"/>
                  </a:lnTo>
                  <a:lnTo>
                    <a:pt x="46202" y="87871"/>
                  </a:lnTo>
                  <a:close/>
                </a:path>
                <a:path w="401955" h="222250">
                  <a:moveTo>
                    <a:pt x="46202" y="0"/>
                  </a:moveTo>
                  <a:lnTo>
                    <a:pt x="0" y="0"/>
                  </a:lnTo>
                  <a:lnTo>
                    <a:pt x="0" y="46202"/>
                  </a:lnTo>
                  <a:lnTo>
                    <a:pt x="46202" y="46202"/>
                  </a:lnTo>
                  <a:lnTo>
                    <a:pt x="46202" y="0"/>
                  </a:lnTo>
                  <a:close/>
                </a:path>
                <a:path w="401955" h="222250">
                  <a:moveTo>
                    <a:pt x="135064" y="175742"/>
                  </a:moveTo>
                  <a:lnTo>
                    <a:pt x="88836" y="175742"/>
                  </a:lnTo>
                  <a:lnTo>
                    <a:pt x="88836" y="221945"/>
                  </a:lnTo>
                  <a:lnTo>
                    <a:pt x="135064" y="221945"/>
                  </a:lnTo>
                  <a:lnTo>
                    <a:pt x="135064" y="175742"/>
                  </a:lnTo>
                  <a:close/>
                </a:path>
                <a:path w="401955" h="222250">
                  <a:moveTo>
                    <a:pt x="135064" y="87871"/>
                  </a:moveTo>
                  <a:lnTo>
                    <a:pt x="88836" y="87871"/>
                  </a:lnTo>
                  <a:lnTo>
                    <a:pt x="88836" y="134073"/>
                  </a:lnTo>
                  <a:lnTo>
                    <a:pt x="135064" y="134073"/>
                  </a:lnTo>
                  <a:lnTo>
                    <a:pt x="135064" y="87871"/>
                  </a:lnTo>
                  <a:close/>
                </a:path>
                <a:path w="401955" h="222250">
                  <a:moveTo>
                    <a:pt x="135064" y="0"/>
                  </a:moveTo>
                  <a:lnTo>
                    <a:pt x="88836" y="0"/>
                  </a:lnTo>
                  <a:lnTo>
                    <a:pt x="88836" y="46202"/>
                  </a:lnTo>
                  <a:lnTo>
                    <a:pt x="135064" y="46202"/>
                  </a:lnTo>
                  <a:lnTo>
                    <a:pt x="135064" y="0"/>
                  </a:lnTo>
                  <a:close/>
                </a:path>
                <a:path w="401955" h="222250">
                  <a:moveTo>
                    <a:pt x="223913" y="175742"/>
                  </a:moveTo>
                  <a:lnTo>
                    <a:pt x="177711" y="175742"/>
                  </a:lnTo>
                  <a:lnTo>
                    <a:pt x="177711" y="221945"/>
                  </a:lnTo>
                  <a:lnTo>
                    <a:pt x="223913" y="221945"/>
                  </a:lnTo>
                  <a:lnTo>
                    <a:pt x="223913" y="175742"/>
                  </a:lnTo>
                  <a:close/>
                </a:path>
                <a:path w="401955" h="222250">
                  <a:moveTo>
                    <a:pt x="223913" y="87871"/>
                  </a:moveTo>
                  <a:lnTo>
                    <a:pt x="177711" y="87871"/>
                  </a:lnTo>
                  <a:lnTo>
                    <a:pt x="177711" y="134073"/>
                  </a:lnTo>
                  <a:lnTo>
                    <a:pt x="223913" y="134073"/>
                  </a:lnTo>
                  <a:lnTo>
                    <a:pt x="223913" y="87871"/>
                  </a:lnTo>
                  <a:close/>
                </a:path>
                <a:path w="401955" h="222250">
                  <a:moveTo>
                    <a:pt x="223913" y="0"/>
                  </a:moveTo>
                  <a:lnTo>
                    <a:pt x="177711" y="0"/>
                  </a:lnTo>
                  <a:lnTo>
                    <a:pt x="177711" y="46202"/>
                  </a:lnTo>
                  <a:lnTo>
                    <a:pt x="223913" y="46202"/>
                  </a:lnTo>
                  <a:lnTo>
                    <a:pt x="223913" y="0"/>
                  </a:lnTo>
                  <a:close/>
                </a:path>
                <a:path w="401955" h="222250">
                  <a:moveTo>
                    <a:pt x="312775" y="175742"/>
                  </a:moveTo>
                  <a:lnTo>
                    <a:pt x="266573" y="175742"/>
                  </a:lnTo>
                  <a:lnTo>
                    <a:pt x="266573" y="221945"/>
                  </a:lnTo>
                  <a:lnTo>
                    <a:pt x="312775" y="221945"/>
                  </a:lnTo>
                  <a:lnTo>
                    <a:pt x="312775" y="175742"/>
                  </a:lnTo>
                  <a:close/>
                </a:path>
                <a:path w="401955" h="222250">
                  <a:moveTo>
                    <a:pt x="312775" y="87871"/>
                  </a:moveTo>
                  <a:lnTo>
                    <a:pt x="266573" y="87871"/>
                  </a:lnTo>
                  <a:lnTo>
                    <a:pt x="266573" y="134073"/>
                  </a:lnTo>
                  <a:lnTo>
                    <a:pt x="312775" y="134073"/>
                  </a:lnTo>
                  <a:lnTo>
                    <a:pt x="312775" y="87871"/>
                  </a:lnTo>
                  <a:close/>
                </a:path>
                <a:path w="401955" h="222250">
                  <a:moveTo>
                    <a:pt x="312775" y="0"/>
                  </a:moveTo>
                  <a:lnTo>
                    <a:pt x="266573" y="0"/>
                  </a:lnTo>
                  <a:lnTo>
                    <a:pt x="266573" y="46202"/>
                  </a:lnTo>
                  <a:lnTo>
                    <a:pt x="312775" y="46202"/>
                  </a:lnTo>
                  <a:lnTo>
                    <a:pt x="312775" y="0"/>
                  </a:lnTo>
                  <a:close/>
                </a:path>
                <a:path w="401955" h="222250">
                  <a:moveTo>
                    <a:pt x="401624" y="175742"/>
                  </a:moveTo>
                  <a:lnTo>
                    <a:pt x="355422" y="175742"/>
                  </a:lnTo>
                  <a:lnTo>
                    <a:pt x="355422" y="221945"/>
                  </a:lnTo>
                  <a:lnTo>
                    <a:pt x="401624" y="221945"/>
                  </a:lnTo>
                  <a:lnTo>
                    <a:pt x="401624" y="175742"/>
                  </a:lnTo>
                  <a:close/>
                </a:path>
                <a:path w="401955" h="222250">
                  <a:moveTo>
                    <a:pt x="401624" y="87871"/>
                  </a:moveTo>
                  <a:lnTo>
                    <a:pt x="355422" y="87871"/>
                  </a:lnTo>
                  <a:lnTo>
                    <a:pt x="355422" y="134073"/>
                  </a:lnTo>
                  <a:lnTo>
                    <a:pt x="401624" y="134073"/>
                  </a:lnTo>
                  <a:lnTo>
                    <a:pt x="401624" y="87871"/>
                  </a:lnTo>
                  <a:close/>
                </a:path>
                <a:path w="401955" h="222250">
                  <a:moveTo>
                    <a:pt x="401624" y="0"/>
                  </a:moveTo>
                  <a:lnTo>
                    <a:pt x="355422" y="0"/>
                  </a:lnTo>
                  <a:lnTo>
                    <a:pt x="355422" y="46202"/>
                  </a:lnTo>
                  <a:lnTo>
                    <a:pt x="401624" y="46202"/>
                  </a:lnTo>
                  <a:lnTo>
                    <a:pt x="401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457960" y="6764284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27654" y="6774439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3389515" y="6579234"/>
            <a:ext cx="677545" cy="717550"/>
            <a:chOff x="3389515" y="6579234"/>
            <a:chExt cx="677545" cy="717550"/>
          </a:xfrm>
        </p:grpSpPr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0160" y="7148403"/>
              <a:ext cx="71564" cy="13535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89515" y="6791058"/>
              <a:ext cx="405130" cy="506095"/>
            </a:xfrm>
            <a:custGeom>
              <a:avLst/>
              <a:gdLst/>
              <a:ahLst/>
              <a:cxnLst/>
              <a:rect l="l" t="t" r="r" b="b"/>
              <a:pathLst>
                <a:path w="405129" h="506095">
                  <a:moveTo>
                    <a:pt x="374675" y="300177"/>
                  </a:moveTo>
                  <a:lnTo>
                    <a:pt x="374294" y="298716"/>
                  </a:lnTo>
                  <a:lnTo>
                    <a:pt x="372579" y="296760"/>
                  </a:lnTo>
                  <a:lnTo>
                    <a:pt x="371411" y="296265"/>
                  </a:lnTo>
                  <a:lnTo>
                    <a:pt x="370001" y="296265"/>
                  </a:lnTo>
                  <a:lnTo>
                    <a:pt x="363080" y="297446"/>
                  </a:lnTo>
                  <a:lnTo>
                    <a:pt x="349707" y="297675"/>
                  </a:lnTo>
                  <a:lnTo>
                    <a:pt x="307238" y="294182"/>
                  </a:lnTo>
                  <a:lnTo>
                    <a:pt x="289420" y="291020"/>
                  </a:lnTo>
                  <a:lnTo>
                    <a:pt x="270510" y="288137"/>
                  </a:lnTo>
                  <a:lnTo>
                    <a:pt x="250469" y="286054"/>
                  </a:lnTo>
                  <a:lnTo>
                    <a:pt x="229311" y="285254"/>
                  </a:lnTo>
                  <a:lnTo>
                    <a:pt x="218859" y="285457"/>
                  </a:lnTo>
                  <a:lnTo>
                    <a:pt x="208584" y="286092"/>
                  </a:lnTo>
                  <a:lnTo>
                    <a:pt x="198450" y="287147"/>
                  </a:lnTo>
                  <a:lnTo>
                    <a:pt x="160680" y="292963"/>
                  </a:lnTo>
                  <a:lnTo>
                    <a:pt x="135102" y="296062"/>
                  </a:lnTo>
                  <a:lnTo>
                    <a:pt x="111709" y="297929"/>
                  </a:lnTo>
                  <a:lnTo>
                    <a:pt x="90589" y="298551"/>
                  </a:lnTo>
                  <a:lnTo>
                    <a:pt x="80733" y="298348"/>
                  </a:lnTo>
                  <a:lnTo>
                    <a:pt x="70929" y="297764"/>
                  </a:lnTo>
                  <a:lnTo>
                    <a:pt x="61328" y="296799"/>
                  </a:lnTo>
                  <a:lnTo>
                    <a:pt x="44081" y="294144"/>
                  </a:lnTo>
                  <a:lnTo>
                    <a:pt x="38049" y="295706"/>
                  </a:lnTo>
                  <a:lnTo>
                    <a:pt x="33477" y="302971"/>
                  </a:lnTo>
                  <a:lnTo>
                    <a:pt x="33921" y="308241"/>
                  </a:lnTo>
                  <a:lnTo>
                    <a:pt x="36868" y="314401"/>
                  </a:lnTo>
                  <a:lnTo>
                    <a:pt x="48933" y="336194"/>
                  </a:lnTo>
                  <a:lnTo>
                    <a:pt x="62750" y="356425"/>
                  </a:lnTo>
                  <a:lnTo>
                    <a:pt x="77190" y="374777"/>
                  </a:lnTo>
                  <a:lnTo>
                    <a:pt x="109829" y="412369"/>
                  </a:lnTo>
                  <a:lnTo>
                    <a:pt x="126187" y="433908"/>
                  </a:lnTo>
                  <a:lnTo>
                    <a:pt x="138379" y="456171"/>
                  </a:lnTo>
                  <a:lnTo>
                    <a:pt x="144564" y="479844"/>
                  </a:lnTo>
                  <a:lnTo>
                    <a:pt x="145961" y="494512"/>
                  </a:lnTo>
                  <a:lnTo>
                    <a:pt x="146456" y="501865"/>
                  </a:lnTo>
                  <a:lnTo>
                    <a:pt x="158496" y="503415"/>
                  </a:lnTo>
                  <a:lnTo>
                    <a:pt x="170637" y="504621"/>
                  </a:lnTo>
                  <a:lnTo>
                    <a:pt x="182892" y="505409"/>
                  </a:lnTo>
                  <a:lnTo>
                    <a:pt x="195275" y="505688"/>
                  </a:lnTo>
                  <a:lnTo>
                    <a:pt x="206756" y="505485"/>
                  </a:lnTo>
                  <a:lnTo>
                    <a:pt x="257441" y="497662"/>
                  </a:lnTo>
                  <a:lnTo>
                    <a:pt x="275424" y="482422"/>
                  </a:lnTo>
                  <a:lnTo>
                    <a:pt x="277228" y="473354"/>
                  </a:lnTo>
                  <a:lnTo>
                    <a:pt x="297256" y="421055"/>
                  </a:lnTo>
                  <a:lnTo>
                    <a:pt x="323748" y="381304"/>
                  </a:lnTo>
                  <a:lnTo>
                    <a:pt x="343103" y="358038"/>
                  </a:lnTo>
                  <a:lnTo>
                    <a:pt x="358736" y="335876"/>
                  </a:lnTo>
                  <a:lnTo>
                    <a:pt x="369570" y="316560"/>
                  </a:lnTo>
                  <a:lnTo>
                    <a:pt x="374459" y="301828"/>
                  </a:lnTo>
                  <a:lnTo>
                    <a:pt x="374675" y="300177"/>
                  </a:lnTo>
                  <a:close/>
                </a:path>
                <a:path w="405129" h="506095">
                  <a:moveTo>
                    <a:pt x="395668" y="238010"/>
                  </a:moveTo>
                  <a:lnTo>
                    <a:pt x="393992" y="231775"/>
                  </a:lnTo>
                  <a:lnTo>
                    <a:pt x="385064" y="221665"/>
                  </a:lnTo>
                  <a:lnTo>
                    <a:pt x="376364" y="220319"/>
                  </a:lnTo>
                  <a:lnTo>
                    <a:pt x="367677" y="224155"/>
                  </a:lnTo>
                  <a:lnTo>
                    <a:pt x="346989" y="232460"/>
                  </a:lnTo>
                  <a:lnTo>
                    <a:pt x="327672" y="238353"/>
                  </a:lnTo>
                  <a:lnTo>
                    <a:pt x="309575" y="241871"/>
                  </a:lnTo>
                  <a:lnTo>
                    <a:pt x="292569" y="243027"/>
                  </a:lnTo>
                  <a:lnTo>
                    <a:pt x="276682" y="241871"/>
                  </a:lnTo>
                  <a:lnTo>
                    <a:pt x="229971" y="226326"/>
                  </a:lnTo>
                  <a:lnTo>
                    <a:pt x="221932" y="223418"/>
                  </a:lnTo>
                  <a:lnTo>
                    <a:pt x="213956" y="221424"/>
                  </a:lnTo>
                  <a:lnTo>
                    <a:pt x="205765" y="220687"/>
                  </a:lnTo>
                  <a:lnTo>
                    <a:pt x="199694" y="220675"/>
                  </a:lnTo>
                  <a:lnTo>
                    <a:pt x="193738" y="221945"/>
                  </a:lnTo>
                  <a:lnTo>
                    <a:pt x="187566" y="224561"/>
                  </a:lnTo>
                  <a:lnTo>
                    <a:pt x="169887" y="230911"/>
                  </a:lnTo>
                  <a:lnTo>
                    <a:pt x="150698" y="235623"/>
                  </a:lnTo>
                  <a:lnTo>
                    <a:pt x="131114" y="238506"/>
                  </a:lnTo>
                  <a:lnTo>
                    <a:pt x="111353" y="239509"/>
                  </a:lnTo>
                  <a:lnTo>
                    <a:pt x="92583" y="238544"/>
                  </a:lnTo>
                  <a:lnTo>
                    <a:pt x="75438" y="235635"/>
                  </a:lnTo>
                  <a:lnTo>
                    <a:pt x="60159" y="230860"/>
                  </a:lnTo>
                  <a:lnTo>
                    <a:pt x="46964" y="224282"/>
                  </a:lnTo>
                  <a:lnTo>
                    <a:pt x="40576" y="220319"/>
                  </a:lnTo>
                  <a:lnTo>
                    <a:pt x="34658" y="218211"/>
                  </a:lnTo>
                  <a:lnTo>
                    <a:pt x="29679" y="218198"/>
                  </a:lnTo>
                  <a:lnTo>
                    <a:pt x="23660" y="219189"/>
                  </a:lnTo>
                  <a:lnTo>
                    <a:pt x="16941" y="223062"/>
                  </a:lnTo>
                  <a:lnTo>
                    <a:pt x="12331" y="231241"/>
                  </a:lnTo>
                  <a:lnTo>
                    <a:pt x="27800" y="268719"/>
                  </a:lnTo>
                  <a:lnTo>
                    <a:pt x="89166" y="278320"/>
                  </a:lnTo>
                  <a:lnTo>
                    <a:pt x="111010" y="277583"/>
                  </a:lnTo>
                  <a:lnTo>
                    <a:pt x="135039" y="275399"/>
                  </a:lnTo>
                  <a:lnTo>
                    <a:pt x="160883" y="271805"/>
                  </a:lnTo>
                  <a:lnTo>
                    <a:pt x="198094" y="265125"/>
                  </a:lnTo>
                  <a:lnTo>
                    <a:pt x="208178" y="263906"/>
                  </a:lnTo>
                  <a:lnTo>
                    <a:pt x="218528" y="263182"/>
                  </a:lnTo>
                  <a:lnTo>
                    <a:pt x="229222" y="262940"/>
                  </a:lnTo>
                  <a:lnTo>
                    <a:pt x="249999" y="263791"/>
                  </a:lnTo>
                  <a:lnTo>
                    <a:pt x="289204" y="268922"/>
                  </a:lnTo>
                  <a:lnTo>
                    <a:pt x="321246" y="274751"/>
                  </a:lnTo>
                  <a:lnTo>
                    <a:pt x="333743" y="276783"/>
                  </a:lnTo>
                  <a:lnTo>
                    <a:pt x="346481" y="278320"/>
                  </a:lnTo>
                  <a:lnTo>
                    <a:pt x="356501" y="278739"/>
                  </a:lnTo>
                  <a:lnTo>
                    <a:pt x="379628" y="274764"/>
                  </a:lnTo>
                  <a:lnTo>
                    <a:pt x="390702" y="264515"/>
                  </a:lnTo>
                  <a:lnTo>
                    <a:pt x="394246" y="252857"/>
                  </a:lnTo>
                  <a:lnTo>
                    <a:pt x="395668" y="238010"/>
                  </a:lnTo>
                  <a:close/>
                </a:path>
                <a:path w="405129" h="506095">
                  <a:moveTo>
                    <a:pt x="404990" y="109969"/>
                  </a:moveTo>
                  <a:lnTo>
                    <a:pt x="375119" y="70929"/>
                  </a:lnTo>
                  <a:lnTo>
                    <a:pt x="316357" y="64096"/>
                  </a:lnTo>
                  <a:lnTo>
                    <a:pt x="279234" y="52908"/>
                  </a:lnTo>
                  <a:lnTo>
                    <a:pt x="250647" y="33350"/>
                  </a:lnTo>
                  <a:lnTo>
                    <a:pt x="226199" y="13131"/>
                  </a:lnTo>
                  <a:lnTo>
                    <a:pt x="201447" y="0"/>
                  </a:lnTo>
                  <a:lnTo>
                    <a:pt x="171996" y="1689"/>
                  </a:lnTo>
                  <a:lnTo>
                    <a:pt x="133400" y="25933"/>
                  </a:lnTo>
                  <a:lnTo>
                    <a:pt x="101168" y="49784"/>
                  </a:lnTo>
                  <a:lnTo>
                    <a:pt x="71094" y="65036"/>
                  </a:lnTo>
                  <a:lnTo>
                    <a:pt x="43103" y="72644"/>
                  </a:lnTo>
                  <a:lnTo>
                    <a:pt x="17094" y="73533"/>
                  </a:lnTo>
                  <a:lnTo>
                    <a:pt x="7937" y="72745"/>
                  </a:lnTo>
                  <a:lnTo>
                    <a:pt x="0" y="79705"/>
                  </a:lnTo>
                  <a:lnTo>
                    <a:pt x="2578" y="133553"/>
                  </a:lnTo>
                  <a:lnTo>
                    <a:pt x="18224" y="172110"/>
                  </a:lnTo>
                  <a:lnTo>
                    <a:pt x="47777" y="199428"/>
                  </a:lnTo>
                  <a:lnTo>
                    <a:pt x="92621" y="210388"/>
                  </a:lnTo>
                  <a:lnTo>
                    <a:pt x="135978" y="204698"/>
                  </a:lnTo>
                  <a:lnTo>
                    <a:pt x="161086" y="190741"/>
                  </a:lnTo>
                  <a:lnTo>
                    <a:pt x="178904" y="176504"/>
                  </a:lnTo>
                  <a:lnTo>
                    <a:pt x="200367" y="169976"/>
                  </a:lnTo>
                  <a:lnTo>
                    <a:pt x="222415" y="177126"/>
                  </a:lnTo>
                  <a:lnTo>
                    <a:pt x="240957" y="192417"/>
                  </a:lnTo>
                  <a:lnTo>
                    <a:pt x="265404" y="206590"/>
                  </a:lnTo>
                  <a:lnTo>
                    <a:pt x="305130" y="210388"/>
                  </a:lnTo>
                  <a:lnTo>
                    <a:pt x="344297" y="199758"/>
                  </a:lnTo>
                  <a:lnTo>
                    <a:pt x="379222" y="169976"/>
                  </a:lnTo>
                  <a:lnTo>
                    <a:pt x="394563" y="146672"/>
                  </a:lnTo>
                  <a:lnTo>
                    <a:pt x="404990" y="109969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0173" y="7148398"/>
              <a:ext cx="71564" cy="13534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404526" y="6602044"/>
              <a:ext cx="377190" cy="244475"/>
            </a:xfrm>
            <a:custGeom>
              <a:avLst/>
              <a:gdLst/>
              <a:ahLst/>
              <a:cxnLst/>
              <a:rect l="l" t="t" r="r" b="b"/>
              <a:pathLst>
                <a:path w="377189" h="244475">
                  <a:moveTo>
                    <a:pt x="180276" y="0"/>
                  </a:moveTo>
                  <a:lnTo>
                    <a:pt x="160769" y="584"/>
                  </a:lnTo>
                  <a:lnTo>
                    <a:pt x="141554" y="2260"/>
                  </a:lnTo>
                  <a:lnTo>
                    <a:pt x="122656" y="4978"/>
                  </a:lnTo>
                  <a:lnTo>
                    <a:pt x="104076" y="8648"/>
                  </a:lnTo>
                  <a:lnTo>
                    <a:pt x="104635" y="56781"/>
                  </a:lnTo>
                  <a:lnTo>
                    <a:pt x="96050" y="94564"/>
                  </a:lnTo>
                  <a:lnTo>
                    <a:pt x="74815" y="130149"/>
                  </a:lnTo>
                  <a:lnTo>
                    <a:pt x="37426" y="171691"/>
                  </a:lnTo>
                  <a:lnTo>
                    <a:pt x="25476" y="186055"/>
                  </a:lnTo>
                  <a:lnTo>
                    <a:pt x="15074" y="203225"/>
                  </a:lnTo>
                  <a:lnTo>
                    <a:pt x="6502" y="222643"/>
                  </a:lnTo>
                  <a:lnTo>
                    <a:pt x="0" y="243763"/>
                  </a:lnTo>
                  <a:lnTo>
                    <a:pt x="7746" y="244335"/>
                  </a:lnTo>
                  <a:lnTo>
                    <a:pt x="11544" y="244335"/>
                  </a:lnTo>
                  <a:lnTo>
                    <a:pt x="34353" y="241922"/>
                  </a:lnTo>
                  <a:lnTo>
                    <a:pt x="56184" y="234721"/>
                  </a:lnTo>
                  <a:lnTo>
                    <a:pt x="76949" y="222758"/>
                  </a:lnTo>
                  <a:lnTo>
                    <a:pt x="96583" y="206070"/>
                  </a:lnTo>
                  <a:lnTo>
                    <a:pt x="119087" y="185483"/>
                  </a:lnTo>
                  <a:lnTo>
                    <a:pt x="139280" y="171183"/>
                  </a:lnTo>
                  <a:lnTo>
                    <a:pt x="157733" y="162826"/>
                  </a:lnTo>
                  <a:lnTo>
                    <a:pt x="174980" y="160121"/>
                  </a:lnTo>
                  <a:lnTo>
                    <a:pt x="191871" y="162775"/>
                  </a:lnTo>
                  <a:lnTo>
                    <a:pt x="207632" y="170027"/>
                  </a:lnTo>
                  <a:lnTo>
                    <a:pt x="223227" y="180860"/>
                  </a:lnTo>
                  <a:lnTo>
                    <a:pt x="257301" y="208648"/>
                  </a:lnTo>
                  <a:lnTo>
                    <a:pt x="267144" y="216166"/>
                  </a:lnTo>
                  <a:lnTo>
                    <a:pt x="303479" y="233908"/>
                  </a:lnTo>
                  <a:lnTo>
                    <a:pt x="341960" y="235953"/>
                  </a:lnTo>
                  <a:lnTo>
                    <a:pt x="353821" y="236969"/>
                  </a:lnTo>
                  <a:lnTo>
                    <a:pt x="365556" y="239433"/>
                  </a:lnTo>
                  <a:lnTo>
                    <a:pt x="376999" y="244094"/>
                  </a:lnTo>
                  <a:lnTo>
                    <a:pt x="369887" y="222440"/>
                  </a:lnTo>
                  <a:lnTo>
                    <a:pt x="359536" y="202272"/>
                  </a:lnTo>
                  <a:lnTo>
                    <a:pt x="346138" y="183946"/>
                  </a:lnTo>
                  <a:lnTo>
                    <a:pt x="329869" y="167779"/>
                  </a:lnTo>
                  <a:lnTo>
                    <a:pt x="325780" y="164325"/>
                  </a:lnTo>
                  <a:lnTo>
                    <a:pt x="297764" y="139090"/>
                  </a:lnTo>
                  <a:lnTo>
                    <a:pt x="276974" y="110972"/>
                  </a:lnTo>
                  <a:lnTo>
                    <a:pt x="264325" y="71843"/>
                  </a:lnTo>
                  <a:lnTo>
                    <a:pt x="260718" y="13512"/>
                  </a:lnTo>
                  <a:lnTo>
                    <a:pt x="246786" y="8559"/>
                  </a:lnTo>
                  <a:lnTo>
                    <a:pt x="232587" y="4178"/>
                  </a:lnTo>
                  <a:lnTo>
                    <a:pt x="219735" y="2387"/>
                  </a:lnTo>
                  <a:lnTo>
                    <a:pt x="206717" y="1079"/>
                  </a:lnTo>
                  <a:lnTo>
                    <a:pt x="193573" y="279"/>
                  </a:lnTo>
                  <a:lnTo>
                    <a:pt x="180276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53446" y="6579234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5" h="413384">
                  <a:moveTo>
                    <a:pt x="206692" y="0"/>
                  </a:moveTo>
                  <a:lnTo>
                    <a:pt x="159296" y="5461"/>
                  </a:lnTo>
                  <a:lnTo>
                    <a:pt x="115785" y="21005"/>
                  </a:lnTo>
                  <a:lnTo>
                    <a:pt x="77419" y="45415"/>
                  </a:lnTo>
                  <a:lnTo>
                    <a:pt x="45402" y="77419"/>
                  </a:lnTo>
                  <a:lnTo>
                    <a:pt x="21005" y="115798"/>
                  </a:lnTo>
                  <a:lnTo>
                    <a:pt x="5460" y="159296"/>
                  </a:lnTo>
                  <a:lnTo>
                    <a:pt x="0" y="206692"/>
                  </a:lnTo>
                  <a:lnTo>
                    <a:pt x="5460" y="254088"/>
                  </a:lnTo>
                  <a:lnTo>
                    <a:pt x="21005" y="297586"/>
                  </a:lnTo>
                  <a:lnTo>
                    <a:pt x="45402" y="335965"/>
                  </a:lnTo>
                  <a:lnTo>
                    <a:pt x="77419" y="367969"/>
                  </a:lnTo>
                  <a:lnTo>
                    <a:pt x="115785" y="392379"/>
                  </a:lnTo>
                  <a:lnTo>
                    <a:pt x="159296" y="407924"/>
                  </a:lnTo>
                  <a:lnTo>
                    <a:pt x="206692" y="413385"/>
                  </a:lnTo>
                  <a:lnTo>
                    <a:pt x="254088" y="407924"/>
                  </a:lnTo>
                  <a:lnTo>
                    <a:pt x="297586" y="392379"/>
                  </a:lnTo>
                  <a:lnTo>
                    <a:pt x="335965" y="367969"/>
                  </a:lnTo>
                  <a:lnTo>
                    <a:pt x="367969" y="335965"/>
                  </a:lnTo>
                  <a:lnTo>
                    <a:pt x="392379" y="297586"/>
                  </a:lnTo>
                  <a:lnTo>
                    <a:pt x="407923" y="254088"/>
                  </a:lnTo>
                  <a:lnTo>
                    <a:pt x="413384" y="206692"/>
                  </a:lnTo>
                  <a:lnTo>
                    <a:pt x="407923" y="159296"/>
                  </a:lnTo>
                  <a:lnTo>
                    <a:pt x="392379" y="115798"/>
                  </a:lnTo>
                  <a:lnTo>
                    <a:pt x="367969" y="77419"/>
                  </a:lnTo>
                  <a:lnTo>
                    <a:pt x="335965" y="45415"/>
                  </a:lnTo>
                  <a:lnTo>
                    <a:pt x="297586" y="21005"/>
                  </a:lnTo>
                  <a:lnTo>
                    <a:pt x="254088" y="5461"/>
                  </a:lnTo>
                  <a:lnTo>
                    <a:pt x="20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77450" y="6603263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365366" y="182676"/>
                  </a:moveTo>
                  <a:lnTo>
                    <a:pt x="358838" y="134175"/>
                  </a:lnTo>
                  <a:lnTo>
                    <a:pt x="341553" y="93319"/>
                  </a:lnTo>
                  <a:lnTo>
                    <a:pt x="341553" y="182676"/>
                  </a:lnTo>
                  <a:lnTo>
                    <a:pt x="333438" y="232829"/>
                  </a:lnTo>
                  <a:lnTo>
                    <a:pt x="310857" y="276428"/>
                  </a:lnTo>
                  <a:lnTo>
                    <a:pt x="276453" y="310845"/>
                  </a:lnTo>
                  <a:lnTo>
                    <a:pt x="232841" y="333413"/>
                  </a:lnTo>
                  <a:lnTo>
                    <a:pt x="182676" y="341528"/>
                  </a:lnTo>
                  <a:lnTo>
                    <a:pt x="132524" y="333413"/>
                  </a:lnTo>
                  <a:lnTo>
                    <a:pt x="88912" y="310845"/>
                  </a:lnTo>
                  <a:lnTo>
                    <a:pt x="54508" y="276428"/>
                  </a:lnTo>
                  <a:lnTo>
                    <a:pt x="31927" y="232829"/>
                  </a:lnTo>
                  <a:lnTo>
                    <a:pt x="23812" y="182676"/>
                  </a:lnTo>
                  <a:lnTo>
                    <a:pt x="31927" y="132524"/>
                  </a:lnTo>
                  <a:lnTo>
                    <a:pt x="54508" y="88912"/>
                  </a:lnTo>
                  <a:lnTo>
                    <a:pt x="88912" y="54508"/>
                  </a:lnTo>
                  <a:lnTo>
                    <a:pt x="132524" y="31927"/>
                  </a:lnTo>
                  <a:lnTo>
                    <a:pt x="182676" y="23812"/>
                  </a:lnTo>
                  <a:lnTo>
                    <a:pt x="232841" y="31927"/>
                  </a:lnTo>
                  <a:lnTo>
                    <a:pt x="276453" y="54508"/>
                  </a:lnTo>
                  <a:lnTo>
                    <a:pt x="310857" y="88912"/>
                  </a:lnTo>
                  <a:lnTo>
                    <a:pt x="333438" y="132524"/>
                  </a:lnTo>
                  <a:lnTo>
                    <a:pt x="341553" y="182676"/>
                  </a:lnTo>
                  <a:lnTo>
                    <a:pt x="341553" y="93319"/>
                  </a:lnTo>
                  <a:lnTo>
                    <a:pt x="311797" y="53568"/>
                  </a:lnTo>
                  <a:lnTo>
                    <a:pt x="274815" y="24980"/>
                  </a:lnTo>
                  <a:lnTo>
                    <a:pt x="231190" y="6540"/>
                  </a:lnTo>
                  <a:lnTo>
                    <a:pt x="182676" y="0"/>
                  </a:lnTo>
                  <a:lnTo>
                    <a:pt x="134175" y="6540"/>
                  </a:lnTo>
                  <a:lnTo>
                    <a:pt x="90551" y="24980"/>
                  </a:lnTo>
                  <a:lnTo>
                    <a:pt x="53568" y="53568"/>
                  </a:lnTo>
                  <a:lnTo>
                    <a:pt x="24980" y="90551"/>
                  </a:lnTo>
                  <a:lnTo>
                    <a:pt x="6540" y="134175"/>
                  </a:lnTo>
                  <a:lnTo>
                    <a:pt x="0" y="182676"/>
                  </a:lnTo>
                  <a:lnTo>
                    <a:pt x="6540" y="231178"/>
                  </a:lnTo>
                  <a:lnTo>
                    <a:pt x="24980" y="274789"/>
                  </a:lnTo>
                  <a:lnTo>
                    <a:pt x="53568" y="311772"/>
                  </a:lnTo>
                  <a:lnTo>
                    <a:pt x="90551" y="340360"/>
                  </a:lnTo>
                  <a:lnTo>
                    <a:pt x="134175" y="358800"/>
                  </a:lnTo>
                  <a:lnTo>
                    <a:pt x="182676" y="365340"/>
                  </a:lnTo>
                  <a:lnTo>
                    <a:pt x="231190" y="358800"/>
                  </a:lnTo>
                  <a:lnTo>
                    <a:pt x="272059" y="341528"/>
                  </a:lnTo>
                  <a:lnTo>
                    <a:pt x="311797" y="311772"/>
                  </a:lnTo>
                  <a:lnTo>
                    <a:pt x="340385" y="274789"/>
                  </a:lnTo>
                  <a:lnTo>
                    <a:pt x="358838" y="231178"/>
                  </a:lnTo>
                  <a:lnTo>
                    <a:pt x="365366" y="182676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9413" y="6703732"/>
              <a:ext cx="241438" cy="195668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319145" y="980927"/>
            <a:ext cx="223520" cy="1990089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ПР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ОЦ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Е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ДУ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10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Black"/>
                <a:cs typeface="Arial Black"/>
              </a:rPr>
              <a:t>ЛІ</a:t>
            </a:r>
            <a:r>
              <a:rPr sz="1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Black"/>
                <a:cs typeface="Arial Black"/>
              </a:rPr>
              <a:t>КУ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Black"/>
                <a:cs typeface="Arial Black"/>
              </a:rPr>
              <a:t>ВАНН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Я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0B27608-550A-70C1-4FF0-CAF827E6F7B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3909060"/>
            <a:chOff x="0" y="0"/>
            <a:chExt cx="4500245" cy="390906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3909060"/>
            </a:xfrm>
            <a:custGeom>
              <a:avLst/>
              <a:gdLst/>
              <a:ahLst/>
              <a:cxnLst/>
              <a:rect l="l" t="t" r="r" b="b"/>
              <a:pathLst>
                <a:path w="4500245" h="3909060">
                  <a:moveTo>
                    <a:pt x="4500003" y="0"/>
                  </a:moveTo>
                  <a:lnTo>
                    <a:pt x="0" y="0"/>
                  </a:lnTo>
                  <a:lnTo>
                    <a:pt x="0" y="3908653"/>
                  </a:lnTo>
                  <a:lnTo>
                    <a:pt x="4500003" y="3908653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998" y="2396591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0" y="0"/>
                  </a:moveTo>
                  <a:lnTo>
                    <a:pt x="37800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9912" y="858697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0"/>
                  </a:moveTo>
                  <a:lnTo>
                    <a:pt x="0" y="696379"/>
                  </a:lnTo>
                </a:path>
              </a:pathLst>
            </a:custGeom>
            <a:ln w="7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24898" y="1032776"/>
              <a:ext cx="301625" cy="532130"/>
            </a:xfrm>
            <a:custGeom>
              <a:avLst/>
              <a:gdLst/>
              <a:ahLst/>
              <a:cxnLst/>
              <a:rect l="l" t="t" r="r" b="b"/>
              <a:pathLst>
                <a:path w="301625" h="532130">
                  <a:moveTo>
                    <a:pt x="150863" y="0"/>
                  </a:moveTo>
                  <a:lnTo>
                    <a:pt x="75196" y="6629"/>
                  </a:lnTo>
                  <a:lnTo>
                    <a:pt x="32943" y="22034"/>
                  </a:lnTo>
                  <a:lnTo>
                    <a:pt x="3454" y="60020"/>
                  </a:lnTo>
                  <a:lnTo>
                    <a:pt x="0" y="83807"/>
                  </a:lnTo>
                  <a:lnTo>
                    <a:pt x="4368" y="207581"/>
                  </a:lnTo>
                  <a:lnTo>
                    <a:pt x="18808" y="250037"/>
                  </a:lnTo>
                  <a:lnTo>
                    <a:pt x="50520" y="271767"/>
                  </a:lnTo>
                  <a:lnTo>
                    <a:pt x="69583" y="274573"/>
                  </a:lnTo>
                  <a:lnTo>
                    <a:pt x="73571" y="505879"/>
                  </a:lnTo>
                  <a:lnTo>
                    <a:pt x="75755" y="515950"/>
                  </a:lnTo>
                  <a:lnTo>
                    <a:pt x="81406" y="524141"/>
                  </a:lnTo>
                  <a:lnTo>
                    <a:pt x="89700" y="529640"/>
                  </a:lnTo>
                  <a:lnTo>
                    <a:pt x="99809" y="531660"/>
                  </a:lnTo>
                  <a:lnTo>
                    <a:pt x="122453" y="531660"/>
                  </a:lnTo>
                  <a:lnTo>
                    <a:pt x="132664" y="529602"/>
                  </a:lnTo>
                  <a:lnTo>
                    <a:pt x="141008" y="523976"/>
                  </a:lnTo>
                  <a:lnTo>
                    <a:pt x="146621" y="515632"/>
                  </a:lnTo>
                  <a:lnTo>
                    <a:pt x="148691" y="505421"/>
                  </a:lnTo>
                  <a:lnTo>
                    <a:pt x="148691" y="461492"/>
                  </a:lnTo>
                  <a:lnTo>
                    <a:pt x="149580" y="285191"/>
                  </a:lnTo>
                  <a:lnTo>
                    <a:pt x="148793" y="505320"/>
                  </a:lnTo>
                  <a:lnTo>
                    <a:pt x="175044" y="531660"/>
                  </a:lnTo>
                  <a:lnTo>
                    <a:pt x="197751" y="531660"/>
                  </a:lnTo>
                  <a:lnTo>
                    <a:pt x="229679" y="275475"/>
                  </a:lnTo>
                  <a:lnTo>
                    <a:pt x="230822" y="275475"/>
                  </a:lnTo>
                  <a:lnTo>
                    <a:pt x="279577" y="252818"/>
                  </a:lnTo>
                  <a:lnTo>
                    <a:pt x="295008" y="215696"/>
                  </a:lnTo>
                  <a:lnTo>
                    <a:pt x="295643" y="208394"/>
                  </a:lnTo>
                  <a:lnTo>
                    <a:pt x="301028" y="84708"/>
                  </a:lnTo>
                  <a:lnTo>
                    <a:pt x="286575" y="39662"/>
                  </a:lnTo>
                  <a:lnTo>
                    <a:pt x="244830" y="11595"/>
                  </a:lnTo>
                  <a:lnTo>
                    <a:pt x="204762" y="3390"/>
                  </a:lnTo>
                  <a:lnTo>
                    <a:pt x="15086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088" y="838721"/>
              <a:ext cx="156083" cy="1560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24910" y="1032763"/>
              <a:ext cx="301625" cy="275590"/>
            </a:xfrm>
            <a:custGeom>
              <a:avLst/>
              <a:gdLst/>
              <a:ahLst/>
              <a:cxnLst/>
              <a:rect l="l" t="t" r="r" b="b"/>
              <a:pathLst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  <a:path w="301625" h="275590">
                  <a:moveTo>
                    <a:pt x="70192" y="274662"/>
                  </a:moveTo>
                  <a:lnTo>
                    <a:pt x="50520" y="271767"/>
                  </a:lnTo>
                  <a:lnTo>
                    <a:pt x="32969" y="263321"/>
                  </a:lnTo>
                  <a:lnTo>
                    <a:pt x="9232" y="232689"/>
                  </a:lnTo>
                  <a:lnTo>
                    <a:pt x="0" y="83807"/>
                  </a:lnTo>
                  <a:lnTo>
                    <a:pt x="3454" y="60020"/>
                  </a:lnTo>
                  <a:lnTo>
                    <a:pt x="32943" y="22034"/>
                  </a:lnTo>
                  <a:lnTo>
                    <a:pt x="75196" y="6629"/>
                  </a:lnTo>
                  <a:lnTo>
                    <a:pt x="122046" y="774"/>
                  </a:lnTo>
                  <a:lnTo>
                    <a:pt x="150863" y="0"/>
                  </a:lnTo>
                  <a:lnTo>
                    <a:pt x="179654" y="939"/>
                  </a:lnTo>
                  <a:lnTo>
                    <a:pt x="226415" y="7035"/>
                  </a:lnTo>
                  <a:lnTo>
                    <a:pt x="268554" y="22694"/>
                  </a:lnTo>
                  <a:lnTo>
                    <a:pt x="297764" y="60883"/>
                  </a:lnTo>
                  <a:lnTo>
                    <a:pt x="301028" y="84708"/>
                  </a:lnTo>
                  <a:lnTo>
                    <a:pt x="295643" y="208394"/>
                  </a:lnTo>
                  <a:lnTo>
                    <a:pt x="279577" y="252818"/>
                  </a:lnTo>
                  <a:lnTo>
                    <a:pt x="249313" y="272745"/>
                  </a:lnTo>
                  <a:lnTo>
                    <a:pt x="230822" y="275475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1522" y="1135176"/>
              <a:ext cx="167640" cy="429259"/>
            </a:xfrm>
            <a:custGeom>
              <a:avLst/>
              <a:gdLst/>
              <a:ahLst/>
              <a:cxnLst/>
              <a:rect l="l" t="t" r="r" b="b"/>
              <a:pathLst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  <a:path w="167639" h="429259">
                  <a:moveTo>
                    <a:pt x="0" y="0"/>
                  </a:moveTo>
                  <a:lnTo>
                    <a:pt x="6946" y="403479"/>
                  </a:lnTo>
                  <a:lnTo>
                    <a:pt x="33185" y="429259"/>
                  </a:lnTo>
                  <a:lnTo>
                    <a:pt x="55829" y="429259"/>
                  </a:lnTo>
                  <a:lnTo>
                    <a:pt x="66040" y="427202"/>
                  </a:lnTo>
                  <a:lnTo>
                    <a:pt x="74383" y="421576"/>
                  </a:lnTo>
                  <a:lnTo>
                    <a:pt x="80010" y="413232"/>
                  </a:lnTo>
                  <a:lnTo>
                    <a:pt x="82067" y="403021"/>
                  </a:lnTo>
                  <a:lnTo>
                    <a:pt x="82067" y="359092"/>
                  </a:lnTo>
                  <a:lnTo>
                    <a:pt x="82956" y="182791"/>
                  </a:lnTo>
                  <a:lnTo>
                    <a:pt x="82169" y="402920"/>
                  </a:lnTo>
                  <a:lnTo>
                    <a:pt x="108419" y="429259"/>
                  </a:lnTo>
                  <a:lnTo>
                    <a:pt x="131127" y="429259"/>
                  </a:lnTo>
                  <a:lnTo>
                    <a:pt x="141185" y="427266"/>
                  </a:lnTo>
                  <a:lnTo>
                    <a:pt x="149453" y="421805"/>
                  </a:lnTo>
                  <a:lnTo>
                    <a:pt x="155117" y="413677"/>
                  </a:lnTo>
                  <a:lnTo>
                    <a:pt x="157353" y="403669"/>
                  </a:lnTo>
                  <a:lnTo>
                    <a:pt x="167335" y="469"/>
                  </a:lnTo>
                </a:path>
              </a:pathLst>
            </a:custGeom>
            <a:ln w="13804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82" y="3445586"/>
              <a:ext cx="107323" cy="2029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364" y="3445573"/>
              <a:ext cx="107353" cy="20299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2629" y="2908160"/>
              <a:ext cx="608330" cy="760095"/>
            </a:xfrm>
            <a:custGeom>
              <a:avLst/>
              <a:gdLst/>
              <a:ahLst/>
              <a:cxnLst/>
              <a:rect l="l" t="t" r="r" b="b"/>
              <a:pathLst>
                <a:path w="608330" h="760095">
                  <a:moveTo>
                    <a:pt x="562686" y="451675"/>
                  </a:moveTo>
                  <a:lnTo>
                    <a:pt x="562102" y="449465"/>
                  </a:lnTo>
                  <a:lnTo>
                    <a:pt x="559549" y="446544"/>
                  </a:lnTo>
                  <a:lnTo>
                    <a:pt x="557784" y="445795"/>
                  </a:lnTo>
                  <a:lnTo>
                    <a:pt x="555675" y="445795"/>
                  </a:lnTo>
                  <a:lnTo>
                    <a:pt x="547712" y="446874"/>
                  </a:lnTo>
                  <a:lnTo>
                    <a:pt x="539686" y="447522"/>
                  </a:lnTo>
                  <a:lnTo>
                    <a:pt x="525246" y="447916"/>
                  </a:lnTo>
                  <a:lnTo>
                    <a:pt x="508800" y="447548"/>
                  </a:lnTo>
                  <a:lnTo>
                    <a:pt x="491985" y="446493"/>
                  </a:lnTo>
                  <a:lnTo>
                    <a:pt x="475881" y="444842"/>
                  </a:lnTo>
                  <a:lnTo>
                    <a:pt x="461543" y="442671"/>
                  </a:lnTo>
                  <a:lnTo>
                    <a:pt x="434835" y="437934"/>
                  </a:lnTo>
                  <a:lnTo>
                    <a:pt x="406463" y="433628"/>
                  </a:lnTo>
                  <a:lnTo>
                    <a:pt x="376415" y="430491"/>
                  </a:lnTo>
                  <a:lnTo>
                    <a:pt x="344678" y="429285"/>
                  </a:lnTo>
                  <a:lnTo>
                    <a:pt x="328993" y="429602"/>
                  </a:lnTo>
                  <a:lnTo>
                    <a:pt x="313601" y="430555"/>
                  </a:lnTo>
                  <a:lnTo>
                    <a:pt x="298399" y="432142"/>
                  </a:lnTo>
                  <a:lnTo>
                    <a:pt x="241744" y="440855"/>
                  </a:lnTo>
                  <a:lnTo>
                    <a:pt x="203390" y="445490"/>
                  </a:lnTo>
                  <a:lnTo>
                    <a:pt x="168325" y="448284"/>
                  </a:lnTo>
                  <a:lnTo>
                    <a:pt x="136652" y="449211"/>
                  </a:lnTo>
                  <a:lnTo>
                    <a:pt x="121869" y="448919"/>
                  </a:lnTo>
                  <a:lnTo>
                    <a:pt x="107162" y="448043"/>
                  </a:lnTo>
                  <a:lnTo>
                    <a:pt x="92748" y="446595"/>
                  </a:lnTo>
                  <a:lnTo>
                    <a:pt x="78828" y="444601"/>
                  </a:lnTo>
                  <a:lnTo>
                    <a:pt x="70459" y="443915"/>
                  </a:lnTo>
                  <a:lnTo>
                    <a:pt x="63398" y="444754"/>
                  </a:lnTo>
                  <a:lnTo>
                    <a:pt x="57899" y="447052"/>
                  </a:lnTo>
                  <a:lnTo>
                    <a:pt x="54190" y="450723"/>
                  </a:lnTo>
                  <a:lnTo>
                    <a:pt x="50977" y="455841"/>
                  </a:lnTo>
                  <a:lnTo>
                    <a:pt x="51650" y="463753"/>
                  </a:lnTo>
                  <a:lnTo>
                    <a:pt x="74168" y="505688"/>
                  </a:lnTo>
                  <a:lnTo>
                    <a:pt x="116547" y="563537"/>
                  </a:lnTo>
                  <a:lnTo>
                    <a:pt x="165493" y="619937"/>
                  </a:lnTo>
                  <a:lnTo>
                    <a:pt x="190042" y="652221"/>
                  </a:lnTo>
                  <a:lnTo>
                    <a:pt x="208318" y="685622"/>
                  </a:lnTo>
                  <a:lnTo>
                    <a:pt x="217589" y="721106"/>
                  </a:lnTo>
                  <a:lnTo>
                    <a:pt x="220433" y="754138"/>
                  </a:lnTo>
                  <a:lnTo>
                    <a:pt x="238493" y="756475"/>
                  </a:lnTo>
                  <a:lnTo>
                    <a:pt x="256692" y="758278"/>
                  </a:lnTo>
                  <a:lnTo>
                    <a:pt x="275069" y="759460"/>
                  </a:lnTo>
                  <a:lnTo>
                    <a:pt x="293636" y="759879"/>
                  </a:lnTo>
                  <a:lnTo>
                    <a:pt x="310857" y="759574"/>
                  </a:lnTo>
                  <a:lnTo>
                    <a:pt x="361543" y="755192"/>
                  </a:lnTo>
                  <a:lnTo>
                    <a:pt x="399338" y="743712"/>
                  </a:lnTo>
                  <a:lnTo>
                    <a:pt x="413842" y="724992"/>
                  </a:lnTo>
                  <a:lnTo>
                    <a:pt x="416547" y="711377"/>
                  </a:lnTo>
                  <a:lnTo>
                    <a:pt x="433578" y="661682"/>
                  </a:lnTo>
                  <a:lnTo>
                    <a:pt x="463829" y="602780"/>
                  </a:lnTo>
                  <a:lnTo>
                    <a:pt x="515340" y="538454"/>
                  </a:lnTo>
                  <a:lnTo>
                    <a:pt x="538784" y="505218"/>
                  </a:lnTo>
                  <a:lnTo>
                    <a:pt x="555015" y="476250"/>
                  </a:lnTo>
                  <a:lnTo>
                    <a:pt x="562356" y="454139"/>
                  </a:lnTo>
                  <a:lnTo>
                    <a:pt x="562686" y="451675"/>
                  </a:lnTo>
                  <a:close/>
                </a:path>
                <a:path w="608330" h="760095">
                  <a:moveTo>
                    <a:pt x="593153" y="361048"/>
                  </a:moveTo>
                  <a:lnTo>
                    <a:pt x="571093" y="334733"/>
                  </a:lnTo>
                  <a:lnTo>
                    <a:pt x="561886" y="334797"/>
                  </a:lnTo>
                  <a:lnTo>
                    <a:pt x="552196" y="337667"/>
                  </a:lnTo>
                  <a:lnTo>
                    <a:pt x="521169" y="350126"/>
                  </a:lnTo>
                  <a:lnTo>
                    <a:pt x="492201" y="358965"/>
                  </a:lnTo>
                  <a:lnTo>
                    <a:pt x="465048" y="364223"/>
                  </a:lnTo>
                  <a:lnTo>
                    <a:pt x="439559" y="365975"/>
                  </a:lnTo>
                  <a:lnTo>
                    <a:pt x="415124" y="364197"/>
                  </a:lnTo>
                  <a:lnTo>
                    <a:pt x="393852" y="359549"/>
                  </a:lnTo>
                  <a:lnTo>
                    <a:pt x="375145" y="353187"/>
                  </a:lnTo>
                  <a:lnTo>
                    <a:pt x="345681" y="340931"/>
                  </a:lnTo>
                  <a:lnTo>
                    <a:pt x="333629" y="336562"/>
                  </a:lnTo>
                  <a:lnTo>
                    <a:pt x="321652" y="333565"/>
                  </a:lnTo>
                  <a:lnTo>
                    <a:pt x="309384" y="332447"/>
                  </a:lnTo>
                  <a:lnTo>
                    <a:pt x="302577" y="332803"/>
                  </a:lnTo>
                  <a:lnTo>
                    <a:pt x="295795" y="333883"/>
                  </a:lnTo>
                  <a:lnTo>
                    <a:pt x="288975" y="335699"/>
                  </a:lnTo>
                  <a:lnTo>
                    <a:pt x="255562" y="347789"/>
                  </a:lnTo>
                  <a:lnTo>
                    <a:pt x="226695" y="354876"/>
                  </a:lnTo>
                  <a:lnTo>
                    <a:pt x="196926" y="359232"/>
                  </a:lnTo>
                  <a:lnTo>
                    <a:pt x="167805" y="360705"/>
                  </a:lnTo>
                  <a:lnTo>
                    <a:pt x="113919" y="354876"/>
                  </a:lnTo>
                  <a:lnTo>
                    <a:pt x="71234" y="337845"/>
                  </a:lnTo>
                  <a:lnTo>
                    <a:pt x="64122" y="333883"/>
                  </a:lnTo>
                  <a:lnTo>
                    <a:pt x="57416" y="331038"/>
                  </a:lnTo>
                  <a:lnTo>
                    <a:pt x="51142" y="329311"/>
                  </a:lnTo>
                  <a:lnTo>
                    <a:pt x="45300" y="328752"/>
                  </a:lnTo>
                  <a:lnTo>
                    <a:pt x="36258" y="330212"/>
                  </a:lnTo>
                  <a:lnTo>
                    <a:pt x="26200" y="336042"/>
                  </a:lnTo>
                  <a:lnTo>
                    <a:pt x="19278" y="348284"/>
                  </a:lnTo>
                  <a:lnTo>
                    <a:pt x="19697" y="369062"/>
                  </a:lnTo>
                  <a:lnTo>
                    <a:pt x="42481" y="404495"/>
                  </a:lnTo>
                  <a:lnTo>
                    <a:pt x="134518" y="418896"/>
                  </a:lnTo>
                  <a:lnTo>
                    <a:pt x="167271" y="417791"/>
                  </a:lnTo>
                  <a:lnTo>
                    <a:pt x="203301" y="414515"/>
                  </a:lnTo>
                  <a:lnTo>
                    <a:pt x="242074" y="409117"/>
                  </a:lnTo>
                  <a:lnTo>
                    <a:pt x="297865" y="399097"/>
                  </a:lnTo>
                  <a:lnTo>
                    <a:pt x="312978" y="397268"/>
                  </a:lnTo>
                  <a:lnTo>
                    <a:pt x="328510" y="396189"/>
                  </a:lnTo>
                  <a:lnTo>
                    <a:pt x="344563" y="395833"/>
                  </a:lnTo>
                  <a:lnTo>
                    <a:pt x="375704" y="397078"/>
                  </a:lnTo>
                  <a:lnTo>
                    <a:pt x="405765" y="400329"/>
                  </a:lnTo>
                  <a:lnTo>
                    <a:pt x="434492" y="404799"/>
                  </a:lnTo>
                  <a:lnTo>
                    <a:pt x="482701" y="413550"/>
                  </a:lnTo>
                  <a:lnTo>
                    <a:pt x="501294" y="416598"/>
                  </a:lnTo>
                  <a:lnTo>
                    <a:pt x="519036" y="418731"/>
                  </a:lnTo>
                  <a:lnTo>
                    <a:pt x="535432" y="419531"/>
                  </a:lnTo>
                  <a:lnTo>
                    <a:pt x="570115" y="413550"/>
                  </a:lnTo>
                  <a:lnTo>
                    <a:pt x="586714" y="398195"/>
                  </a:lnTo>
                  <a:lnTo>
                    <a:pt x="592035" y="380707"/>
                  </a:lnTo>
                  <a:lnTo>
                    <a:pt x="593153" y="361048"/>
                  </a:lnTo>
                  <a:close/>
                </a:path>
                <a:path w="608330" h="760095">
                  <a:moveTo>
                    <a:pt x="608152" y="166433"/>
                  </a:moveTo>
                  <a:lnTo>
                    <a:pt x="608088" y="151879"/>
                  </a:lnTo>
                  <a:lnTo>
                    <a:pt x="585127" y="116992"/>
                  </a:lnTo>
                  <a:lnTo>
                    <a:pt x="538734" y="103187"/>
                  </a:lnTo>
                  <a:lnTo>
                    <a:pt x="475221" y="97637"/>
                  </a:lnTo>
                  <a:lnTo>
                    <a:pt x="436346" y="88417"/>
                  </a:lnTo>
                  <a:lnTo>
                    <a:pt x="404164" y="71907"/>
                  </a:lnTo>
                  <a:lnTo>
                    <a:pt x="376682" y="51511"/>
                  </a:lnTo>
                  <a:lnTo>
                    <a:pt x="351955" y="30695"/>
                  </a:lnTo>
                  <a:lnTo>
                    <a:pt x="328015" y="12877"/>
                  </a:lnTo>
                  <a:lnTo>
                    <a:pt x="302895" y="1498"/>
                  </a:lnTo>
                  <a:lnTo>
                    <a:pt x="274637" y="0"/>
                  </a:lnTo>
                  <a:lnTo>
                    <a:pt x="241274" y="11823"/>
                  </a:lnTo>
                  <a:lnTo>
                    <a:pt x="200850" y="40398"/>
                  </a:lnTo>
                  <a:lnTo>
                    <a:pt x="152514" y="76161"/>
                  </a:lnTo>
                  <a:lnTo>
                    <a:pt x="107416" y="99034"/>
                  </a:lnTo>
                  <a:lnTo>
                    <a:pt x="65430" y="110426"/>
                  </a:lnTo>
                  <a:lnTo>
                    <a:pt x="26428" y="111760"/>
                  </a:lnTo>
                  <a:lnTo>
                    <a:pt x="16624" y="112928"/>
                  </a:lnTo>
                  <a:lnTo>
                    <a:pt x="8369" y="117665"/>
                  </a:lnTo>
                  <a:lnTo>
                    <a:pt x="2527" y="125209"/>
                  </a:lnTo>
                  <a:lnTo>
                    <a:pt x="0" y="134785"/>
                  </a:lnTo>
                  <a:lnTo>
                    <a:pt x="317" y="166433"/>
                  </a:lnTo>
                  <a:lnTo>
                    <a:pt x="6197" y="208356"/>
                  </a:lnTo>
                  <a:lnTo>
                    <a:pt x="35293" y="269938"/>
                  </a:lnTo>
                  <a:lnTo>
                    <a:pt x="37731" y="272935"/>
                  </a:lnTo>
                  <a:lnTo>
                    <a:pt x="42481" y="277926"/>
                  </a:lnTo>
                  <a:lnTo>
                    <a:pt x="42748" y="277926"/>
                  </a:lnTo>
                  <a:lnTo>
                    <a:pt x="61277" y="293738"/>
                  </a:lnTo>
                  <a:lnTo>
                    <a:pt x="83566" y="305904"/>
                  </a:lnTo>
                  <a:lnTo>
                    <a:pt x="109651" y="313829"/>
                  </a:lnTo>
                  <a:lnTo>
                    <a:pt x="139687" y="317017"/>
                  </a:lnTo>
                  <a:lnTo>
                    <a:pt x="203644" y="308851"/>
                  </a:lnTo>
                  <a:lnTo>
                    <a:pt x="241084" y="288569"/>
                  </a:lnTo>
                  <a:lnTo>
                    <a:pt x="267373" y="267385"/>
                  </a:lnTo>
                  <a:lnTo>
                    <a:pt x="297916" y="256781"/>
                  </a:lnTo>
                  <a:lnTo>
                    <a:pt x="305701" y="256781"/>
                  </a:lnTo>
                  <a:lnTo>
                    <a:pt x="336384" y="268592"/>
                  </a:lnTo>
                  <a:lnTo>
                    <a:pt x="363626" y="291274"/>
                  </a:lnTo>
                  <a:lnTo>
                    <a:pt x="399923" y="311721"/>
                  </a:lnTo>
                  <a:lnTo>
                    <a:pt x="458393" y="317017"/>
                  </a:lnTo>
                  <a:lnTo>
                    <a:pt x="506298" y="305904"/>
                  </a:lnTo>
                  <a:lnTo>
                    <a:pt x="545757" y="282917"/>
                  </a:lnTo>
                  <a:lnTo>
                    <a:pt x="575957" y="250596"/>
                  </a:lnTo>
                  <a:lnTo>
                    <a:pt x="596836" y="211023"/>
                  </a:lnTo>
                  <a:lnTo>
                    <a:pt x="608152" y="166433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82" y="3445586"/>
              <a:ext cx="107323" cy="20295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95909" y="2626207"/>
              <a:ext cx="565785" cy="560070"/>
            </a:xfrm>
            <a:custGeom>
              <a:avLst/>
              <a:gdLst/>
              <a:ahLst/>
              <a:cxnLst/>
              <a:rect l="l" t="t" r="r" b="b"/>
              <a:pathLst>
                <a:path w="565785" h="560069">
                  <a:moveTo>
                    <a:pt x="19354" y="559790"/>
                  </a:moveTo>
                  <a:lnTo>
                    <a:pt x="16878" y="557225"/>
                  </a:lnTo>
                  <a:lnTo>
                    <a:pt x="14541" y="554532"/>
                  </a:lnTo>
                  <a:lnTo>
                    <a:pt x="12280" y="551751"/>
                  </a:lnTo>
                  <a:lnTo>
                    <a:pt x="12103" y="551853"/>
                  </a:lnTo>
                  <a:lnTo>
                    <a:pt x="14262" y="554672"/>
                  </a:lnTo>
                  <a:lnTo>
                    <a:pt x="16713" y="557288"/>
                  </a:lnTo>
                  <a:lnTo>
                    <a:pt x="19189" y="559879"/>
                  </a:lnTo>
                  <a:lnTo>
                    <a:pt x="19354" y="559790"/>
                  </a:lnTo>
                  <a:close/>
                </a:path>
                <a:path w="565785" h="560069">
                  <a:moveTo>
                    <a:pt x="282041" y="538848"/>
                  </a:moveTo>
                  <a:lnTo>
                    <a:pt x="281838" y="538492"/>
                  </a:lnTo>
                  <a:lnTo>
                    <a:pt x="279298" y="538365"/>
                  </a:lnTo>
                  <a:lnTo>
                    <a:pt x="276834" y="538365"/>
                  </a:lnTo>
                  <a:lnTo>
                    <a:pt x="275691" y="538403"/>
                  </a:lnTo>
                  <a:lnTo>
                    <a:pt x="274586" y="538467"/>
                  </a:lnTo>
                  <a:lnTo>
                    <a:pt x="274713" y="538695"/>
                  </a:lnTo>
                  <a:lnTo>
                    <a:pt x="275691" y="538657"/>
                  </a:lnTo>
                  <a:lnTo>
                    <a:pt x="276555" y="538480"/>
                  </a:lnTo>
                  <a:lnTo>
                    <a:pt x="279158" y="538480"/>
                  </a:lnTo>
                  <a:lnTo>
                    <a:pt x="280555" y="538734"/>
                  </a:lnTo>
                  <a:lnTo>
                    <a:pt x="282041" y="538848"/>
                  </a:lnTo>
                  <a:close/>
                </a:path>
                <a:path w="565785" h="560069">
                  <a:moveTo>
                    <a:pt x="565378" y="366077"/>
                  </a:moveTo>
                  <a:lnTo>
                    <a:pt x="539191" y="303364"/>
                  </a:lnTo>
                  <a:lnTo>
                    <a:pt x="494715" y="251625"/>
                  </a:lnTo>
                  <a:lnTo>
                    <a:pt x="488581" y="246443"/>
                  </a:lnTo>
                  <a:lnTo>
                    <a:pt x="454126" y="216128"/>
                  </a:lnTo>
                  <a:lnTo>
                    <a:pt x="426453" y="184607"/>
                  </a:lnTo>
                  <a:lnTo>
                    <a:pt x="406247" y="145630"/>
                  </a:lnTo>
                  <a:lnTo>
                    <a:pt x="394195" y="92951"/>
                  </a:lnTo>
                  <a:lnTo>
                    <a:pt x="390994" y="20281"/>
                  </a:lnTo>
                  <a:lnTo>
                    <a:pt x="370090" y="12852"/>
                  </a:lnTo>
                  <a:lnTo>
                    <a:pt x="329526" y="3594"/>
                  </a:lnTo>
                  <a:lnTo>
                    <a:pt x="290296" y="419"/>
                  </a:lnTo>
                  <a:lnTo>
                    <a:pt x="270370" y="0"/>
                  </a:lnTo>
                  <a:lnTo>
                    <a:pt x="241096" y="876"/>
                  </a:lnTo>
                  <a:lnTo>
                    <a:pt x="212280" y="3403"/>
                  </a:lnTo>
                  <a:lnTo>
                    <a:pt x="183934" y="7480"/>
                  </a:lnTo>
                  <a:lnTo>
                    <a:pt x="156083" y="12979"/>
                  </a:lnTo>
                  <a:lnTo>
                    <a:pt x="157911" y="63436"/>
                  </a:lnTo>
                  <a:lnTo>
                    <a:pt x="154419" y="105181"/>
                  </a:lnTo>
                  <a:lnTo>
                    <a:pt x="144056" y="141833"/>
                  </a:lnTo>
                  <a:lnTo>
                    <a:pt x="125247" y="177025"/>
                  </a:lnTo>
                  <a:lnTo>
                    <a:pt x="96456" y="214376"/>
                  </a:lnTo>
                  <a:lnTo>
                    <a:pt x="56134" y="257479"/>
                  </a:lnTo>
                  <a:lnTo>
                    <a:pt x="38214" y="279031"/>
                  </a:lnTo>
                  <a:lnTo>
                    <a:pt x="22618" y="304787"/>
                  </a:lnTo>
                  <a:lnTo>
                    <a:pt x="9740" y="333908"/>
                  </a:lnTo>
                  <a:lnTo>
                    <a:pt x="0" y="365582"/>
                  </a:lnTo>
                  <a:lnTo>
                    <a:pt x="5842" y="366153"/>
                  </a:lnTo>
                  <a:lnTo>
                    <a:pt x="11620" y="366445"/>
                  </a:lnTo>
                  <a:lnTo>
                    <a:pt x="17310" y="366445"/>
                  </a:lnTo>
                  <a:lnTo>
                    <a:pt x="84239" y="352031"/>
                  </a:lnTo>
                  <a:lnTo>
                    <a:pt x="144856" y="309041"/>
                  </a:lnTo>
                  <a:lnTo>
                    <a:pt x="178587" y="278180"/>
                  </a:lnTo>
                  <a:lnTo>
                    <a:pt x="208876" y="256717"/>
                  </a:lnTo>
                  <a:lnTo>
                    <a:pt x="236537" y="244208"/>
                  </a:lnTo>
                  <a:lnTo>
                    <a:pt x="262407" y="240131"/>
                  </a:lnTo>
                  <a:lnTo>
                    <a:pt x="287743" y="244106"/>
                  </a:lnTo>
                  <a:lnTo>
                    <a:pt x="311378" y="255003"/>
                  </a:lnTo>
                  <a:lnTo>
                    <a:pt x="334772" y="271246"/>
                  </a:lnTo>
                  <a:lnTo>
                    <a:pt x="385864" y="312915"/>
                  </a:lnTo>
                  <a:lnTo>
                    <a:pt x="400621" y="324205"/>
                  </a:lnTo>
                  <a:lnTo>
                    <a:pt x="435724" y="345528"/>
                  </a:lnTo>
                  <a:lnTo>
                    <a:pt x="474865" y="352920"/>
                  </a:lnTo>
                  <a:lnTo>
                    <a:pt x="512838" y="353872"/>
                  </a:lnTo>
                  <a:lnTo>
                    <a:pt x="530631" y="355384"/>
                  </a:lnTo>
                  <a:lnTo>
                    <a:pt x="548208" y="359092"/>
                  </a:lnTo>
                  <a:lnTo>
                    <a:pt x="565378" y="366077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782" y="302134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84262" y="3021342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15019" y="2746108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06" y="295859"/>
              <a:ext cx="143988" cy="14400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1362049" y="696020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31518" y="6074373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4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9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6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19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4" y="8737"/>
                </a:lnTo>
                <a:lnTo>
                  <a:pt x="48323" y="3048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711" y="60759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82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4968" y="6919424"/>
            <a:ext cx="876300" cy="876300"/>
            <a:chOff x="434968" y="6919424"/>
            <a:chExt cx="876300" cy="876300"/>
          </a:xfrm>
        </p:grpSpPr>
        <p:sp>
          <p:nvSpPr>
            <p:cNvPr id="23" name="object 23"/>
            <p:cNvSpPr/>
            <p:nvPr/>
          </p:nvSpPr>
          <p:spPr>
            <a:xfrm>
              <a:off x="447333" y="6990701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4962" y="6919429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49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49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36" y="866025"/>
                  </a:moveTo>
                  <a:lnTo>
                    <a:pt x="873239" y="858786"/>
                  </a:lnTo>
                  <a:lnTo>
                    <a:pt x="866013" y="855802"/>
                  </a:lnTo>
                  <a:lnTo>
                    <a:pt x="858786" y="858786"/>
                  </a:lnTo>
                  <a:lnTo>
                    <a:pt x="855789" y="866025"/>
                  </a:lnTo>
                  <a:lnTo>
                    <a:pt x="858786" y="873252"/>
                  </a:lnTo>
                  <a:lnTo>
                    <a:pt x="866013" y="876249"/>
                  </a:lnTo>
                  <a:lnTo>
                    <a:pt x="873239" y="873252"/>
                  </a:lnTo>
                  <a:lnTo>
                    <a:pt x="876236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290751" y="606362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49" y="17449"/>
                </a:lnTo>
                <a:lnTo>
                  <a:pt x="20446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46541" y="691942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7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935" y="6128588"/>
            <a:ext cx="1602124" cy="160209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3272751" y="696020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42233" y="6074373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5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9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7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20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5" y="8737"/>
                </a:lnTo>
                <a:lnTo>
                  <a:pt x="48323" y="3048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56421" y="60759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82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345677" y="6919424"/>
            <a:ext cx="876300" cy="876300"/>
            <a:chOff x="2345677" y="6919424"/>
            <a:chExt cx="876300" cy="876300"/>
          </a:xfrm>
        </p:grpSpPr>
        <p:sp>
          <p:nvSpPr>
            <p:cNvPr id="32" name="object 32"/>
            <p:cNvSpPr/>
            <p:nvPr/>
          </p:nvSpPr>
          <p:spPr>
            <a:xfrm>
              <a:off x="2358047" y="6990701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45677" y="6919429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62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62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23" y="866025"/>
                  </a:moveTo>
                  <a:lnTo>
                    <a:pt x="873239" y="858786"/>
                  </a:lnTo>
                  <a:lnTo>
                    <a:pt x="866000" y="855802"/>
                  </a:lnTo>
                  <a:lnTo>
                    <a:pt x="858774" y="858786"/>
                  </a:lnTo>
                  <a:lnTo>
                    <a:pt x="855776" y="866025"/>
                  </a:lnTo>
                  <a:lnTo>
                    <a:pt x="858774" y="873252"/>
                  </a:lnTo>
                  <a:lnTo>
                    <a:pt x="866000" y="876249"/>
                  </a:lnTo>
                  <a:lnTo>
                    <a:pt x="873239" y="873252"/>
                  </a:lnTo>
                  <a:lnTo>
                    <a:pt x="876223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3201454" y="606362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57256" y="6919424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10650" y="6128588"/>
            <a:ext cx="1602117" cy="1602092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465"/>
              </a:spcBef>
            </a:pPr>
            <a:r>
              <a:rPr spc="-10" dirty="0"/>
              <a:t>Клінічний </a:t>
            </a:r>
            <a:r>
              <a:rPr dirty="0"/>
              <a:t>ВИПАДОК</a:t>
            </a:r>
            <a:r>
              <a:rPr spc="-100" dirty="0"/>
              <a:t> </a:t>
            </a:r>
            <a:r>
              <a:rPr spc="-50" dirty="0"/>
              <a:t>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692144" y="814831"/>
            <a:ext cx="612775" cy="85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marR="5080" indent="1270">
              <a:lnSpc>
                <a:spcPct val="120000"/>
              </a:lnSpc>
              <a:spcBef>
                <a:spcPts val="100"/>
              </a:spcBef>
            </a:pPr>
            <a:r>
              <a:rPr sz="1200" spc="-10" dirty="0">
                <a:solidFill>
                  <a:srgbClr val="78CDD0"/>
                </a:solidFill>
                <a:latin typeface="Tahoma"/>
                <a:cs typeface="Tahoma"/>
              </a:rPr>
              <a:t>Чоловік </a:t>
            </a:r>
            <a:r>
              <a:rPr sz="1200" spc="-25" dirty="0">
                <a:solidFill>
                  <a:srgbClr val="78CDD0"/>
                </a:solidFill>
                <a:latin typeface="Tahoma"/>
                <a:cs typeface="Tahoma"/>
              </a:rPr>
              <a:t>ВІК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550" spc="-25" dirty="0">
                <a:solidFill>
                  <a:srgbClr val="78CDD0"/>
                </a:solidFill>
                <a:latin typeface="Arial Black"/>
                <a:cs typeface="Arial Black"/>
              </a:rPr>
              <a:t>83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6925" y="1630851"/>
            <a:ext cx="3562350" cy="200596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Доктор</a:t>
            </a:r>
            <a:r>
              <a:rPr sz="900" spc="-4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Філіп</a:t>
            </a:r>
            <a:r>
              <a:rPr sz="900" spc="-2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Ван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Овершельде</a:t>
            </a:r>
            <a:r>
              <a:rPr sz="900" spc="-2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(Medisch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Centrum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Latem,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8CDD0"/>
                </a:solidFill>
                <a:latin typeface="Tahoma"/>
                <a:cs typeface="Tahoma"/>
              </a:rPr>
              <a:t>Гент)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Трикомпартиментальний</a:t>
            </a:r>
            <a:r>
              <a:rPr sz="130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Black"/>
                <a:cs typeface="Arial Black"/>
              </a:rPr>
              <a:t>остеоартрит,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300" spc="-10" dirty="0">
                <a:solidFill>
                  <a:srgbClr val="FFFFFF"/>
                </a:solidFill>
                <a:latin typeface="Arial Black"/>
                <a:cs typeface="Arial Black"/>
              </a:rPr>
              <a:t>ожиріння</a:t>
            </a:r>
            <a:endParaRPr sz="1300">
              <a:latin typeface="Arial Black"/>
              <a:cs typeface="Arial Black"/>
            </a:endParaRPr>
          </a:p>
          <a:p>
            <a:pPr marL="1294130">
              <a:lnSpc>
                <a:spcPct val="100000"/>
              </a:lnSpc>
              <a:spcBef>
                <a:spcPts val="1585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Страждає</a:t>
            </a:r>
            <a:r>
              <a:rPr sz="9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на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ожиріння</a:t>
            </a:r>
            <a:r>
              <a:rPr sz="9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та</a:t>
            </a:r>
            <a:endParaRPr sz="900">
              <a:latin typeface="Tahoma"/>
              <a:cs typeface="Tahoma"/>
            </a:endParaRPr>
          </a:p>
          <a:p>
            <a:pPr marL="1294130">
              <a:lnSpc>
                <a:spcPct val="100000"/>
              </a:lnSpc>
              <a:spcBef>
                <a:spcPts val="60"/>
              </a:spcBef>
            </a:pP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Tрикомпартиментальний</a:t>
            </a:r>
            <a:endParaRPr sz="1200">
              <a:latin typeface="Arial Black"/>
              <a:cs typeface="Arial Black"/>
            </a:endParaRPr>
          </a:p>
          <a:p>
            <a:pPr marL="1294130" marR="455930" indent="-635">
              <a:lnSpc>
                <a:spcPts val="1440"/>
              </a:lnSpc>
              <a:spcBef>
                <a:spcPts val="60"/>
              </a:spcBef>
            </a:pPr>
            <a:r>
              <a:rPr sz="1200" spc="-25" dirty="0">
                <a:solidFill>
                  <a:srgbClr val="78CDD0"/>
                </a:solidFill>
                <a:latin typeface="Arial Black"/>
                <a:cs typeface="Arial Black"/>
              </a:rPr>
              <a:t>остеоартирит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55" dirty="0">
                <a:solidFill>
                  <a:srgbClr val="FFFFFF"/>
                </a:solidFill>
                <a:latin typeface="Tahoma"/>
                <a:cs typeface="Tahoma"/>
              </a:rPr>
              <a:t>переважно колінно-стегновим</a:t>
            </a:r>
            <a:r>
              <a:rPr sz="9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ураженням</a:t>
            </a:r>
            <a:endParaRPr sz="900">
              <a:latin typeface="Tahoma"/>
              <a:cs typeface="Tahoma"/>
            </a:endParaRPr>
          </a:p>
          <a:p>
            <a:pPr marL="1294130">
              <a:lnSpc>
                <a:spcPts val="925"/>
              </a:lnSpc>
              <a:spcBef>
                <a:spcPts val="385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Пацієнт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кваліфікований,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 як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придатний</a:t>
            </a:r>
            <a:r>
              <a:rPr sz="9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для</a:t>
            </a:r>
            <a:endParaRPr sz="900">
              <a:latin typeface="Tahoma"/>
              <a:cs typeface="Tahoma"/>
            </a:endParaRPr>
          </a:p>
          <a:p>
            <a:pPr marL="1294130" marR="52705">
              <a:lnSpc>
                <a:spcPts val="1200"/>
              </a:lnSpc>
              <a:spcBef>
                <a:spcPts val="85"/>
              </a:spcBef>
            </a:pP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тотальної</a:t>
            </a:r>
            <a:r>
              <a:rPr sz="1200" spc="-6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артропластики </a:t>
            </a: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колінного</a:t>
            </a:r>
            <a:r>
              <a:rPr sz="1200" spc="-4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суглоба</a:t>
            </a:r>
            <a:r>
              <a:rPr sz="1200" spc="-4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(T</a:t>
            </a:r>
            <a:r>
              <a:rPr sz="1200" b="1" spc="-10" dirty="0">
                <a:solidFill>
                  <a:srgbClr val="78CDD0"/>
                </a:solidFill>
                <a:latin typeface="Tahoma"/>
                <a:cs typeface="Tahoma"/>
              </a:rPr>
              <a:t>А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K</a:t>
            </a:r>
            <a:r>
              <a:rPr sz="1200" b="1" spc="-10" dirty="0">
                <a:solidFill>
                  <a:srgbClr val="78CDD0"/>
                </a:solidFill>
                <a:latin typeface="Tahoma"/>
                <a:cs typeface="Tahoma"/>
              </a:rPr>
              <a:t>С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)</a:t>
            </a:r>
            <a:endParaRPr sz="120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628648" y="4365752"/>
            <a:ext cx="2648585" cy="116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81050">
              <a:lnSpc>
                <a:spcPct val="117500"/>
              </a:lnSpc>
              <a:spcBef>
                <a:spcPts val="100"/>
              </a:spcBef>
            </a:pP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Пацієнт</a:t>
            </a:r>
            <a:r>
              <a:rPr sz="900" spc="-4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6FC0"/>
                </a:solidFill>
                <a:latin typeface="Tahoma"/>
                <a:cs typeface="Tahoma"/>
              </a:rPr>
              <a:t>отримав</a:t>
            </a:r>
            <a:r>
              <a:rPr sz="900" spc="-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3</a:t>
            </a:r>
            <a:r>
              <a:rPr sz="1200" spc="-12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ін’єкції </a:t>
            </a: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гіалуронової</a:t>
            </a:r>
            <a:r>
              <a:rPr sz="1200" spc="-6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0" dirty="0">
                <a:solidFill>
                  <a:srgbClr val="78CDD0"/>
                </a:solidFill>
                <a:latin typeface="Arial Black"/>
                <a:cs typeface="Arial Black"/>
              </a:rPr>
              <a:t>кислоти</a:t>
            </a:r>
            <a:endParaRPr sz="1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упродовж</a:t>
            </a:r>
            <a:r>
              <a:rPr sz="900" spc="-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2020</a:t>
            </a:r>
            <a:r>
              <a:rPr sz="900" spc="-3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006FC0"/>
                </a:solidFill>
                <a:latin typeface="Tahoma"/>
                <a:cs typeface="Tahoma"/>
              </a:rPr>
              <a:t>року.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ts val="1050"/>
              </a:lnSpc>
              <a:spcBef>
                <a:spcPts val="484"/>
              </a:spcBef>
            </a:pP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Він</a:t>
            </a:r>
            <a:r>
              <a:rPr sz="900" spc="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звернувся</a:t>
            </a:r>
            <a:r>
              <a:rPr sz="900" spc="1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006FC0"/>
                </a:solidFill>
                <a:latin typeface="Tahoma"/>
                <a:cs typeface="Tahoma"/>
              </a:rPr>
              <a:t>до</a:t>
            </a:r>
            <a:r>
              <a:rPr sz="900" spc="16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006FC0"/>
                </a:solidFill>
                <a:latin typeface="Tahoma"/>
                <a:cs typeface="Tahoma"/>
              </a:rPr>
              <a:t>лікаря,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420"/>
              </a:lnSpc>
              <a:spcBef>
                <a:spcPts val="30"/>
              </a:spcBef>
            </a:pPr>
            <a:r>
              <a:rPr sz="1200" spc="-125" dirty="0">
                <a:solidFill>
                  <a:srgbClr val="78CDD0"/>
                </a:solidFill>
                <a:latin typeface="Arial Black"/>
                <a:cs typeface="Arial Black"/>
              </a:rPr>
              <a:t>тому</a:t>
            </a:r>
            <a:r>
              <a:rPr sz="1200" spc="-5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65" dirty="0">
                <a:solidFill>
                  <a:srgbClr val="78CDD0"/>
                </a:solidFill>
                <a:latin typeface="Arial Black"/>
                <a:cs typeface="Arial Black"/>
              </a:rPr>
              <a:t>що</a:t>
            </a:r>
            <a:r>
              <a:rPr sz="1200" spc="-4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78CDD0"/>
                </a:solidFill>
                <a:latin typeface="Arial Black"/>
                <a:cs typeface="Arial Black"/>
              </a:rPr>
              <a:t>біль</a:t>
            </a:r>
            <a:r>
              <a:rPr sz="1200" spc="-3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40" dirty="0">
                <a:solidFill>
                  <a:srgbClr val="78CDD0"/>
                </a:solidFill>
                <a:latin typeface="Arial Black"/>
                <a:cs typeface="Arial Black"/>
              </a:rPr>
              <a:t>не</a:t>
            </a:r>
            <a:r>
              <a:rPr sz="1200" spc="-4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30" dirty="0">
                <a:solidFill>
                  <a:srgbClr val="78CDD0"/>
                </a:solidFill>
                <a:latin typeface="Arial Black"/>
                <a:cs typeface="Arial Black"/>
              </a:rPr>
              <a:t>проходив</a:t>
            </a:r>
            <a:r>
              <a:rPr sz="1200" spc="-40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120" dirty="0">
                <a:solidFill>
                  <a:srgbClr val="78CDD0"/>
                </a:solidFill>
                <a:latin typeface="Arial Black"/>
                <a:cs typeface="Arial Black"/>
              </a:rPr>
              <a:t>тривалий </a:t>
            </a:r>
            <a:r>
              <a:rPr sz="1200" spc="-25" dirty="0">
                <a:solidFill>
                  <a:srgbClr val="78CDD0"/>
                </a:solidFill>
                <a:latin typeface="Arial Black"/>
                <a:cs typeface="Arial Black"/>
              </a:rPr>
              <a:t>час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5161" y="4576635"/>
            <a:ext cx="942872" cy="450837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247517" y="4110836"/>
            <a:ext cx="223520" cy="1527175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2D2F92"/>
                </a:solidFill>
                <a:latin typeface="Arial Black"/>
                <a:cs typeface="Arial Black"/>
              </a:rPr>
              <a:t>МЕДИЧНА</a:t>
            </a:r>
            <a:r>
              <a:rPr sz="11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ІСТОРІЯ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0298" y="2651997"/>
            <a:ext cx="240665" cy="69723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10" dirty="0">
                <a:solidFill>
                  <a:srgbClr val="FFFFFF"/>
                </a:solidFill>
                <a:latin typeface="Arial Black"/>
                <a:cs typeface="Arial Black"/>
              </a:rPr>
              <a:t>Пацієнт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235AEF09-3975-8C82-A465-13B1A4006E9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47" name="Рисунок 46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A5791D30-D9B0-5B00-66B3-393103EF05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872" y="7118095"/>
            <a:ext cx="725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-442" baseline="-6349" dirty="0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sz="2625" spc="-390" baseline="-6349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006FC0"/>
                </a:solidFill>
                <a:latin typeface="Arial Black"/>
                <a:cs typeface="Arial Black"/>
              </a:rPr>
              <a:t>Ін’єкція,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00245" cy="6286500"/>
            <a:chOff x="0" y="0"/>
            <a:chExt cx="4500245" cy="6286500"/>
          </a:xfrm>
        </p:grpSpPr>
        <p:sp>
          <p:nvSpPr>
            <p:cNvPr id="4" name="object 4"/>
            <p:cNvSpPr/>
            <p:nvPr/>
          </p:nvSpPr>
          <p:spPr>
            <a:xfrm>
              <a:off x="0" y="12"/>
              <a:ext cx="4500245" cy="6286500"/>
            </a:xfrm>
            <a:custGeom>
              <a:avLst/>
              <a:gdLst/>
              <a:ahLst/>
              <a:cxnLst/>
              <a:rect l="l" t="t" r="r" b="b"/>
              <a:pathLst>
                <a:path w="4500245" h="6286500">
                  <a:moveTo>
                    <a:pt x="4500003" y="0"/>
                  </a:moveTo>
                  <a:lnTo>
                    <a:pt x="0" y="0"/>
                  </a:lnTo>
                  <a:lnTo>
                    <a:pt x="0" y="6285890"/>
                  </a:lnTo>
                  <a:lnTo>
                    <a:pt x="4500003" y="6285890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0245" cy="2035810"/>
            </a:xfrm>
            <a:custGeom>
              <a:avLst/>
              <a:gdLst/>
              <a:ahLst/>
              <a:cxnLst/>
              <a:rect l="l" t="t" r="r" b="b"/>
              <a:pathLst>
                <a:path w="4500245" h="2035810">
                  <a:moveTo>
                    <a:pt x="1942782" y="0"/>
                  </a:moveTo>
                  <a:lnTo>
                    <a:pt x="1133462" y="0"/>
                  </a:lnTo>
                  <a:lnTo>
                    <a:pt x="1133360" y="1037666"/>
                  </a:lnTo>
                  <a:lnTo>
                    <a:pt x="1129703" y="1087970"/>
                  </a:lnTo>
                  <a:lnTo>
                    <a:pt x="1118717" y="1134948"/>
                  </a:lnTo>
                  <a:lnTo>
                    <a:pt x="1100404" y="1178623"/>
                  </a:lnTo>
                  <a:lnTo>
                    <a:pt x="1074775" y="1219009"/>
                  </a:lnTo>
                  <a:lnTo>
                    <a:pt x="1041819" y="1256093"/>
                  </a:lnTo>
                  <a:lnTo>
                    <a:pt x="1003846" y="1287919"/>
                  </a:lnTo>
                  <a:lnTo>
                    <a:pt x="963320" y="1312697"/>
                  </a:lnTo>
                  <a:lnTo>
                    <a:pt x="920191" y="1330413"/>
                  </a:lnTo>
                  <a:lnTo>
                    <a:pt x="874483" y="1341043"/>
                  </a:lnTo>
                  <a:lnTo>
                    <a:pt x="826173" y="1344599"/>
                  </a:lnTo>
                  <a:lnTo>
                    <a:pt x="775817" y="1341043"/>
                  </a:lnTo>
                  <a:lnTo>
                    <a:pt x="728802" y="1330413"/>
                  </a:lnTo>
                  <a:lnTo>
                    <a:pt x="685088" y="1312697"/>
                  </a:lnTo>
                  <a:lnTo>
                    <a:pt x="644677" y="1287919"/>
                  </a:lnTo>
                  <a:lnTo>
                    <a:pt x="607568" y="1256093"/>
                  </a:lnTo>
                  <a:lnTo>
                    <a:pt x="575703" y="1219009"/>
                  </a:lnTo>
                  <a:lnTo>
                    <a:pt x="550900" y="1178623"/>
                  </a:lnTo>
                  <a:lnTo>
                    <a:pt x="533158" y="1134948"/>
                  </a:lnTo>
                  <a:lnTo>
                    <a:pt x="522516" y="1087970"/>
                  </a:lnTo>
                  <a:lnTo>
                    <a:pt x="518972" y="1037666"/>
                  </a:lnTo>
                  <a:lnTo>
                    <a:pt x="518972" y="0"/>
                  </a:lnTo>
                  <a:lnTo>
                    <a:pt x="0" y="0"/>
                  </a:lnTo>
                  <a:lnTo>
                    <a:pt x="0" y="1727606"/>
                  </a:lnTo>
                  <a:lnTo>
                    <a:pt x="37503" y="1763623"/>
                  </a:lnTo>
                  <a:lnTo>
                    <a:pt x="75996" y="1796529"/>
                  </a:lnTo>
                  <a:lnTo>
                    <a:pt x="116141" y="1827301"/>
                  </a:lnTo>
                  <a:lnTo>
                    <a:pt x="157962" y="1855952"/>
                  </a:lnTo>
                  <a:lnTo>
                    <a:pt x="201460" y="1882470"/>
                  </a:lnTo>
                  <a:lnTo>
                    <a:pt x="246595" y="1906879"/>
                  </a:lnTo>
                  <a:lnTo>
                    <a:pt x="293420" y="1929142"/>
                  </a:lnTo>
                  <a:lnTo>
                    <a:pt x="341896" y="1949297"/>
                  </a:lnTo>
                  <a:lnTo>
                    <a:pt x="392023" y="1967318"/>
                  </a:lnTo>
                  <a:lnTo>
                    <a:pt x="437616" y="1981530"/>
                  </a:lnTo>
                  <a:lnTo>
                    <a:pt x="483882" y="1994077"/>
                  </a:lnTo>
                  <a:lnTo>
                    <a:pt x="530796" y="2004961"/>
                  </a:lnTo>
                  <a:lnTo>
                    <a:pt x="578383" y="2014181"/>
                  </a:lnTo>
                  <a:lnTo>
                    <a:pt x="626618" y="2021738"/>
                  </a:lnTo>
                  <a:lnTo>
                    <a:pt x="675525" y="2027618"/>
                  </a:lnTo>
                  <a:lnTo>
                    <a:pt x="725081" y="2031834"/>
                  </a:lnTo>
                  <a:lnTo>
                    <a:pt x="775296" y="2034362"/>
                  </a:lnTo>
                  <a:lnTo>
                    <a:pt x="826173" y="2035200"/>
                  </a:lnTo>
                  <a:lnTo>
                    <a:pt x="876998" y="2034362"/>
                  </a:lnTo>
                  <a:lnTo>
                    <a:pt x="927112" y="2031834"/>
                  </a:lnTo>
                  <a:lnTo>
                    <a:pt x="976490" y="2027618"/>
                  </a:lnTo>
                  <a:lnTo>
                    <a:pt x="1025131" y="2021738"/>
                  </a:lnTo>
                  <a:lnTo>
                    <a:pt x="1073048" y="2014181"/>
                  </a:lnTo>
                  <a:lnTo>
                    <a:pt x="1120241" y="2004961"/>
                  </a:lnTo>
                  <a:lnTo>
                    <a:pt x="1166723" y="1994077"/>
                  </a:lnTo>
                  <a:lnTo>
                    <a:pt x="1212456" y="1981530"/>
                  </a:lnTo>
                  <a:lnTo>
                    <a:pt x="1257477" y="1967318"/>
                  </a:lnTo>
                  <a:lnTo>
                    <a:pt x="1306944" y="1949297"/>
                  </a:lnTo>
                  <a:lnTo>
                    <a:pt x="1354924" y="1929142"/>
                  </a:lnTo>
                  <a:lnTo>
                    <a:pt x="1401432" y="1906879"/>
                  </a:lnTo>
                  <a:lnTo>
                    <a:pt x="1446466" y="1882470"/>
                  </a:lnTo>
                  <a:lnTo>
                    <a:pt x="1490027" y="1855952"/>
                  </a:lnTo>
                  <a:lnTo>
                    <a:pt x="1532115" y="1827301"/>
                  </a:lnTo>
                  <a:lnTo>
                    <a:pt x="1572729" y="1796529"/>
                  </a:lnTo>
                  <a:lnTo>
                    <a:pt x="1611884" y="1763623"/>
                  </a:lnTo>
                  <a:lnTo>
                    <a:pt x="1649285" y="1728508"/>
                  </a:lnTo>
                  <a:lnTo>
                    <a:pt x="1684642" y="1690979"/>
                  </a:lnTo>
                  <a:lnTo>
                    <a:pt x="1717979" y="1651038"/>
                  </a:lnTo>
                  <a:lnTo>
                    <a:pt x="1749298" y="1608709"/>
                  </a:lnTo>
                  <a:lnTo>
                    <a:pt x="1778558" y="1563979"/>
                  </a:lnTo>
                  <a:lnTo>
                    <a:pt x="1805800" y="1516849"/>
                  </a:lnTo>
                  <a:lnTo>
                    <a:pt x="1831022" y="1467332"/>
                  </a:lnTo>
                  <a:lnTo>
                    <a:pt x="1854200" y="1415440"/>
                  </a:lnTo>
                  <a:lnTo>
                    <a:pt x="1871014" y="1372222"/>
                  </a:lnTo>
                  <a:lnTo>
                    <a:pt x="1899335" y="1281569"/>
                  </a:lnTo>
                  <a:lnTo>
                    <a:pt x="1910867" y="1234109"/>
                  </a:lnTo>
                  <a:lnTo>
                    <a:pt x="1920608" y="1185227"/>
                  </a:lnTo>
                  <a:lnTo>
                    <a:pt x="1928596" y="1134948"/>
                  </a:lnTo>
                  <a:lnTo>
                    <a:pt x="1934794" y="1083221"/>
                  </a:lnTo>
                  <a:lnTo>
                    <a:pt x="1939226" y="1030084"/>
                  </a:lnTo>
                  <a:lnTo>
                    <a:pt x="1941893" y="975525"/>
                  </a:lnTo>
                  <a:lnTo>
                    <a:pt x="1942782" y="919556"/>
                  </a:lnTo>
                  <a:lnTo>
                    <a:pt x="1942782" y="0"/>
                  </a:lnTo>
                  <a:close/>
                </a:path>
                <a:path w="4500245" h="2035810">
                  <a:moveTo>
                    <a:pt x="4500003" y="0"/>
                  </a:moveTo>
                  <a:lnTo>
                    <a:pt x="3980904" y="0"/>
                  </a:lnTo>
                  <a:lnTo>
                    <a:pt x="3980904" y="1037666"/>
                  </a:lnTo>
                  <a:lnTo>
                    <a:pt x="3977360" y="1087970"/>
                  </a:lnTo>
                  <a:lnTo>
                    <a:pt x="3966743" y="1134948"/>
                  </a:lnTo>
                  <a:lnTo>
                    <a:pt x="3949027" y="1178623"/>
                  </a:lnTo>
                  <a:lnTo>
                    <a:pt x="3924223" y="1219009"/>
                  </a:lnTo>
                  <a:lnTo>
                    <a:pt x="3892308" y="1256093"/>
                  </a:lnTo>
                  <a:lnTo>
                    <a:pt x="3855199" y="1287919"/>
                  </a:lnTo>
                  <a:lnTo>
                    <a:pt x="3814762" y="1312697"/>
                  </a:lnTo>
                  <a:lnTo>
                    <a:pt x="3771023" y="1330413"/>
                  </a:lnTo>
                  <a:lnTo>
                    <a:pt x="3724008" y="1341043"/>
                  </a:lnTo>
                  <a:lnTo>
                    <a:pt x="3673716" y="1344599"/>
                  </a:lnTo>
                  <a:lnTo>
                    <a:pt x="3625380" y="1341043"/>
                  </a:lnTo>
                  <a:lnTo>
                    <a:pt x="3579647" y="1330413"/>
                  </a:lnTo>
                  <a:lnTo>
                    <a:pt x="3536505" y="1312697"/>
                  </a:lnTo>
                  <a:lnTo>
                    <a:pt x="3495979" y="1287919"/>
                  </a:lnTo>
                  <a:lnTo>
                    <a:pt x="3458045" y="1256093"/>
                  </a:lnTo>
                  <a:lnTo>
                    <a:pt x="3425101" y="1219009"/>
                  </a:lnTo>
                  <a:lnTo>
                    <a:pt x="3399459" y="1178623"/>
                  </a:lnTo>
                  <a:lnTo>
                    <a:pt x="3381146" y="1134948"/>
                  </a:lnTo>
                  <a:lnTo>
                    <a:pt x="3370161" y="1087970"/>
                  </a:lnTo>
                  <a:lnTo>
                    <a:pt x="3366503" y="1037666"/>
                  </a:lnTo>
                  <a:lnTo>
                    <a:pt x="3366401" y="0"/>
                  </a:lnTo>
                  <a:lnTo>
                    <a:pt x="2557195" y="0"/>
                  </a:lnTo>
                  <a:lnTo>
                    <a:pt x="2557195" y="919556"/>
                  </a:lnTo>
                  <a:lnTo>
                    <a:pt x="2558084" y="975525"/>
                  </a:lnTo>
                  <a:lnTo>
                    <a:pt x="2560739" y="1030084"/>
                  </a:lnTo>
                  <a:lnTo>
                    <a:pt x="2565158" y="1083221"/>
                  </a:lnTo>
                  <a:lnTo>
                    <a:pt x="2571369" y="1134948"/>
                  </a:lnTo>
                  <a:lnTo>
                    <a:pt x="2579332" y="1185227"/>
                  </a:lnTo>
                  <a:lnTo>
                    <a:pt x="2589072" y="1234109"/>
                  </a:lnTo>
                  <a:lnTo>
                    <a:pt x="2600591" y="1281569"/>
                  </a:lnTo>
                  <a:lnTo>
                    <a:pt x="2613888" y="1327607"/>
                  </a:lnTo>
                  <a:lnTo>
                    <a:pt x="2628950" y="1372222"/>
                  </a:lnTo>
                  <a:lnTo>
                    <a:pt x="2645791" y="1415440"/>
                  </a:lnTo>
                  <a:lnTo>
                    <a:pt x="2668968" y="1467332"/>
                  </a:lnTo>
                  <a:lnTo>
                    <a:pt x="2694178" y="1516849"/>
                  </a:lnTo>
                  <a:lnTo>
                    <a:pt x="2721394" y="1563979"/>
                  </a:lnTo>
                  <a:lnTo>
                    <a:pt x="2750642" y="1608709"/>
                  </a:lnTo>
                  <a:lnTo>
                    <a:pt x="2781935" y="1651038"/>
                  </a:lnTo>
                  <a:lnTo>
                    <a:pt x="2815247" y="1690979"/>
                  </a:lnTo>
                  <a:lnTo>
                    <a:pt x="2850604" y="1728508"/>
                  </a:lnTo>
                  <a:lnTo>
                    <a:pt x="2887992" y="1763623"/>
                  </a:lnTo>
                  <a:lnTo>
                    <a:pt x="2927121" y="1796529"/>
                  </a:lnTo>
                  <a:lnTo>
                    <a:pt x="2967710" y="1827301"/>
                  </a:lnTo>
                  <a:lnTo>
                    <a:pt x="3009811" y="1855952"/>
                  </a:lnTo>
                  <a:lnTo>
                    <a:pt x="3053384" y="1882470"/>
                  </a:lnTo>
                  <a:lnTo>
                    <a:pt x="3098444" y="1906879"/>
                  </a:lnTo>
                  <a:lnTo>
                    <a:pt x="3144990" y="1929142"/>
                  </a:lnTo>
                  <a:lnTo>
                    <a:pt x="3193008" y="1949297"/>
                  </a:lnTo>
                  <a:lnTo>
                    <a:pt x="3242513" y="1967318"/>
                  </a:lnTo>
                  <a:lnTo>
                    <a:pt x="3287471" y="1981530"/>
                  </a:lnTo>
                  <a:lnTo>
                    <a:pt x="3333165" y="1994077"/>
                  </a:lnTo>
                  <a:lnTo>
                    <a:pt x="3379622" y="2004961"/>
                  </a:lnTo>
                  <a:lnTo>
                    <a:pt x="3426790" y="2014181"/>
                  </a:lnTo>
                  <a:lnTo>
                    <a:pt x="3474720" y="2021738"/>
                  </a:lnTo>
                  <a:lnTo>
                    <a:pt x="3523373" y="2027618"/>
                  </a:lnTo>
                  <a:lnTo>
                    <a:pt x="3572751" y="2031834"/>
                  </a:lnTo>
                  <a:lnTo>
                    <a:pt x="3622865" y="2034362"/>
                  </a:lnTo>
                  <a:lnTo>
                    <a:pt x="3673716" y="2035200"/>
                  </a:lnTo>
                  <a:lnTo>
                    <a:pt x="3724579" y="2034362"/>
                  </a:lnTo>
                  <a:lnTo>
                    <a:pt x="3774795" y="2031834"/>
                  </a:lnTo>
                  <a:lnTo>
                    <a:pt x="3824363" y="2027618"/>
                  </a:lnTo>
                  <a:lnTo>
                    <a:pt x="3873271" y="2021738"/>
                  </a:lnTo>
                  <a:lnTo>
                    <a:pt x="3921518" y="2014181"/>
                  </a:lnTo>
                  <a:lnTo>
                    <a:pt x="3969105" y="2004961"/>
                  </a:lnTo>
                  <a:lnTo>
                    <a:pt x="4016057" y="1994077"/>
                  </a:lnTo>
                  <a:lnTo>
                    <a:pt x="4062336" y="1981530"/>
                  </a:lnTo>
                  <a:lnTo>
                    <a:pt x="4107954" y="1967318"/>
                  </a:lnTo>
                  <a:lnTo>
                    <a:pt x="4158056" y="1949297"/>
                  </a:lnTo>
                  <a:lnTo>
                    <a:pt x="4206506" y="1929142"/>
                  </a:lnTo>
                  <a:lnTo>
                    <a:pt x="4253306" y="1906879"/>
                  </a:lnTo>
                  <a:lnTo>
                    <a:pt x="4298442" y="1882470"/>
                  </a:lnTo>
                  <a:lnTo>
                    <a:pt x="4341927" y="1855952"/>
                  </a:lnTo>
                  <a:lnTo>
                    <a:pt x="4383735" y="1827301"/>
                  </a:lnTo>
                  <a:lnTo>
                    <a:pt x="4423892" y="1796529"/>
                  </a:lnTo>
                  <a:lnTo>
                    <a:pt x="4462361" y="1763623"/>
                  </a:lnTo>
                  <a:lnTo>
                    <a:pt x="4500003" y="1727517"/>
                  </a:lnTo>
                  <a:lnTo>
                    <a:pt x="4500003" y="1344599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8E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542" y="1098486"/>
              <a:ext cx="0" cy="4726305"/>
            </a:xfrm>
            <a:custGeom>
              <a:avLst/>
              <a:gdLst/>
              <a:ahLst/>
              <a:cxnLst/>
              <a:rect l="l" t="t" r="r" b="b"/>
              <a:pathLst>
                <a:path h="4726305">
                  <a:moveTo>
                    <a:pt x="0" y="4726152"/>
                  </a:moveTo>
                  <a:lnTo>
                    <a:pt x="0" y="0"/>
                  </a:lnTo>
                </a:path>
              </a:pathLst>
            </a:custGeom>
            <a:ln w="203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68" y="5698388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72" y="0"/>
                  </a:moveTo>
                  <a:lnTo>
                    <a:pt x="135064" y="6578"/>
                  </a:lnTo>
                  <a:lnTo>
                    <a:pt x="91109" y="25120"/>
                  </a:lnTo>
                  <a:lnTo>
                    <a:pt x="53886" y="53898"/>
                  </a:lnTo>
                  <a:lnTo>
                    <a:pt x="25120" y="91135"/>
                  </a:lnTo>
                  <a:lnTo>
                    <a:pt x="6565" y="135089"/>
                  </a:lnTo>
                  <a:lnTo>
                    <a:pt x="0" y="183997"/>
                  </a:lnTo>
                  <a:lnTo>
                    <a:pt x="6565" y="232905"/>
                  </a:lnTo>
                  <a:lnTo>
                    <a:pt x="25120" y="276847"/>
                  </a:lnTo>
                  <a:lnTo>
                    <a:pt x="53886" y="314083"/>
                  </a:lnTo>
                  <a:lnTo>
                    <a:pt x="91109" y="342849"/>
                  </a:lnTo>
                  <a:lnTo>
                    <a:pt x="135064" y="361391"/>
                  </a:lnTo>
                  <a:lnTo>
                    <a:pt x="183972" y="367969"/>
                  </a:lnTo>
                  <a:lnTo>
                    <a:pt x="232879" y="361391"/>
                  </a:lnTo>
                  <a:lnTo>
                    <a:pt x="276821" y="342849"/>
                  </a:lnTo>
                  <a:lnTo>
                    <a:pt x="314058" y="314083"/>
                  </a:lnTo>
                  <a:lnTo>
                    <a:pt x="342823" y="276847"/>
                  </a:lnTo>
                  <a:lnTo>
                    <a:pt x="361378" y="232905"/>
                  </a:lnTo>
                  <a:lnTo>
                    <a:pt x="367944" y="183997"/>
                  </a:lnTo>
                  <a:lnTo>
                    <a:pt x="361378" y="135089"/>
                  </a:lnTo>
                  <a:lnTo>
                    <a:pt x="342823" y="91135"/>
                  </a:lnTo>
                  <a:lnTo>
                    <a:pt x="314058" y="53898"/>
                  </a:lnTo>
                  <a:lnTo>
                    <a:pt x="276821" y="25120"/>
                  </a:lnTo>
                  <a:lnTo>
                    <a:pt x="232879" y="6578"/>
                  </a:lnTo>
                  <a:lnTo>
                    <a:pt x="18397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389" y="5762078"/>
              <a:ext cx="212304" cy="2355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26376" y="3029242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681" y="3094875"/>
              <a:ext cx="212293" cy="1278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6376" y="3960939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681" y="4026573"/>
              <a:ext cx="212293" cy="1278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6376" y="4876698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681" y="4942332"/>
              <a:ext cx="212293" cy="1278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15" y="872008"/>
              <a:ext cx="192225" cy="19218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06" y="352615"/>
              <a:ext cx="143988" cy="14399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904747" y="5171947"/>
            <a:ext cx="57086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065" dirty="0">
                <a:solidFill>
                  <a:srgbClr val="FFFFFF"/>
                </a:solidFill>
                <a:latin typeface="Arial Black"/>
                <a:cs typeface="Arial Black"/>
              </a:rPr>
              <a:t>12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4747" y="947420"/>
            <a:ext cx="4064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84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47" y="3306571"/>
            <a:ext cx="3689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5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4747" y="4327652"/>
            <a:ext cx="40703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0" dirty="0">
                <a:solidFill>
                  <a:srgbClr val="FFFFFF"/>
                </a:solidFill>
                <a:latin typeface="Arial Black"/>
                <a:cs typeface="Arial Black"/>
              </a:rPr>
              <a:t>8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921511" y="734060"/>
            <a:ext cx="7912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/>
              <a:t>День</a:t>
            </a:r>
            <a:endParaRPr sz="2150"/>
          </a:p>
        </p:txBody>
      </p:sp>
      <p:sp>
        <p:nvSpPr>
          <p:cNvPr id="22" name="object 22"/>
          <p:cNvSpPr txBox="1"/>
          <p:nvPr/>
        </p:nvSpPr>
        <p:spPr>
          <a:xfrm>
            <a:off x="1344142" y="1145540"/>
            <a:ext cx="2728595" cy="18453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1099"/>
              </a:lnSpc>
              <a:spcBef>
                <a:spcPts val="85"/>
              </a:spcBef>
            </a:pP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Під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час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першого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візиту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пацієнта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спостерігався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біль та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місцеві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ознаки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запалення.</a:t>
            </a:r>
            <a:r>
              <a:rPr sz="9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Йому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зробили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ін'єкцію 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кортикостероїда.</a:t>
            </a:r>
            <a:r>
              <a:rPr sz="900" spc="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Пацієнта</a:t>
            </a:r>
            <a:r>
              <a:rPr sz="900" spc="6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попросили</a:t>
            </a:r>
            <a:r>
              <a:rPr sz="9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прийти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тиждень,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але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він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прийшов,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оскільки</a:t>
            </a:r>
            <a:r>
              <a:rPr sz="900" spc="5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зник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(завдяки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ін'єкції</a:t>
            </a:r>
            <a:r>
              <a:rPr sz="900" spc="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кортикостероїда).</a:t>
            </a:r>
            <a:endParaRPr sz="9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місяць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900" spc="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повернувся,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він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знову</a:t>
            </a:r>
            <a:endParaRPr sz="900">
              <a:latin typeface="Tahoma"/>
              <a:cs typeface="Tahoma"/>
            </a:endParaRPr>
          </a:p>
          <a:p>
            <a:pPr marL="38100" marR="54610" indent="-635">
              <a:lnSpc>
                <a:spcPct val="101299"/>
              </a:lnSpc>
              <a:spcBef>
                <a:spcPts val="10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звернувся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до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лікаря.</a:t>
            </a:r>
            <a:r>
              <a:rPr sz="90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пацієнта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знову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з'явився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900" spc="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ознаки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запалення.</a:t>
            </a:r>
            <a:r>
              <a:rPr sz="900" spc="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Тому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він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отримав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ще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одну</a:t>
            </a:r>
            <a:r>
              <a:rPr sz="9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внутрішньосуглобову</a:t>
            </a:r>
            <a:r>
              <a:rPr sz="900" spc="8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ін'єкцію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кортикостероїдів</a:t>
            </a:r>
            <a:r>
              <a:rPr sz="900" spc="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</a:t>
            </a:r>
            <a:r>
              <a:rPr sz="900" spc="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його</a:t>
            </a:r>
            <a:r>
              <a:rPr sz="900" spc="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попросили</a:t>
            </a:r>
            <a:r>
              <a:rPr sz="900" spc="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прийти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через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2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тижні</a:t>
            </a:r>
            <a:r>
              <a:rPr sz="900" spc="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для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тривалого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лікування,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75" spc="-15" baseline="29914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,</a:t>
            </a:r>
            <a:r>
              <a:rPr sz="900" spc="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навіть</a:t>
            </a:r>
            <a:r>
              <a:rPr sz="900" spc="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якщо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він</a:t>
            </a:r>
            <a:r>
              <a:rPr sz="900" spc="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більше</a:t>
            </a:r>
            <a:r>
              <a:rPr sz="900" spc="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не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відчував</a:t>
            </a:r>
            <a:r>
              <a:rPr sz="900" spc="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болю.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1511" y="3111500"/>
            <a:ext cx="13792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solidFill>
                  <a:srgbClr val="FFFFFF"/>
                </a:solidFill>
                <a:latin typeface="Arial Black"/>
                <a:cs typeface="Arial Black"/>
              </a:rPr>
              <a:t>Тиждень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33464" y="3457486"/>
            <a:ext cx="2916555" cy="50545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900" spc="-75" dirty="0">
                <a:solidFill>
                  <a:srgbClr val="2D2F92"/>
                </a:solidFill>
                <a:latin typeface="Tahoma"/>
                <a:cs typeface="Tahoma"/>
              </a:rPr>
              <a:t>Оскільки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D2F92"/>
                </a:solidFill>
                <a:latin typeface="Tahoma"/>
                <a:cs typeface="Tahoma"/>
              </a:rPr>
              <a:t>запалення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D2F92"/>
                </a:solidFill>
                <a:latin typeface="Tahoma"/>
                <a:cs typeface="Tahoma"/>
              </a:rPr>
              <a:t>зникло,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75" dirty="0">
                <a:solidFill>
                  <a:srgbClr val="2D2F92"/>
                </a:solidFill>
                <a:latin typeface="Tahoma"/>
                <a:cs typeface="Tahoma"/>
              </a:rPr>
              <a:t>пацієнт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2D2F92"/>
                </a:solidFill>
                <a:latin typeface="Tahoma"/>
                <a:cs typeface="Tahoma"/>
              </a:rPr>
              <a:t>отримав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00" spc="-15" baseline="27777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9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endParaRPr sz="900">
              <a:latin typeface="Tahoma"/>
              <a:cs typeface="Tahoma"/>
            </a:endParaRPr>
          </a:p>
          <a:p>
            <a:pPr marL="38100" marR="86995">
              <a:lnSpc>
                <a:spcPct val="101099"/>
              </a:lnSpc>
              <a:spcBef>
                <a:spcPts val="254"/>
              </a:spcBef>
            </a:pPr>
            <a:r>
              <a:rPr sz="900" spc="-80" dirty="0">
                <a:solidFill>
                  <a:srgbClr val="2D2F92"/>
                </a:solidFill>
                <a:latin typeface="Tahoma"/>
                <a:cs typeface="Tahoma"/>
              </a:rPr>
              <a:t>без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0" dirty="0">
                <a:solidFill>
                  <a:srgbClr val="2D2F92"/>
                </a:solidFill>
                <a:latin typeface="Tahoma"/>
                <a:cs typeface="Tahoma"/>
              </a:rPr>
              <a:t>будь-</a:t>
            </a:r>
            <a:r>
              <a:rPr sz="900" spc="-65" dirty="0">
                <a:solidFill>
                  <a:srgbClr val="2D2F92"/>
                </a:solidFill>
                <a:latin typeface="Tahoma"/>
                <a:cs typeface="Tahoma"/>
              </a:rPr>
              <a:t>якої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2D2F92"/>
                </a:solidFill>
                <a:latin typeface="Tahoma"/>
                <a:cs typeface="Tahoma"/>
              </a:rPr>
              <a:t>місцевої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2D2F92"/>
                </a:solidFill>
                <a:latin typeface="Tahoma"/>
                <a:cs typeface="Tahoma"/>
              </a:rPr>
              <a:t>реакції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2D2F92"/>
                </a:solidFill>
                <a:latin typeface="Tahoma"/>
                <a:cs typeface="Tahoma"/>
              </a:rPr>
              <a:t>чи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2D2F92"/>
                </a:solidFill>
                <a:latin typeface="Tahoma"/>
                <a:cs typeface="Tahoma"/>
              </a:rPr>
              <a:t>болю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70" dirty="0">
                <a:solidFill>
                  <a:srgbClr val="2D2F92"/>
                </a:solidFill>
                <a:latin typeface="Tahoma"/>
                <a:cs typeface="Tahoma"/>
              </a:rPr>
              <a:t>після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85" dirty="0">
                <a:solidFill>
                  <a:srgbClr val="2D2F92"/>
                </a:solidFill>
                <a:latin typeface="Tahoma"/>
                <a:cs typeface="Tahoma"/>
              </a:rPr>
              <a:t>введення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рідкого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імплантату.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1511" y="4137151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42208" y="4527296"/>
            <a:ext cx="977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69567" y="4527296"/>
            <a:ext cx="2756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900" spc="-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8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місяців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після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введення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00" spc="34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900" spc="-8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пацієнт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69567" y="4635537"/>
            <a:ext cx="3064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повідомив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про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періодичний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біль,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який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поступово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повертався.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01700" y="4966208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63116" y="5309108"/>
            <a:ext cx="24345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8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рік</a:t>
            </a:r>
            <a:r>
              <a:rPr sz="8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після</a:t>
            </a:r>
            <a:r>
              <a:rPr sz="8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введення</a:t>
            </a:r>
            <a:r>
              <a:rPr sz="8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він</a:t>
            </a:r>
            <a:r>
              <a:rPr sz="8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запросив</a:t>
            </a:r>
            <a:r>
              <a:rPr sz="8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другу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ін’єкцію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537716" y="5431025"/>
            <a:ext cx="2540635" cy="638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-635">
              <a:lnSpc>
                <a:spcPct val="100600"/>
              </a:lnSpc>
              <a:spcBef>
                <a:spcPts val="95"/>
              </a:spcBef>
            </a:pPr>
            <a:r>
              <a:rPr sz="8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750" spc="-15" baseline="33333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8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,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яку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було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зроблено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після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попередньої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ін'єкції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кортикостероїдів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 тижнем</a:t>
            </a:r>
            <a:r>
              <a:rPr sz="8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раніше.</a:t>
            </a:r>
            <a:r>
              <a:rPr sz="8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Вона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дала позитивні</a:t>
            </a:r>
            <a:r>
              <a:rPr sz="8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результати</a:t>
            </a:r>
            <a:r>
              <a:rPr sz="800" spc="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у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цьому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конкретному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випадку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5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 термінальною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стадією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остеоартриту.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 Весь</a:t>
            </a:r>
            <a:r>
              <a:rPr sz="8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цей</a:t>
            </a:r>
            <a:r>
              <a:rPr sz="80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час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хірург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20" dirty="0">
                <a:solidFill>
                  <a:srgbClr val="2D2F92"/>
                </a:solidFill>
                <a:latin typeface="Tahoma"/>
                <a:cs typeface="Tahoma"/>
              </a:rPr>
              <a:t>відкладав</a:t>
            </a:r>
            <a:r>
              <a:rPr sz="8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800" spc="-10" dirty="0">
                <a:solidFill>
                  <a:srgbClr val="2D2F92"/>
                </a:solidFill>
                <a:latin typeface="Tahoma"/>
                <a:cs typeface="Tahoma"/>
              </a:rPr>
              <a:t>ТЕПКС.</a:t>
            </a:r>
            <a:endParaRPr sz="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9629" y="7357364"/>
            <a:ext cx="657860" cy="23685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7620">
              <a:lnSpc>
                <a:spcPts val="760"/>
              </a:lnSpc>
              <a:spcBef>
                <a:spcPts val="245"/>
              </a:spcBef>
            </a:pPr>
            <a:r>
              <a:rPr sz="750" spc="-55" dirty="0">
                <a:solidFill>
                  <a:srgbClr val="006FC0"/>
                </a:solidFill>
                <a:latin typeface="Arial Black"/>
                <a:cs typeface="Arial Black"/>
              </a:rPr>
              <a:t>а</a:t>
            </a:r>
            <a:r>
              <a:rPr sz="750" spc="-4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60" dirty="0">
                <a:solidFill>
                  <a:srgbClr val="006FC0"/>
                </a:solidFill>
                <a:latin typeface="Arial Black"/>
                <a:cs typeface="Arial Black"/>
              </a:rPr>
              <a:t>потім</a:t>
            </a:r>
            <a:r>
              <a:rPr sz="750" spc="-4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65" dirty="0">
                <a:solidFill>
                  <a:srgbClr val="006FC0"/>
                </a:solidFill>
                <a:latin typeface="Arial Black"/>
                <a:cs typeface="Arial Black"/>
              </a:rPr>
              <a:t>друга</a:t>
            </a:r>
            <a:r>
              <a:rPr sz="750" spc="50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70" dirty="0">
                <a:solidFill>
                  <a:srgbClr val="006FC0"/>
                </a:solidFill>
                <a:latin typeface="Arial Black"/>
                <a:cs typeface="Arial Black"/>
              </a:rPr>
              <a:t>через</a:t>
            </a:r>
            <a:r>
              <a:rPr sz="750" spc="-25" dirty="0">
                <a:solidFill>
                  <a:srgbClr val="006FC0"/>
                </a:solidFill>
                <a:latin typeface="Arial Black"/>
                <a:cs typeface="Arial Black"/>
              </a:rPr>
              <a:t> рік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69439" y="7084461"/>
            <a:ext cx="911225" cy="52324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6520" marR="5080" indent="-83820">
              <a:lnSpc>
                <a:spcPct val="110600"/>
              </a:lnSpc>
              <a:spcBef>
                <a:spcPts val="275"/>
              </a:spcBef>
            </a:pPr>
            <a:r>
              <a:rPr sz="1750" spc="-140" dirty="0">
                <a:solidFill>
                  <a:srgbClr val="006FC0"/>
                </a:solidFill>
                <a:latin typeface="Arial Black"/>
                <a:cs typeface="Arial Black"/>
              </a:rPr>
              <a:t>12</a:t>
            </a:r>
            <a:r>
              <a:rPr sz="1750" spc="-2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006FC0"/>
                </a:solidFill>
                <a:latin typeface="Arial Black"/>
                <a:cs typeface="Arial Black"/>
              </a:rPr>
              <a:t>міс. </a:t>
            </a:r>
            <a:r>
              <a:rPr sz="1000" spc="-70" dirty="0">
                <a:solidFill>
                  <a:srgbClr val="006FC0"/>
                </a:solidFill>
                <a:latin typeface="Arial Black"/>
                <a:cs typeface="Arial Black"/>
              </a:rPr>
              <a:t>подальші</a:t>
            </a:r>
            <a:r>
              <a:rPr sz="1000" spc="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60" dirty="0">
                <a:solidFill>
                  <a:srgbClr val="006FC0"/>
                </a:solidFill>
                <a:latin typeface="Arial Black"/>
                <a:cs typeface="Arial Black"/>
              </a:rPr>
              <a:t>дії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38179" y="7193347"/>
            <a:ext cx="1293495" cy="4070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34315">
              <a:lnSpc>
                <a:spcPct val="156300"/>
              </a:lnSpc>
              <a:spcBef>
                <a:spcPts val="95"/>
              </a:spcBef>
            </a:pPr>
            <a:r>
              <a:rPr sz="800" spc="-10" dirty="0">
                <a:solidFill>
                  <a:srgbClr val="006FC0"/>
                </a:solidFill>
                <a:latin typeface="Arial Black"/>
                <a:cs typeface="Arial Black"/>
              </a:rPr>
              <a:t>Хірургічне </a:t>
            </a:r>
            <a:r>
              <a:rPr sz="800" dirty="0">
                <a:solidFill>
                  <a:srgbClr val="006FC0"/>
                </a:solidFill>
                <a:latin typeface="Arial Black"/>
                <a:cs typeface="Arial Black"/>
              </a:rPr>
              <a:t>втручання</a:t>
            </a:r>
            <a:r>
              <a:rPr sz="800" spc="-5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800" spc="-10" dirty="0">
                <a:solidFill>
                  <a:srgbClr val="006FC0"/>
                </a:solidFill>
                <a:latin typeface="Arial Black"/>
                <a:cs typeface="Arial Black"/>
              </a:rPr>
              <a:t>відкладено</a:t>
            </a:r>
            <a:endParaRPr sz="8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036445" y="6615556"/>
            <a:ext cx="596900" cy="516890"/>
            <a:chOff x="2036445" y="6615556"/>
            <a:chExt cx="596900" cy="516890"/>
          </a:xfrm>
        </p:grpSpPr>
        <p:sp>
          <p:nvSpPr>
            <p:cNvPr id="36" name="object 36"/>
            <p:cNvSpPr/>
            <p:nvPr/>
          </p:nvSpPr>
          <p:spPr>
            <a:xfrm>
              <a:off x="2047519" y="6615556"/>
              <a:ext cx="538480" cy="462915"/>
            </a:xfrm>
            <a:custGeom>
              <a:avLst/>
              <a:gdLst/>
              <a:ahLst/>
              <a:cxnLst/>
              <a:rect l="l" t="t" r="r" b="b"/>
              <a:pathLst>
                <a:path w="538480" h="462915">
                  <a:moveTo>
                    <a:pt x="533425" y="0"/>
                  </a:moveTo>
                  <a:lnTo>
                    <a:pt x="4635" y="0"/>
                  </a:lnTo>
                  <a:lnTo>
                    <a:pt x="0" y="4648"/>
                  </a:lnTo>
                  <a:lnTo>
                    <a:pt x="0" y="458152"/>
                  </a:lnTo>
                  <a:lnTo>
                    <a:pt x="4635" y="462800"/>
                  </a:lnTo>
                  <a:lnTo>
                    <a:pt x="533425" y="462800"/>
                  </a:lnTo>
                  <a:lnTo>
                    <a:pt x="538073" y="458152"/>
                  </a:lnTo>
                  <a:lnTo>
                    <a:pt x="538073" y="4648"/>
                  </a:lnTo>
                  <a:lnTo>
                    <a:pt x="533425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36445" y="6691243"/>
              <a:ext cx="560705" cy="24130"/>
            </a:xfrm>
            <a:custGeom>
              <a:avLst/>
              <a:gdLst/>
              <a:ahLst/>
              <a:cxnLst/>
              <a:rect l="l" t="t" r="r" b="b"/>
              <a:pathLst>
                <a:path w="560705" h="24129">
                  <a:moveTo>
                    <a:pt x="549401" y="0"/>
                  </a:moveTo>
                  <a:lnTo>
                    <a:pt x="10807" y="0"/>
                  </a:lnTo>
                  <a:lnTo>
                    <a:pt x="4838" y="1943"/>
                  </a:lnTo>
                  <a:lnTo>
                    <a:pt x="0" y="6769"/>
                  </a:lnTo>
                  <a:lnTo>
                    <a:pt x="0" y="18719"/>
                  </a:lnTo>
                  <a:lnTo>
                    <a:pt x="4838" y="23558"/>
                  </a:lnTo>
                  <a:lnTo>
                    <a:pt x="555370" y="23558"/>
                  </a:lnTo>
                  <a:lnTo>
                    <a:pt x="560209" y="18719"/>
                  </a:lnTo>
                  <a:lnTo>
                    <a:pt x="560209" y="6769"/>
                  </a:lnTo>
                  <a:lnTo>
                    <a:pt x="555370" y="1943"/>
                  </a:lnTo>
                  <a:lnTo>
                    <a:pt x="5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57133" y="6650659"/>
              <a:ext cx="575945" cy="481965"/>
            </a:xfrm>
            <a:custGeom>
              <a:avLst/>
              <a:gdLst/>
              <a:ahLst/>
              <a:cxnLst/>
              <a:rect l="l" t="t" r="r" b="b"/>
              <a:pathLst>
                <a:path w="575944" h="481965">
                  <a:moveTo>
                    <a:pt x="570941" y="0"/>
                  </a:moveTo>
                  <a:lnTo>
                    <a:pt x="559460" y="0"/>
                  </a:lnTo>
                  <a:lnTo>
                    <a:pt x="554824" y="4635"/>
                  </a:lnTo>
                  <a:lnTo>
                    <a:pt x="554824" y="455841"/>
                  </a:lnTo>
                  <a:lnTo>
                    <a:pt x="4597" y="460971"/>
                  </a:lnTo>
                  <a:lnTo>
                    <a:pt x="0" y="465658"/>
                  </a:lnTo>
                  <a:lnTo>
                    <a:pt x="114" y="477088"/>
                  </a:lnTo>
                  <a:lnTo>
                    <a:pt x="4737" y="481672"/>
                  </a:lnTo>
                  <a:lnTo>
                    <a:pt x="571004" y="476440"/>
                  </a:lnTo>
                  <a:lnTo>
                    <a:pt x="575589" y="471817"/>
                  </a:lnTo>
                  <a:lnTo>
                    <a:pt x="575589" y="4635"/>
                  </a:lnTo>
                  <a:lnTo>
                    <a:pt x="57094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16747" y="6777659"/>
              <a:ext cx="401955" cy="222250"/>
            </a:xfrm>
            <a:custGeom>
              <a:avLst/>
              <a:gdLst/>
              <a:ahLst/>
              <a:cxnLst/>
              <a:rect l="l" t="t" r="r" b="b"/>
              <a:pathLst>
                <a:path w="401955" h="222250">
                  <a:moveTo>
                    <a:pt x="46202" y="175742"/>
                  </a:moveTo>
                  <a:lnTo>
                    <a:pt x="0" y="175742"/>
                  </a:lnTo>
                  <a:lnTo>
                    <a:pt x="0" y="221945"/>
                  </a:lnTo>
                  <a:lnTo>
                    <a:pt x="46202" y="221945"/>
                  </a:lnTo>
                  <a:lnTo>
                    <a:pt x="46202" y="175742"/>
                  </a:lnTo>
                  <a:close/>
                </a:path>
                <a:path w="401955" h="222250">
                  <a:moveTo>
                    <a:pt x="46202" y="87871"/>
                  </a:moveTo>
                  <a:lnTo>
                    <a:pt x="0" y="87871"/>
                  </a:lnTo>
                  <a:lnTo>
                    <a:pt x="0" y="134086"/>
                  </a:lnTo>
                  <a:lnTo>
                    <a:pt x="46202" y="134086"/>
                  </a:lnTo>
                  <a:lnTo>
                    <a:pt x="46202" y="87871"/>
                  </a:lnTo>
                  <a:close/>
                </a:path>
                <a:path w="401955" h="222250">
                  <a:moveTo>
                    <a:pt x="46202" y="0"/>
                  </a:moveTo>
                  <a:lnTo>
                    <a:pt x="0" y="0"/>
                  </a:lnTo>
                  <a:lnTo>
                    <a:pt x="0" y="46215"/>
                  </a:lnTo>
                  <a:lnTo>
                    <a:pt x="46202" y="46215"/>
                  </a:lnTo>
                  <a:lnTo>
                    <a:pt x="46202" y="0"/>
                  </a:lnTo>
                  <a:close/>
                </a:path>
                <a:path w="401955" h="222250">
                  <a:moveTo>
                    <a:pt x="135064" y="175742"/>
                  </a:moveTo>
                  <a:lnTo>
                    <a:pt x="88861" y="175742"/>
                  </a:lnTo>
                  <a:lnTo>
                    <a:pt x="88861" y="221945"/>
                  </a:lnTo>
                  <a:lnTo>
                    <a:pt x="135064" y="221945"/>
                  </a:lnTo>
                  <a:lnTo>
                    <a:pt x="135064" y="175742"/>
                  </a:lnTo>
                  <a:close/>
                </a:path>
                <a:path w="401955" h="222250">
                  <a:moveTo>
                    <a:pt x="135064" y="87871"/>
                  </a:moveTo>
                  <a:lnTo>
                    <a:pt x="88861" y="87871"/>
                  </a:lnTo>
                  <a:lnTo>
                    <a:pt x="88861" y="134086"/>
                  </a:lnTo>
                  <a:lnTo>
                    <a:pt x="135064" y="134086"/>
                  </a:lnTo>
                  <a:lnTo>
                    <a:pt x="135064" y="87871"/>
                  </a:lnTo>
                  <a:close/>
                </a:path>
                <a:path w="401955" h="222250">
                  <a:moveTo>
                    <a:pt x="135064" y="0"/>
                  </a:moveTo>
                  <a:lnTo>
                    <a:pt x="88861" y="0"/>
                  </a:lnTo>
                  <a:lnTo>
                    <a:pt x="88861" y="46215"/>
                  </a:lnTo>
                  <a:lnTo>
                    <a:pt x="135064" y="46215"/>
                  </a:lnTo>
                  <a:lnTo>
                    <a:pt x="135064" y="0"/>
                  </a:lnTo>
                  <a:close/>
                </a:path>
                <a:path w="401955" h="222250">
                  <a:moveTo>
                    <a:pt x="223913" y="175742"/>
                  </a:moveTo>
                  <a:lnTo>
                    <a:pt x="177698" y="175742"/>
                  </a:lnTo>
                  <a:lnTo>
                    <a:pt x="177698" y="221945"/>
                  </a:lnTo>
                  <a:lnTo>
                    <a:pt x="223913" y="221945"/>
                  </a:lnTo>
                  <a:lnTo>
                    <a:pt x="223913" y="175742"/>
                  </a:lnTo>
                  <a:close/>
                </a:path>
                <a:path w="401955" h="222250">
                  <a:moveTo>
                    <a:pt x="223913" y="87871"/>
                  </a:moveTo>
                  <a:lnTo>
                    <a:pt x="177698" y="87871"/>
                  </a:lnTo>
                  <a:lnTo>
                    <a:pt x="177698" y="134086"/>
                  </a:lnTo>
                  <a:lnTo>
                    <a:pt x="223913" y="134086"/>
                  </a:lnTo>
                  <a:lnTo>
                    <a:pt x="223913" y="87871"/>
                  </a:lnTo>
                  <a:close/>
                </a:path>
                <a:path w="401955" h="222250">
                  <a:moveTo>
                    <a:pt x="223913" y="0"/>
                  </a:moveTo>
                  <a:lnTo>
                    <a:pt x="177698" y="0"/>
                  </a:lnTo>
                  <a:lnTo>
                    <a:pt x="177698" y="46215"/>
                  </a:lnTo>
                  <a:lnTo>
                    <a:pt x="223913" y="46215"/>
                  </a:lnTo>
                  <a:lnTo>
                    <a:pt x="223913" y="0"/>
                  </a:lnTo>
                  <a:close/>
                </a:path>
                <a:path w="401955" h="222250">
                  <a:moveTo>
                    <a:pt x="312775" y="175742"/>
                  </a:moveTo>
                  <a:lnTo>
                    <a:pt x="266560" y="175742"/>
                  </a:lnTo>
                  <a:lnTo>
                    <a:pt x="266560" y="221945"/>
                  </a:lnTo>
                  <a:lnTo>
                    <a:pt x="312775" y="221945"/>
                  </a:lnTo>
                  <a:lnTo>
                    <a:pt x="312775" y="175742"/>
                  </a:lnTo>
                  <a:close/>
                </a:path>
                <a:path w="401955" h="222250">
                  <a:moveTo>
                    <a:pt x="312775" y="87871"/>
                  </a:moveTo>
                  <a:lnTo>
                    <a:pt x="266560" y="87871"/>
                  </a:lnTo>
                  <a:lnTo>
                    <a:pt x="266560" y="134086"/>
                  </a:lnTo>
                  <a:lnTo>
                    <a:pt x="312775" y="134086"/>
                  </a:lnTo>
                  <a:lnTo>
                    <a:pt x="312775" y="87871"/>
                  </a:lnTo>
                  <a:close/>
                </a:path>
                <a:path w="401955" h="222250">
                  <a:moveTo>
                    <a:pt x="312775" y="0"/>
                  </a:moveTo>
                  <a:lnTo>
                    <a:pt x="266560" y="0"/>
                  </a:lnTo>
                  <a:lnTo>
                    <a:pt x="266560" y="46215"/>
                  </a:lnTo>
                  <a:lnTo>
                    <a:pt x="312775" y="46215"/>
                  </a:lnTo>
                  <a:lnTo>
                    <a:pt x="312775" y="0"/>
                  </a:lnTo>
                  <a:close/>
                </a:path>
                <a:path w="401955" h="222250">
                  <a:moveTo>
                    <a:pt x="401624" y="175742"/>
                  </a:moveTo>
                  <a:lnTo>
                    <a:pt x="355422" y="175742"/>
                  </a:lnTo>
                  <a:lnTo>
                    <a:pt x="355422" y="221945"/>
                  </a:lnTo>
                  <a:lnTo>
                    <a:pt x="401624" y="221945"/>
                  </a:lnTo>
                  <a:lnTo>
                    <a:pt x="401624" y="175742"/>
                  </a:lnTo>
                  <a:close/>
                </a:path>
                <a:path w="401955" h="222250">
                  <a:moveTo>
                    <a:pt x="401624" y="87871"/>
                  </a:moveTo>
                  <a:lnTo>
                    <a:pt x="355422" y="87871"/>
                  </a:lnTo>
                  <a:lnTo>
                    <a:pt x="355422" y="134086"/>
                  </a:lnTo>
                  <a:lnTo>
                    <a:pt x="401624" y="134086"/>
                  </a:lnTo>
                  <a:lnTo>
                    <a:pt x="401624" y="87871"/>
                  </a:lnTo>
                  <a:close/>
                </a:path>
                <a:path w="401955" h="222250">
                  <a:moveTo>
                    <a:pt x="401624" y="0"/>
                  </a:moveTo>
                  <a:lnTo>
                    <a:pt x="355422" y="0"/>
                  </a:lnTo>
                  <a:lnTo>
                    <a:pt x="355422" y="46215"/>
                  </a:lnTo>
                  <a:lnTo>
                    <a:pt x="401624" y="46215"/>
                  </a:lnTo>
                  <a:lnTo>
                    <a:pt x="4016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673860" y="6644135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02914" y="6643499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359683" y="6499352"/>
            <a:ext cx="677545" cy="717550"/>
            <a:chOff x="3359683" y="6499352"/>
            <a:chExt cx="677545" cy="71755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0328" y="7068520"/>
              <a:ext cx="71564" cy="13535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359683" y="6711175"/>
              <a:ext cx="405130" cy="506095"/>
            </a:xfrm>
            <a:custGeom>
              <a:avLst/>
              <a:gdLst/>
              <a:ahLst/>
              <a:cxnLst/>
              <a:rect l="l" t="t" r="r" b="b"/>
              <a:pathLst>
                <a:path w="405129" h="506095">
                  <a:moveTo>
                    <a:pt x="374662" y="300177"/>
                  </a:moveTo>
                  <a:lnTo>
                    <a:pt x="374281" y="298716"/>
                  </a:lnTo>
                  <a:lnTo>
                    <a:pt x="372567" y="296760"/>
                  </a:lnTo>
                  <a:lnTo>
                    <a:pt x="371398" y="296265"/>
                  </a:lnTo>
                  <a:lnTo>
                    <a:pt x="369989" y="296265"/>
                  </a:lnTo>
                  <a:lnTo>
                    <a:pt x="363067" y="297446"/>
                  </a:lnTo>
                  <a:lnTo>
                    <a:pt x="349694" y="297675"/>
                  </a:lnTo>
                  <a:lnTo>
                    <a:pt x="307225" y="294182"/>
                  </a:lnTo>
                  <a:lnTo>
                    <a:pt x="289407" y="291020"/>
                  </a:lnTo>
                  <a:lnTo>
                    <a:pt x="270497" y="288137"/>
                  </a:lnTo>
                  <a:lnTo>
                    <a:pt x="250456" y="286054"/>
                  </a:lnTo>
                  <a:lnTo>
                    <a:pt x="229298" y="285254"/>
                  </a:lnTo>
                  <a:lnTo>
                    <a:pt x="218846" y="285457"/>
                  </a:lnTo>
                  <a:lnTo>
                    <a:pt x="208584" y="286092"/>
                  </a:lnTo>
                  <a:lnTo>
                    <a:pt x="198437" y="287147"/>
                  </a:lnTo>
                  <a:lnTo>
                    <a:pt x="160667" y="292963"/>
                  </a:lnTo>
                  <a:lnTo>
                    <a:pt x="135089" y="296062"/>
                  </a:lnTo>
                  <a:lnTo>
                    <a:pt x="111696" y="297929"/>
                  </a:lnTo>
                  <a:lnTo>
                    <a:pt x="90576" y="298551"/>
                  </a:lnTo>
                  <a:lnTo>
                    <a:pt x="80721" y="298348"/>
                  </a:lnTo>
                  <a:lnTo>
                    <a:pt x="70916" y="297764"/>
                  </a:lnTo>
                  <a:lnTo>
                    <a:pt x="61315" y="296799"/>
                  </a:lnTo>
                  <a:lnTo>
                    <a:pt x="44069" y="294144"/>
                  </a:lnTo>
                  <a:lnTo>
                    <a:pt x="38036" y="295706"/>
                  </a:lnTo>
                  <a:lnTo>
                    <a:pt x="33464" y="302971"/>
                  </a:lnTo>
                  <a:lnTo>
                    <a:pt x="33909" y="308241"/>
                  </a:lnTo>
                  <a:lnTo>
                    <a:pt x="36855" y="314401"/>
                  </a:lnTo>
                  <a:lnTo>
                    <a:pt x="48920" y="336194"/>
                  </a:lnTo>
                  <a:lnTo>
                    <a:pt x="62750" y="356425"/>
                  </a:lnTo>
                  <a:lnTo>
                    <a:pt x="77177" y="374777"/>
                  </a:lnTo>
                  <a:lnTo>
                    <a:pt x="109816" y="412369"/>
                  </a:lnTo>
                  <a:lnTo>
                    <a:pt x="126174" y="433908"/>
                  </a:lnTo>
                  <a:lnTo>
                    <a:pt x="138366" y="456171"/>
                  </a:lnTo>
                  <a:lnTo>
                    <a:pt x="144551" y="479844"/>
                  </a:lnTo>
                  <a:lnTo>
                    <a:pt x="145948" y="494512"/>
                  </a:lnTo>
                  <a:lnTo>
                    <a:pt x="146443" y="501865"/>
                  </a:lnTo>
                  <a:lnTo>
                    <a:pt x="158496" y="503415"/>
                  </a:lnTo>
                  <a:lnTo>
                    <a:pt x="170624" y="504621"/>
                  </a:lnTo>
                  <a:lnTo>
                    <a:pt x="182880" y="505409"/>
                  </a:lnTo>
                  <a:lnTo>
                    <a:pt x="195262" y="505688"/>
                  </a:lnTo>
                  <a:lnTo>
                    <a:pt x="206743" y="505485"/>
                  </a:lnTo>
                  <a:lnTo>
                    <a:pt x="257441" y="497662"/>
                  </a:lnTo>
                  <a:lnTo>
                    <a:pt x="275424" y="482422"/>
                  </a:lnTo>
                  <a:lnTo>
                    <a:pt x="277228" y="473354"/>
                  </a:lnTo>
                  <a:lnTo>
                    <a:pt x="297256" y="421055"/>
                  </a:lnTo>
                  <a:lnTo>
                    <a:pt x="323735" y="381304"/>
                  </a:lnTo>
                  <a:lnTo>
                    <a:pt x="343090" y="358038"/>
                  </a:lnTo>
                  <a:lnTo>
                    <a:pt x="358724" y="335876"/>
                  </a:lnTo>
                  <a:lnTo>
                    <a:pt x="369557" y="316560"/>
                  </a:lnTo>
                  <a:lnTo>
                    <a:pt x="374446" y="301828"/>
                  </a:lnTo>
                  <a:lnTo>
                    <a:pt x="374662" y="300177"/>
                  </a:lnTo>
                  <a:close/>
                </a:path>
                <a:path w="405129" h="506095">
                  <a:moveTo>
                    <a:pt x="395668" y="238010"/>
                  </a:moveTo>
                  <a:lnTo>
                    <a:pt x="393992" y="231775"/>
                  </a:lnTo>
                  <a:lnTo>
                    <a:pt x="385064" y="221665"/>
                  </a:lnTo>
                  <a:lnTo>
                    <a:pt x="376364" y="220319"/>
                  </a:lnTo>
                  <a:lnTo>
                    <a:pt x="367677" y="224155"/>
                  </a:lnTo>
                  <a:lnTo>
                    <a:pt x="346989" y="232460"/>
                  </a:lnTo>
                  <a:lnTo>
                    <a:pt x="327660" y="238353"/>
                  </a:lnTo>
                  <a:lnTo>
                    <a:pt x="309562" y="241871"/>
                  </a:lnTo>
                  <a:lnTo>
                    <a:pt x="292569" y="243027"/>
                  </a:lnTo>
                  <a:lnTo>
                    <a:pt x="276669" y="241871"/>
                  </a:lnTo>
                  <a:lnTo>
                    <a:pt x="229958" y="226326"/>
                  </a:lnTo>
                  <a:lnTo>
                    <a:pt x="221932" y="223418"/>
                  </a:lnTo>
                  <a:lnTo>
                    <a:pt x="213944" y="221424"/>
                  </a:lnTo>
                  <a:lnTo>
                    <a:pt x="205765" y="220687"/>
                  </a:lnTo>
                  <a:lnTo>
                    <a:pt x="199694" y="220675"/>
                  </a:lnTo>
                  <a:lnTo>
                    <a:pt x="193738" y="221945"/>
                  </a:lnTo>
                  <a:lnTo>
                    <a:pt x="187566" y="224561"/>
                  </a:lnTo>
                  <a:lnTo>
                    <a:pt x="169875" y="230911"/>
                  </a:lnTo>
                  <a:lnTo>
                    <a:pt x="150685" y="235623"/>
                  </a:lnTo>
                  <a:lnTo>
                    <a:pt x="131102" y="238506"/>
                  </a:lnTo>
                  <a:lnTo>
                    <a:pt x="111353" y="239509"/>
                  </a:lnTo>
                  <a:lnTo>
                    <a:pt x="92570" y="238544"/>
                  </a:lnTo>
                  <a:lnTo>
                    <a:pt x="75425" y="235635"/>
                  </a:lnTo>
                  <a:lnTo>
                    <a:pt x="60147" y="230860"/>
                  </a:lnTo>
                  <a:lnTo>
                    <a:pt x="46964" y="224282"/>
                  </a:lnTo>
                  <a:lnTo>
                    <a:pt x="40576" y="220319"/>
                  </a:lnTo>
                  <a:lnTo>
                    <a:pt x="34658" y="218211"/>
                  </a:lnTo>
                  <a:lnTo>
                    <a:pt x="29679" y="218198"/>
                  </a:lnTo>
                  <a:lnTo>
                    <a:pt x="23647" y="219189"/>
                  </a:lnTo>
                  <a:lnTo>
                    <a:pt x="16929" y="223062"/>
                  </a:lnTo>
                  <a:lnTo>
                    <a:pt x="12319" y="231241"/>
                  </a:lnTo>
                  <a:lnTo>
                    <a:pt x="27800" y="268719"/>
                  </a:lnTo>
                  <a:lnTo>
                    <a:pt x="89166" y="278320"/>
                  </a:lnTo>
                  <a:lnTo>
                    <a:pt x="111010" y="277583"/>
                  </a:lnTo>
                  <a:lnTo>
                    <a:pt x="135026" y="275399"/>
                  </a:lnTo>
                  <a:lnTo>
                    <a:pt x="160870" y="271805"/>
                  </a:lnTo>
                  <a:lnTo>
                    <a:pt x="198081" y="265125"/>
                  </a:lnTo>
                  <a:lnTo>
                    <a:pt x="208165" y="263906"/>
                  </a:lnTo>
                  <a:lnTo>
                    <a:pt x="218516" y="263182"/>
                  </a:lnTo>
                  <a:lnTo>
                    <a:pt x="229222" y="262940"/>
                  </a:lnTo>
                  <a:lnTo>
                    <a:pt x="251155" y="263906"/>
                  </a:lnTo>
                  <a:lnTo>
                    <a:pt x="270040" y="265950"/>
                  </a:lnTo>
                  <a:lnTo>
                    <a:pt x="289191" y="268922"/>
                  </a:lnTo>
                  <a:lnTo>
                    <a:pt x="320992" y="274701"/>
                  </a:lnTo>
                  <a:lnTo>
                    <a:pt x="333743" y="276783"/>
                  </a:lnTo>
                  <a:lnTo>
                    <a:pt x="346468" y="278320"/>
                  </a:lnTo>
                  <a:lnTo>
                    <a:pt x="356501" y="278739"/>
                  </a:lnTo>
                  <a:lnTo>
                    <a:pt x="379628" y="274764"/>
                  </a:lnTo>
                  <a:lnTo>
                    <a:pt x="390690" y="264515"/>
                  </a:lnTo>
                  <a:lnTo>
                    <a:pt x="394233" y="252857"/>
                  </a:lnTo>
                  <a:lnTo>
                    <a:pt x="395668" y="238010"/>
                  </a:lnTo>
                  <a:close/>
                </a:path>
                <a:path w="405129" h="506095">
                  <a:moveTo>
                    <a:pt x="404990" y="109969"/>
                  </a:moveTo>
                  <a:lnTo>
                    <a:pt x="375107" y="70929"/>
                  </a:lnTo>
                  <a:lnTo>
                    <a:pt x="316357" y="64096"/>
                  </a:lnTo>
                  <a:lnTo>
                    <a:pt x="279222" y="52908"/>
                  </a:lnTo>
                  <a:lnTo>
                    <a:pt x="250634" y="33350"/>
                  </a:lnTo>
                  <a:lnTo>
                    <a:pt x="226187" y="13131"/>
                  </a:lnTo>
                  <a:lnTo>
                    <a:pt x="201434" y="0"/>
                  </a:lnTo>
                  <a:lnTo>
                    <a:pt x="171983" y="1689"/>
                  </a:lnTo>
                  <a:lnTo>
                    <a:pt x="133400" y="25933"/>
                  </a:lnTo>
                  <a:lnTo>
                    <a:pt x="101168" y="49784"/>
                  </a:lnTo>
                  <a:lnTo>
                    <a:pt x="71094" y="65036"/>
                  </a:lnTo>
                  <a:lnTo>
                    <a:pt x="43091" y="72644"/>
                  </a:lnTo>
                  <a:lnTo>
                    <a:pt x="17094" y="73533"/>
                  </a:lnTo>
                  <a:lnTo>
                    <a:pt x="7937" y="72745"/>
                  </a:lnTo>
                  <a:lnTo>
                    <a:pt x="0" y="79705"/>
                  </a:lnTo>
                  <a:lnTo>
                    <a:pt x="2578" y="133553"/>
                  </a:lnTo>
                  <a:lnTo>
                    <a:pt x="18211" y="172110"/>
                  </a:lnTo>
                  <a:lnTo>
                    <a:pt x="47764" y="199428"/>
                  </a:lnTo>
                  <a:lnTo>
                    <a:pt x="92621" y="210388"/>
                  </a:lnTo>
                  <a:lnTo>
                    <a:pt x="135966" y="204698"/>
                  </a:lnTo>
                  <a:lnTo>
                    <a:pt x="161086" y="190741"/>
                  </a:lnTo>
                  <a:lnTo>
                    <a:pt x="178892" y="176504"/>
                  </a:lnTo>
                  <a:lnTo>
                    <a:pt x="200367" y="169976"/>
                  </a:lnTo>
                  <a:lnTo>
                    <a:pt x="222415" y="177126"/>
                  </a:lnTo>
                  <a:lnTo>
                    <a:pt x="240957" y="192417"/>
                  </a:lnTo>
                  <a:lnTo>
                    <a:pt x="265391" y="206590"/>
                  </a:lnTo>
                  <a:lnTo>
                    <a:pt x="305130" y="210388"/>
                  </a:lnTo>
                  <a:lnTo>
                    <a:pt x="344297" y="199758"/>
                  </a:lnTo>
                  <a:lnTo>
                    <a:pt x="374218" y="177558"/>
                  </a:lnTo>
                  <a:lnTo>
                    <a:pt x="394550" y="146672"/>
                  </a:lnTo>
                  <a:lnTo>
                    <a:pt x="404990" y="109969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328" y="7068515"/>
              <a:ext cx="71564" cy="13534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374669" y="6522161"/>
              <a:ext cx="377190" cy="244475"/>
            </a:xfrm>
            <a:custGeom>
              <a:avLst/>
              <a:gdLst/>
              <a:ahLst/>
              <a:cxnLst/>
              <a:rect l="l" t="t" r="r" b="b"/>
              <a:pathLst>
                <a:path w="377189" h="244475">
                  <a:moveTo>
                    <a:pt x="180276" y="0"/>
                  </a:moveTo>
                  <a:lnTo>
                    <a:pt x="160769" y="584"/>
                  </a:lnTo>
                  <a:lnTo>
                    <a:pt x="141554" y="2260"/>
                  </a:lnTo>
                  <a:lnTo>
                    <a:pt x="122656" y="4978"/>
                  </a:lnTo>
                  <a:lnTo>
                    <a:pt x="104076" y="8648"/>
                  </a:lnTo>
                  <a:lnTo>
                    <a:pt x="104635" y="56781"/>
                  </a:lnTo>
                  <a:lnTo>
                    <a:pt x="96050" y="94564"/>
                  </a:lnTo>
                  <a:lnTo>
                    <a:pt x="74815" y="130149"/>
                  </a:lnTo>
                  <a:lnTo>
                    <a:pt x="37426" y="171691"/>
                  </a:lnTo>
                  <a:lnTo>
                    <a:pt x="25476" y="186054"/>
                  </a:lnTo>
                  <a:lnTo>
                    <a:pt x="15074" y="203225"/>
                  </a:lnTo>
                  <a:lnTo>
                    <a:pt x="6502" y="222643"/>
                  </a:lnTo>
                  <a:lnTo>
                    <a:pt x="0" y="243763"/>
                  </a:lnTo>
                  <a:lnTo>
                    <a:pt x="7746" y="244335"/>
                  </a:lnTo>
                  <a:lnTo>
                    <a:pt x="11544" y="244335"/>
                  </a:lnTo>
                  <a:lnTo>
                    <a:pt x="34353" y="241922"/>
                  </a:lnTo>
                  <a:lnTo>
                    <a:pt x="56184" y="234721"/>
                  </a:lnTo>
                  <a:lnTo>
                    <a:pt x="76949" y="222757"/>
                  </a:lnTo>
                  <a:lnTo>
                    <a:pt x="96583" y="206070"/>
                  </a:lnTo>
                  <a:lnTo>
                    <a:pt x="119087" y="185483"/>
                  </a:lnTo>
                  <a:lnTo>
                    <a:pt x="139280" y="171183"/>
                  </a:lnTo>
                  <a:lnTo>
                    <a:pt x="157733" y="162826"/>
                  </a:lnTo>
                  <a:lnTo>
                    <a:pt x="174980" y="160121"/>
                  </a:lnTo>
                  <a:lnTo>
                    <a:pt x="191871" y="162775"/>
                  </a:lnTo>
                  <a:lnTo>
                    <a:pt x="207632" y="170027"/>
                  </a:lnTo>
                  <a:lnTo>
                    <a:pt x="223227" y="180860"/>
                  </a:lnTo>
                  <a:lnTo>
                    <a:pt x="257301" y="208648"/>
                  </a:lnTo>
                  <a:lnTo>
                    <a:pt x="267144" y="216166"/>
                  </a:lnTo>
                  <a:lnTo>
                    <a:pt x="303479" y="233908"/>
                  </a:lnTo>
                  <a:lnTo>
                    <a:pt x="341960" y="235953"/>
                  </a:lnTo>
                  <a:lnTo>
                    <a:pt x="353821" y="236969"/>
                  </a:lnTo>
                  <a:lnTo>
                    <a:pt x="365556" y="239433"/>
                  </a:lnTo>
                  <a:lnTo>
                    <a:pt x="376999" y="244093"/>
                  </a:lnTo>
                  <a:lnTo>
                    <a:pt x="369887" y="222440"/>
                  </a:lnTo>
                  <a:lnTo>
                    <a:pt x="359536" y="202272"/>
                  </a:lnTo>
                  <a:lnTo>
                    <a:pt x="346138" y="183946"/>
                  </a:lnTo>
                  <a:lnTo>
                    <a:pt x="329869" y="167779"/>
                  </a:lnTo>
                  <a:lnTo>
                    <a:pt x="325780" y="164325"/>
                  </a:lnTo>
                  <a:lnTo>
                    <a:pt x="297764" y="139090"/>
                  </a:lnTo>
                  <a:lnTo>
                    <a:pt x="276974" y="110972"/>
                  </a:lnTo>
                  <a:lnTo>
                    <a:pt x="264325" y="71843"/>
                  </a:lnTo>
                  <a:lnTo>
                    <a:pt x="260718" y="13512"/>
                  </a:lnTo>
                  <a:lnTo>
                    <a:pt x="246786" y="8559"/>
                  </a:lnTo>
                  <a:lnTo>
                    <a:pt x="232587" y="4178"/>
                  </a:lnTo>
                  <a:lnTo>
                    <a:pt x="219735" y="2387"/>
                  </a:lnTo>
                  <a:lnTo>
                    <a:pt x="206717" y="1079"/>
                  </a:lnTo>
                  <a:lnTo>
                    <a:pt x="193573" y="279"/>
                  </a:lnTo>
                  <a:lnTo>
                    <a:pt x="180276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23602" y="6499352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5" h="413384">
                  <a:moveTo>
                    <a:pt x="206692" y="0"/>
                  </a:moveTo>
                  <a:lnTo>
                    <a:pt x="159296" y="5461"/>
                  </a:lnTo>
                  <a:lnTo>
                    <a:pt x="115785" y="21005"/>
                  </a:lnTo>
                  <a:lnTo>
                    <a:pt x="77419" y="45415"/>
                  </a:lnTo>
                  <a:lnTo>
                    <a:pt x="45402" y="77419"/>
                  </a:lnTo>
                  <a:lnTo>
                    <a:pt x="21005" y="115798"/>
                  </a:lnTo>
                  <a:lnTo>
                    <a:pt x="5460" y="159296"/>
                  </a:lnTo>
                  <a:lnTo>
                    <a:pt x="0" y="206692"/>
                  </a:lnTo>
                  <a:lnTo>
                    <a:pt x="5460" y="254088"/>
                  </a:lnTo>
                  <a:lnTo>
                    <a:pt x="21005" y="297586"/>
                  </a:lnTo>
                  <a:lnTo>
                    <a:pt x="45402" y="335965"/>
                  </a:lnTo>
                  <a:lnTo>
                    <a:pt x="77419" y="367969"/>
                  </a:lnTo>
                  <a:lnTo>
                    <a:pt x="115785" y="392379"/>
                  </a:lnTo>
                  <a:lnTo>
                    <a:pt x="159296" y="407924"/>
                  </a:lnTo>
                  <a:lnTo>
                    <a:pt x="206692" y="413385"/>
                  </a:lnTo>
                  <a:lnTo>
                    <a:pt x="254088" y="407924"/>
                  </a:lnTo>
                  <a:lnTo>
                    <a:pt x="297586" y="392379"/>
                  </a:lnTo>
                  <a:lnTo>
                    <a:pt x="335965" y="367969"/>
                  </a:lnTo>
                  <a:lnTo>
                    <a:pt x="367969" y="335965"/>
                  </a:lnTo>
                  <a:lnTo>
                    <a:pt x="392379" y="297586"/>
                  </a:lnTo>
                  <a:lnTo>
                    <a:pt x="407923" y="254088"/>
                  </a:lnTo>
                  <a:lnTo>
                    <a:pt x="413384" y="206692"/>
                  </a:lnTo>
                  <a:lnTo>
                    <a:pt x="407923" y="159296"/>
                  </a:lnTo>
                  <a:lnTo>
                    <a:pt x="392379" y="115798"/>
                  </a:lnTo>
                  <a:lnTo>
                    <a:pt x="367969" y="77419"/>
                  </a:lnTo>
                  <a:lnTo>
                    <a:pt x="335965" y="45415"/>
                  </a:lnTo>
                  <a:lnTo>
                    <a:pt x="297586" y="21005"/>
                  </a:lnTo>
                  <a:lnTo>
                    <a:pt x="254088" y="5461"/>
                  </a:lnTo>
                  <a:lnTo>
                    <a:pt x="20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47605" y="652338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59">
                  <a:moveTo>
                    <a:pt x="365366" y="182676"/>
                  </a:moveTo>
                  <a:lnTo>
                    <a:pt x="358838" y="134175"/>
                  </a:lnTo>
                  <a:lnTo>
                    <a:pt x="341553" y="93319"/>
                  </a:lnTo>
                  <a:lnTo>
                    <a:pt x="341553" y="182676"/>
                  </a:lnTo>
                  <a:lnTo>
                    <a:pt x="333438" y="232829"/>
                  </a:lnTo>
                  <a:lnTo>
                    <a:pt x="310857" y="276428"/>
                  </a:lnTo>
                  <a:lnTo>
                    <a:pt x="276453" y="310845"/>
                  </a:lnTo>
                  <a:lnTo>
                    <a:pt x="232841" y="333413"/>
                  </a:lnTo>
                  <a:lnTo>
                    <a:pt x="182676" y="341528"/>
                  </a:lnTo>
                  <a:lnTo>
                    <a:pt x="132524" y="333413"/>
                  </a:lnTo>
                  <a:lnTo>
                    <a:pt x="88912" y="310845"/>
                  </a:lnTo>
                  <a:lnTo>
                    <a:pt x="54508" y="276428"/>
                  </a:lnTo>
                  <a:lnTo>
                    <a:pt x="31927" y="232829"/>
                  </a:lnTo>
                  <a:lnTo>
                    <a:pt x="23812" y="182676"/>
                  </a:lnTo>
                  <a:lnTo>
                    <a:pt x="31927" y="132524"/>
                  </a:lnTo>
                  <a:lnTo>
                    <a:pt x="54508" y="88912"/>
                  </a:lnTo>
                  <a:lnTo>
                    <a:pt x="88912" y="54508"/>
                  </a:lnTo>
                  <a:lnTo>
                    <a:pt x="132524" y="31927"/>
                  </a:lnTo>
                  <a:lnTo>
                    <a:pt x="182676" y="23812"/>
                  </a:lnTo>
                  <a:lnTo>
                    <a:pt x="232841" y="31927"/>
                  </a:lnTo>
                  <a:lnTo>
                    <a:pt x="276453" y="54508"/>
                  </a:lnTo>
                  <a:lnTo>
                    <a:pt x="310857" y="88912"/>
                  </a:lnTo>
                  <a:lnTo>
                    <a:pt x="333438" y="132524"/>
                  </a:lnTo>
                  <a:lnTo>
                    <a:pt x="341553" y="182676"/>
                  </a:lnTo>
                  <a:lnTo>
                    <a:pt x="341553" y="93319"/>
                  </a:lnTo>
                  <a:lnTo>
                    <a:pt x="311797" y="53568"/>
                  </a:lnTo>
                  <a:lnTo>
                    <a:pt x="274815" y="24980"/>
                  </a:lnTo>
                  <a:lnTo>
                    <a:pt x="231190" y="6540"/>
                  </a:lnTo>
                  <a:lnTo>
                    <a:pt x="182676" y="0"/>
                  </a:lnTo>
                  <a:lnTo>
                    <a:pt x="134175" y="6540"/>
                  </a:lnTo>
                  <a:lnTo>
                    <a:pt x="90551" y="24980"/>
                  </a:lnTo>
                  <a:lnTo>
                    <a:pt x="53568" y="53568"/>
                  </a:lnTo>
                  <a:lnTo>
                    <a:pt x="24980" y="90551"/>
                  </a:lnTo>
                  <a:lnTo>
                    <a:pt x="6540" y="134175"/>
                  </a:lnTo>
                  <a:lnTo>
                    <a:pt x="0" y="182676"/>
                  </a:lnTo>
                  <a:lnTo>
                    <a:pt x="6540" y="231178"/>
                  </a:lnTo>
                  <a:lnTo>
                    <a:pt x="24980" y="274789"/>
                  </a:lnTo>
                  <a:lnTo>
                    <a:pt x="53568" y="311772"/>
                  </a:lnTo>
                  <a:lnTo>
                    <a:pt x="90551" y="340360"/>
                  </a:lnTo>
                  <a:lnTo>
                    <a:pt x="134175" y="358800"/>
                  </a:lnTo>
                  <a:lnTo>
                    <a:pt x="182676" y="365340"/>
                  </a:lnTo>
                  <a:lnTo>
                    <a:pt x="231190" y="358800"/>
                  </a:lnTo>
                  <a:lnTo>
                    <a:pt x="272059" y="341528"/>
                  </a:lnTo>
                  <a:lnTo>
                    <a:pt x="311797" y="311772"/>
                  </a:lnTo>
                  <a:lnTo>
                    <a:pt x="340385" y="274789"/>
                  </a:lnTo>
                  <a:lnTo>
                    <a:pt x="358838" y="231178"/>
                  </a:lnTo>
                  <a:lnTo>
                    <a:pt x="365366" y="182676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09568" y="6623850"/>
              <a:ext cx="241426" cy="195668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19145" y="980927"/>
            <a:ext cx="223520" cy="1990089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ПР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ОЦ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Е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ДУ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10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Black"/>
                <a:cs typeface="Arial Black"/>
              </a:rPr>
              <a:t>ЛІ</a:t>
            </a:r>
            <a:r>
              <a:rPr sz="1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Black"/>
                <a:cs typeface="Arial Black"/>
              </a:rPr>
              <a:t>КУ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Black"/>
                <a:cs typeface="Arial Black"/>
              </a:rPr>
              <a:t>ВАНН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Я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6742" y="6536194"/>
            <a:ext cx="644525" cy="645160"/>
            <a:chOff x="706742" y="6536194"/>
            <a:chExt cx="644525" cy="645160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2835" y="6692717"/>
              <a:ext cx="103808" cy="8425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06742" y="6536194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59">
                  <a:moveTo>
                    <a:pt x="36258" y="499275"/>
                  </a:moveTo>
                  <a:lnTo>
                    <a:pt x="30772" y="499275"/>
                  </a:lnTo>
                  <a:lnTo>
                    <a:pt x="0" y="530047"/>
                  </a:lnTo>
                  <a:lnTo>
                    <a:pt x="0" y="535533"/>
                  </a:lnTo>
                  <a:lnTo>
                    <a:pt x="109131" y="644664"/>
                  </a:lnTo>
                  <a:lnTo>
                    <a:pt x="114617" y="644664"/>
                  </a:lnTo>
                  <a:lnTo>
                    <a:pt x="145389" y="613905"/>
                  </a:lnTo>
                  <a:lnTo>
                    <a:pt x="145389" y="608418"/>
                  </a:lnTo>
                  <a:lnTo>
                    <a:pt x="129755" y="592797"/>
                  </a:lnTo>
                  <a:lnTo>
                    <a:pt x="193344" y="529208"/>
                  </a:lnTo>
                  <a:lnTo>
                    <a:pt x="273092" y="529208"/>
                  </a:lnTo>
                  <a:lnTo>
                    <a:pt x="262851" y="518972"/>
                  </a:lnTo>
                  <a:lnTo>
                    <a:pt x="266903" y="514921"/>
                  </a:lnTo>
                  <a:lnTo>
                    <a:pt x="51892" y="514921"/>
                  </a:lnTo>
                  <a:lnTo>
                    <a:pt x="36258" y="499275"/>
                  </a:lnTo>
                  <a:close/>
                </a:path>
                <a:path w="644525" h="645159">
                  <a:moveTo>
                    <a:pt x="273092" y="529208"/>
                  </a:moveTo>
                  <a:lnTo>
                    <a:pt x="193344" y="529208"/>
                  </a:lnTo>
                  <a:lnTo>
                    <a:pt x="250037" y="585889"/>
                  </a:lnTo>
                  <a:lnTo>
                    <a:pt x="256489" y="585889"/>
                  </a:lnTo>
                  <a:lnTo>
                    <a:pt x="289902" y="552475"/>
                  </a:lnTo>
                  <a:lnTo>
                    <a:pt x="289902" y="546011"/>
                  </a:lnTo>
                  <a:lnTo>
                    <a:pt x="273092" y="529208"/>
                  </a:lnTo>
                  <a:close/>
                </a:path>
                <a:path w="644525" h="645159">
                  <a:moveTo>
                    <a:pt x="99072" y="355168"/>
                  </a:moveTo>
                  <a:lnTo>
                    <a:pt x="92608" y="355168"/>
                  </a:lnTo>
                  <a:lnTo>
                    <a:pt x="59194" y="388581"/>
                  </a:lnTo>
                  <a:lnTo>
                    <a:pt x="59194" y="395046"/>
                  </a:lnTo>
                  <a:lnTo>
                    <a:pt x="115481" y="451345"/>
                  </a:lnTo>
                  <a:lnTo>
                    <a:pt x="51892" y="514921"/>
                  </a:lnTo>
                  <a:lnTo>
                    <a:pt x="266903" y="514921"/>
                  </a:lnTo>
                  <a:lnTo>
                    <a:pt x="400005" y="381825"/>
                  </a:lnTo>
                  <a:lnTo>
                    <a:pt x="125717" y="381825"/>
                  </a:lnTo>
                  <a:lnTo>
                    <a:pt x="99072" y="355168"/>
                  </a:lnTo>
                  <a:close/>
                </a:path>
                <a:path w="644525" h="645159">
                  <a:moveTo>
                    <a:pt x="428955" y="84073"/>
                  </a:moveTo>
                  <a:lnTo>
                    <a:pt x="423468" y="84073"/>
                  </a:lnTo>
                  <a:lnTo>
                    <a:pt x="125717" y="381825"/>
                  </a:lnTo>
                  <a:lnTo>
                    <a:pt x="400005" y="381825"/>
                  </a:lnTo>
                  <a:lnTo>
                    <a:pt x="446743" y="335089"/>
                  </a:lnTo>
                  <a:lnTo>
                    <a:pt x="422719" y="335089"/>
                  </a:lnTo>
                  <a:lnTo>
                    <a:pt x="309473" y="222084"/>
                  </a:lnTo>
                  <a:lnTo>
                    <a:pt x="426212" y="105346"/>
                  </a:lnTo>
                  <a:lnTo>
                    <a:pt x="450220" y="105346"/>
                  </a:lnTo>
                  <a:lnTo>
                    <a:pt x="428955" y="84073"/>
                  </a:lnTo>
                  <a:close/>
                </a:path>
                <a:path w="644525" h="645159">
                  <a:moveTo>
                    <a:pt x="539343" y="194462"/>
                  </a:moveTo>
                  <a:lnTo>
                    <a:pt x="539343" y="218478"/>
                  </a:lnTo>
                  <a:lnTo>
                    <a:pt x="422719" y="335089"/>
                  </a:lnTo>
                  <a:lnTo>
                    <a:pt x="446743" y="335089"/>
                  </a:lnTo>
                  <a:lnTo>
                    <a:pt x="560616" y="221221"/>
                  </a:lnTo>
                  <a:lnTo>
                    <a:pt x="560616" y="215734"/>
                  </a:lnTo>
                  <a:lnTo>
                    <a:pt x="539343" y="194462"/>
                  </a:lnTo>
                  <a:close/>
                </a:path>
                <a:path w="644525" h="645159">
                  <a:moveTo>
                    <a:pt x="450220" y="105346"/>
                  </a:moveTo>
                  <a:lnTo>
                    <a:pt x="426212" y="105346"/>
                  </a:lnTo>
                  <a:lnTo>
                    <a:pt x="539343" y="218478"/>
                  </a:lnTo>
                  <a:lnTo>
                    <a:pt x="539343" y="194462"/>
                  </a:lnTo>
                  <a:lnTo>
                    <a:pt x="524040" y="179158"/>
                  </a:lnTo>
                  <a:lnTo>
                    <a:pt x="524700" y="178498"/>
                  </a:lnTo>
                  <a:lnTo>
                    <a:pt x="529069" y="173367"/>
                  </a:lnTo>
                  <a:lnTo>
                    <a:pt x="533229" y="167157"/>
                  </a:lnTo>
                  <a:lnTo>
                    <a:pt x="512038" y="167157"/>
                  </a:lnTo>
                  <a:lnTo>
                    <a:pt x="477532" y="132638"/>
                  </a:lnTo>
                  <a:lnTo>
                    <a:pt x="478180" y="131991"/>
                  </a:lnTo>
                  <a:lnTo>
                    <a:pt x="487006" y="125425"/>
                  </a:lnTo>
                  <a:lnTo>
                    <a:pt x="496646" y="120649"/>
                  </a:lnTo>
                  <a:lnTo>
                    <a:pt x="465518" y="120649"/>
                  </a:lnTo>
                  <a:lnTo>
                    <a:pt x="450220" y="105346"/>
                  </a:lnTo>
                  <a:close/>
                </a:path>
                <a:path w="644525" h="645159">
                  <a:moveTo>
                    <a:pt x="637730" y="0"/>
                  </a:moveTo>
                  <a:lnTo>
                    <a:pt x="632358" y="0"/>
                  </a:lnTo>
                  <a:lnTo>
                    <a:pt x="527875" y="104482"/>
                  </a:lnTo>
                  <a:lnTo>
                    <a:pt x="527875" y="136613"/>
                  </a:lnTo>
                  <a:lnTo>
                    <a:pt x="524675" y="146684"/>
                  </a:lnTo>
                  <a:lnTo>
                    <a:pt x="519264" y="157632"/>
                  </a:lnTo>
                  <a:lnTo>
                    <a:pt x="512698" y="166496"/>
                  </a:lnTo>
                  <a:lnTo>
                    <a:pt x="512038" y="167157"/>
                  </a:lnTo>
                  <a:lnTo>
                    <a:pt x="533229" y="167157"/>
                  </a:lnTo>
                  <a:lnTo>
                    <a:pt x="544690" y="136613"/>
                  </a:lnTo>
                  <a:lnTo>
                    <a:pt x="544741" y="135331"/>
                  </a:lnTo>
                  <a:lnTo>
                    <a:pt x="544868" y="131991"/>
                  </a:lnTo>
                  <a:lnTo>
                    <a:pt x="544957" y="129654"/>
                  </a:lnTo>
                  <a:lnTo>
                    <a:pt x="543052" y="122948"/>
                  </a:lnTo>
                  <a:lnTo>
                    <a:pt x="539902" y="118516"/>
                  </a:lnTo>
                  <a:lnTo>
                    <a:pt x="538873" y="117500"/>
                  </a:lnTo>
                  <a:lnTo>
                    <a:pt x="644372" y="12001"/>
                  </a:lnTo>
                  <a:lnTo>
                    <a:pt x="644372" y="6629"/>
                  </a:lnTo>
                  <a:lnTo>
                    <a:pt x="637730" y="0"/>
                  </a:lnTo>
                  <a:close/>
                </a:path>
                <a:path w="644525" h="645159">
                  <a:moveTo>
                    <a:pt x="527875" y="116827"/>
                  </a:moveTo>
                  <a:lnTo>
                    <a:pt x="514210" y="116827"/>
                  </a:lnTo>
                  <a:lnTo>
                    <a:pt x="527875" y="130479"/>
                  </a:lnTo>
                  <a:lnTo>
                    <a:pt x="527875" y="116827"/>
                  </a:lnTo>
                  <a:close/>
                </a:path>
                <a:path w="644525" h="645159">
                  <a:moveTo>
                    <a:pt x="511949" y="99593"/>
                  </a:moveTo>
                  <a:lnTo>
                    <a:pt x="494284" y="103238"/>
                  </a:lnTo>
                  <a:lnTo>
                    <a:pt x="477558" y="111455"/>
                  </a:lnTo>
                  <a:lnTo>
                    <a:pt x="466140" y="120014"/>
                  </a:lnTo>
                  <a:lnTo>
                    <a:pt x="465518" y="120649"/>
                  </a:lnTo>
                  <a:lnTo>
                    <a:pt x="496646" y="120649"/>
                  </a:lnTo>
                  <a:lnTo>
                    <a:pt x="497928" y="120014"/>
                  </a:lnTo>
                  <a:lnTo>
                    <a:pt x="507911" y="116827"/>
                  </a:lnTo>
                  <a:lnTo>
                    <a:pt x="527875" y="116827"/>
                  </a:lnTo>
                  <a:lnTo>
                    <a:pt x="527875" y="105486"/>
                  </a:lnTo>
                  <a:lnTo>
                    <a:pt x="526872" y="105486"/>
                  </a:lnTo>
                  <a:lnTo>
                    <a:pt x="526173" y="104774"/>
                  </a:lnTo>
                  <a:lnTo>
                    <a:pt x="511949" y="99593"/>
                  </a:lnTo>
                  <a:close/>
                </a:path>
                <a:path w="644525" h="645159">
                  <a:moveTo>
                    <a:pt x="527875" y="104482"/>
                  </a:moveTo>
                  <a:lnTo>
                    <a:pt x="526872" y="105486"/>
                  </a:lnTo>
                  <a:lnTo>
                    <a:pt x="527875" y="105486"/>
                  </a:lnTo>
                  <a:lnTo>
                    <a:pt x="527875" y="104482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6997" y="6779088"/>
              <a:ext cx="283272" cy="321944"/>
            </a:xfrm>
            <a:prstGeom prst="rect">
              <a:avLst/>
            </a:prstGeom>
          </p:spPr>
        </p:pic>
      </p:grpSp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AA6526-F06F-3493-E6D9-7C365886AC2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3965575"/>
            <a:chOff x="0" y="0"/>
            <a:chExt cx="4500245" cy="39655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3965575"/>
            </a:xfrm>
            <a:custGeom>
              <a:avLst/>
              <a:gdLst/>
              <a:ahLst/>
              <a:cxnLst/>
              <a:rect l="l" t="t" r="r" b="b"/>
              <a:pathLst>
                <a:path w="4500245" h="3965575">
                  <a:moveTo>
                    <a:pt x="4500003" y="0"/>
                  </a:moveTo>
                  <a:lnTo>
                    <a:pt x="0" y="0"/>
                  </a:lnTo>
                  <a:lnTo>
                    <a:pt x="0" y="3965232"/>
                  </a:lnTo>
                  <a:lnTo>
                    <a:pt x="4500003" y="3965232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998" y="2467571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0" y="0"/>
                  </a:moveTo>
                  <a:lnTo>
                    <a:pt x="37800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15907" y="915276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0"/>
                  </a:moveTo>
                  <a:lnTo>
                    <a:pt x="0" y="696379"/>
                  </a:lnTo>
                </a:path>
              </a:pathLst>
            </a:custGeom>
            <a:ln w="7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82" y="3502152"/>
              <a:ext cx="107323" cy="20297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364" y="3502152"/>
              <a:ext cx="107353" cy="2029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2629" y="2964738"/>
              <a:ext cx="608330" cy="760095"/>
            </a:xfrm>
            <a:custGeom>
              <a:avLst/>
              <a:gdLst/>
              <a:ahLst/>
              <a:cxnLst/>
              <a:rect l="l" t="t" r="r" b="b"/>
              <a:pathLst>
                <a:path w="608330" h="760095">
                  <a:moveTo>
                    <a:pt x="562686" y="451675"/>
                  </a:moveTo>
                  <a:lnTo>
                    <a:pt x="562102" y="449465"/>
                  </a:lnTo>
                  <a:lnTo>
                    <a:pt x="559549" y="446544"/>
                  </a:lnTo>
                  <a:lnTo>
                    <a:pt x="557784" y="445795"/>
                  </a:lnTo>
                  <a:lnTo>
                    <a:pt x="555675" y="445795"/>
                  </a:lnTo>
                  <a:lnTo>
                    <a:pt x="547712" y="446874"/>
                  </a:lnTo>
                  <a:lnTo>
                    <a:pt x="539686" y="447522"/>
                  </a:lnTo>
                  <a:lnTo>
                    <a:pt x="525246" y="447916"/>
                  </a:lnTo>
                  <a:lnTo>
                    <a:pt x="508800" y="447548"/>
                  </a:lnTo>
                  <a:lnTo>
                    <a:pt x="491985" y="446493"/>
                  </a:lnTo>
                  <a:lnTo>
                    <a:pt x="475881" y="444842"/>
                  </a:lnTo>
                  <a:lnTo>
                    <a:pt x="461543" y="442671"/>
                  </a:lnTo>
                  <a:lnTo>
                    <a:pt x="434835" y="437934"/>
                  </a:lnTo>
                  <a:lnTo>
                    <a:pt x="406463" y="433628"/>
                  </a:lnTo>
                  <a:lnTo>
                    <a:pt x="376415" y="430491"/>
                  </a:lnTo>
                  <a:lnTo>
                    <a:pt x="344678" y="429285"/>
                  </a:lnTo>
                  <a:lnTo>
                    <a:pt x="328993" y="429602"/>
                  </a:lnTo>
                  <a:lnTo>
                    <a:pt x="313601" y="430555"/>
                  </a:lnTo>
                  <a:lnTo>
                    <a:pt x="298399" y="432142"/>
                  </a:lnTo>
                  <a:lnTo>
                    <a:pt x="241744" y="440855"/>
                  </a:lnTo>
                  <a:lnTo>
                    <a:pt x="203390" y="445490"/>
                  </a:lnTo>
                  <a:lnTo>
                    <a:pt x="168325" y="448284"/>
                  </a:lnTo>
                  <a:lnTo>
                    <a:pt x="136652" y="449211"/>
                  </a:lnTo>
                  <a:lnTo>
                    <a:pt x="121869" y="448919"/>
                  </a:lnTo>
                  <a:lnTo>
                    <a:pt x="107162" y="448043"/>
                  </a:lnTo>
                  <a:lnTo>
                    <a:pt x="92748" y="446595"/>
                  </a:lnTo>
                  <a:lnTo>
                    <a:pt x="78828" y="444601"/>
                  </a:lnTo>
                  <a:lnTo>
                    <a:pt x="70459" y="443915"/>
                  </a:lnTo>
                  <a:lnTo>
                    <a:pt x="63398" y="444754"/>
                  </a:lnTo>
                  <a:lnTo>
                    <a:pt x="57899" y="447052"/>
                  </a:lnTo>
                  <a:lnTo>
                    <a:pt x="54190" y="450723"/>
                  </a:lnTo>
                  <a:lnTo>
                    <a:pt x="50977" y="455841"/>
                  </a:lnTo>
                  <a:lnTo>
                    <a:pt x="51650" y="463753"/>
                  </a:lnTo>
                  <a:lnTo>
                    <a:pt x="74168" y="505688"/>
                  </a:lnTo>
                  <a:lnTo>
                    <a:pt x="116547" y="563537"/>
                  </a:lnTo>
                  <a:lnTo>
                    <a:pt x="165493" y="619937"/>
                  </a:lnTo>
                  <a:lnTo>
                    <a:pt x="190042" y="652221"/>
                  </a:lnTo>
                  <a:lnTo>
                    <a:pt x="208318" y="685622"/>
                  </a:lnTo>
                  <a:lnTo>
                    <a:pt x="217589" y="721106"/>
                  </a:lnTo>
                  <a:lnTo>
                    <a:pt x="220433" y="754138"/>
                  </a:lnTo>
                  <a:lnTo>
                    <a:pt x="238493" y="756475"/>
                  </a:lnTo>
                  <a:lnTo>
                    <a:pt x="256692" y="758278"/>
                  </a:lnTo>
                  <a:lnTo>
                    <a:pt x="275069" y="759460"/>
                  </a:lnTo>
                  <a:lnTo>
                    <a:pt x="293636" y="759879"/>
                  </a:lnTo>
                  <a:lnTo>
                    <a:pt x="310857" y="759574"/>
                  </a:lnTo>
                  <a:lnTo>
                    <a:pt x="361543" y="755192"/>
                  </a:lnTo>
                  <a:lnTo>
                    <a:pt x="399338" y="743712"/>
                  </a:lnTo>
                  <a:lnTo>
                    <a:pt x="413842" y="724992"/>
                  </a:lnTo>
                  <a:lnTo>
                    <a:pt x="416547" y="711377"/>
                  </a:lnTo>
                  <a:lnTo>
                    <a:pt x="433578" y="661682"/>
                  </a:lnTo>
                  <a:lnTo>
                    <a:pt x="463829" y="602780"/>
                  </a:lnTo>
                  <a:lnTo>
                    <a:pt x="515340" y="538454"/>
                  </a:lnTo>
                  <a:lnTo>
                    <a:pt x="538784" y="505218"/>
                  </a:lnTo>
                  <a:lnTo>
                    <a:pt x="555015" y="476250"/>
                  </a:lnTo>
                  <a:lnTo>
                    <a:pt x="562356" y="454139"/>
                  </a:lnTo>
                  <a:lnTo>
                    <a:pt x="562686" y="451675"/>
                  </a:lnTo>
                  <a:close/>
                </a:path>
                <a:path w="608330" h="760095">
                  <a:moveTo>
                    <a:pt x="593153" y="361048"/>
                  </a:moveTo>
                  <a:lnTo>
                    <a:pt x="571093" y="334733"/>
                  </a:lnTo>
                  <a:lnTo>
                    <a:pt x="561886" y="334797"/>
                  </a:lnTo>
                  <a:lnTo>
                    <a:pt x="552196" y="337667"/>
                  </a:lnTo>
                  <a:lnTo>
                    <a:pt x="521169" y="350126"/>
                  </a:lnTo>
                  <a:lnTo>
                    <a:pt x="492201" y="358965"/>
                  </a:lnTo>
                  <a:lnTo>
                    <a:pt x="465048" y="364223"/>
                  </a:lnTo>
                  <a:lnTo>
                    <a:pt x="439559" y="365975"/>
                  </a:lnTo>
                  <a:lnTo>
                    <a:pt x="415124" y="364197"/>
                  </a:lnTo>
                  <a:lnTo>
                    <a:pt x="393852" y="359549"/>
                  </a:lnTo>
                  <a:lnTo>
                    <a:pt x="375145" y="353187"/>
                  </a:lnTo>
                  <a:lnTo>
                    <a:pt x="345681" y="340931"/>
                  </a:lnTo>
                  <a:lnTo>
                    <a:pt x="333629" y="336562"/>
                  </a:lnTo>
                  <a:lnTo>
                    <a:pt x="321652" y="333565"/>
                  </a:lnTo>
                  <a:lnTo>
                    <a:pt x="309384" y="332447"/>
                  </a:lnTo>
                  <a:lnTo>
                    <a:pt x="302577" y="332803"/>
                  </a:lnTo>
                  <a:lnTo>
                    <a:pt x="295795" y="333883"/>
                  </a:lnTo>
                  <a:lnTo>
                    <a:pt x="288975" y="335699"/>
                  </a:lnTo>
                  <a:lnTo>
                    <a:pt x="255562" y="347789"/>
                  </a:lnTo>
                  <a:lnTo>
                    <a:pt x="226695" y="354876"/>
                  </a:lnTo>
                  <a:lnTo>
                    <a:pt x="196926" y="359232"/>
                  </a:lnTo>
                  <a:lnTo>
                    <a:pt x="167805" y="360705"/>
                  </a:lnTo>
                  <a:lnTo>
                    <a:pt x="113919" y="354876"/>
                  </a:lnTo>
                  <a:lnTo>
                    <a:pt x="71234" y="337845"/>
                  </a:lnTo>
                  <a:lnTo>
                    <a:pt x="64122" y="333883"/>
                  </a:lnTo>
                  <a:lnTo>
                    <a:pt x="57416" y="331038"/>
                  </a:lnTo>
                  <a:lnTo>
                    <a:pt x="51142" y="329311"/>
                  </a:lnTo>
                  <a:lnTo>
                    <a:pt x="45300" y="328752"/>
                  </a:lnTo>
                  <a:lnTo>
                    <a:pt x="36258" y="330212"/>
                  </a:lnTo>
                  <a:lnTo>
                    <a:pt x="26200" y="336042"/>
                  </a:lnTo>
                  <a:lnTo>
                    <a:pt x="19278" y="348284"/>
                  </a:lnTo>
                  <a:lnTo>
                    <a:pt x="19697" y="369062"/>
                  </a:lnTo>
                  <a:lnTo>
                    <a:pt x="42481" y="404495"/>
                  </a:lnTo>
                  <a:lnTo>
                    <a:pt x="134518" y="418896"/>
                  </a:lnTo>
                  <a:lnTo>
                    <a:pt x="167271" y="417791"/>
                  </a:lnTo>
                  <a:lnTo>
                    <a:pt x="203301" y="414515"/>
                  </a:lnTo>
                  <a:lnTo>
                    <a:pt x="242074" y="409117"/>
                  </a:lnTo>
                  <a:lnTo>
                    <a:pt x="297865" y="399097"/>
                  </a:lnTo>
                  <a:lnTo>
                    <a:pt x="312978" y="397268"/>
                  </a:lnTo>
                  <a:lnTo>
                    <a:pt x="328510" y="396189"/>
                  </a:lnTo>
                  <a:lnTo>
                    <a:pt x="344563" y="395833"/>
                  </a:lnTo>
                  <a:lnTo>
                    <a:pt x="375704" y="397078"/>
                  </a:lnTo>
                  <a:lnTo>
                    <a:pt x="405765" y="400329"/>
                  </a:lnTo>
                  <a:lnTo>
                    <a:pt x="434492" y="404799"/>
                  </a:lnTo>
                  <a:lnTo>
                    <a:pt x="482701" y="413550"/>
                  </a:lnTo>
                  <a:lnTo>
                    <a:pt x="501294" y="416598"/>
                  </a:lnTo>
                  <a:lnTo>
                    <a:pt x="519036" y="418731"/>
                  </a:lnTo>
                  <a:lnTo>
                    <a:pt x="535432" y="419531"/>
                  </a:lnTo>
                  <a:lnTo>
                    <a:pt x="570115" y="413550"/>
                  </a:lnTo>
                  <a:lnTo>
                    <a:pt x="586714" y="398195"/>
                  </a:lnTo>
                  <a:lnTo>
                    <a:pt x="592035" y="380707"/>
                  </a:lnTo>
                  <a:lnTo>
                    <a:pt x="593153" y="361048"/>
                  </a:lnTo>
                  <a:close/>
                </a:path>
                <a:path w="608330" h="760095">
                  <a:moveTo>
                    <a:pt x="608152" y="166433"/>
                  </a:moveTo>
                  <a:lnTo>
                    <a:pt x="608088" y="151879"/>
                  </a:lnTo>
                  <a:lnTo>
                    <a:pt x="585127" y="116992"/>
                  </a:lnTo>
                  <a:lnTo>
                    <a:pt x="538734" y="103187"/>
                  </a:lnTo>
                  <a:lnTo>
                    <a:pt x="475221" y="97637"/>
                  </a:lnTo>
                  <a:lnTo>
                    <a:pt x="436346" y="88417"/>
                  </a:lnTo>
                  <a:lnTo>
                    <a:pt x="404164" y="71907"/>
                  </a:lnTo>
                  <a:lnTo>
                    <a:pt x="376682" y="51511"/>
                  </a:lnTo>
                  <a:lnTo>
                    <a:pt x="351955" y="30695"/>
                  </a:lnTo>
                  <a:lnTo>
                    <a:pt x="328015" y="12877"/>
                  </a:lnTo>
                  <a:lnTo>
                    <a:pt x="302895" y="1498"/>
                  </a:lnTo>
                  <a:lnTo>
                    <a:pt x="274637" y="0"/>
                  </a:lnTo>
                  <a:lnTo>
                    <a:pt x="241274" y="11823"/>
                  </a:lnTo>
                  <a:lnTo>
                    <a:pt x="200850" y="40398"/>
                  </a:lnTo>
                  <a:lnTo>
                    <a:pt x="152514" y="76161"/>
                  </a:lnTo>
                  <a:lnTo>
                    <a:pt x="107416" y="99034"/>
                  </a:lnTo>
                  <a:lnTo>
                    <a:pt x="65430" y="110426"/>
                  </a:lnTo>
                  <a:lnTo>
                    <a:pt x="26428" y="111760"/>
                  </a:lnTo>
                  <a:lnTo>
                    <a:pt x="16624" y="112928"/>
                  </a:lnTo>
                  <a:lnTo>
                    <a:pt x="8369" y="117665"/>
                  </a:lnTo>
                  <a:lnTo>
                    <a:pt x="2527" y="125209"/>
                  </a:lnTo>
                  <a:lnTo>
                    <a:pt x="0" y="134785"/>
                  </a:lnTo>
                  <a:lnTo>
                    <a:pt x="317" y="166433"/>
                  </a:lnTo>
                  <a:lnTo>
                    <a:pt x="6197" y="208356"/>
                  </a:lnTo>
                  <a:lnTo>
                    <a:pt x="35293" y="269938"/>
                  </a:lnTo>
                  <a:lnTo>
                    <a:pt x="37731" y="272935"/>
                  </a:lnTo>
                  <a:lnTo>
                    <a:pt x="42481" y="277926"/>
                  </a:lnTo>
                  <a:lnTo>
                    <a:pt x="42748" y="277926"/>
                  </a:lnTo>
                  <a:lnTo>
                    <a:pt x="61277" y="293738"/>
                  </a:lnTo>
                  <a:lnTo>
                    <a:pt x="83566" y="305904"/>
                  </a:lnTo>
                  <a:lnTo>
                    <a:pt x="109651" y="313829"/>
                  </a:lnTo>
                  <a:lnTo>
                    <a:pt x="139687" y="317017"/>
                  </a:lnTo>
                  <a:lnTo>
                    <a:pt x="203644" y="308851"/>
                  </a:lnTo>
                  <a:lnTo>
                    <a:pt x="241084" y="288569"/>
                  </a:lnTo>
                  <a:lnTo>
                    <a:pt x="267373" y="267385"/>
                  </a:lnTo>
                  <a:lnTo>
                    <a:pt x="297916" y="256781"/>
                  </a:lnTo>
                  <a:lnTo>
                    <a:pt x="305701" y="256781"/>
                  </a:lnTo>
                  <a:lnTo>
                    <a:pt x="336384" y="268592"/>
                  </a:lnTo>
                  <a:lnTo>
                    <a:pt x="363626" y="291274"/>
                  </a:lnTo>
                  <a:lnTo>
                    <a:pt x="399923" y="311721"/>
                  </a:lnTo>
                  <a:lnTo>
                    <a:pt x="458393" y="317017"/>
                  </a:lnTo>
                  <a:lnTo>
                    <a:pt x="506298" y="305904"/>
                  </a:lnTo>
                  <a:lnTo>
                    <a:pt x="545757" y="282917"/>
                  </a:lnTo>
                  <a:lnTo>
                    <a:pt x="575957" y="250596"/>
                  </a:lnTo>
                  <a:lnTo>
                    <a:pt x="596836" y="211023"/>
                  </a:lnTo>
                  <a:lnTo>
                    <a:pt x="608152" y="166433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382" y="3502152"/>
              <a:ext cx="107323" cy="2029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5909" y="2682785"/>
              <a:ext cx="565785" cy="560070"/>
            </a:xfrm>
            <a:custGeom>
              <a:avLst/>
              <a:gdLst/>
              <a:ahLst/>
              <a:cxnLst/>
              <a:rect l="l" t="t" r="r" b="b"/>
              <a:pathLst>
                <a:path w="565785" h="560069">
                  <a:moveTo>
                    <a:pt x="19354" y="559790"/>
                  </a:moveTo>
                  <a:lnTo>
                    <a:pt x="16878" y="557225"/>
                  </a:lnTo>
                  <a:lnTo>
                    <a:pt x="14541" y="554532"/>
                  </a:lnTo>
                  <a:lnTo>
                    <a:pt x="12280" y="551751"/>
                  </a:lnTo>
                  <a:lnTo>
                    <a:pt x="12103" y="551853"/>
                  </a:lnTo>
                  <a:lnTo>
                    <a:pt x="14262" y="554672"/>
                  </a:lnTo>
                  <a:lnTo>
                    <a:pt x="16713" y="557276"/>
                  </a:lnTo>
                  <a:lnTo>
                    <a:pt x="19189" y="559879"/>
                  </a:lnTo>
                  <a:lnTo>
                    <a:pt x="19354" y="559790"/>
                  </a:lnTo>
                  <a:close/>
                </a:path>
                <a:path w="565785" h="560069">
                  <a:moveTo>
                    <a:pt x="282041" y="538848"/>
                  </a:moveTo>
                  <a:lnTo>
                    <a:pt x="281838" y="538492"/>
                  </a:lnTo>
                  <a:lnTo>
                    <a:pt x="279298" y="538365"/>
                  </a:lnTo>
                  <a:lnTo>
                    <a:pt x="276834" y="538365"/>
                  </a:lnTo>
                  <a:lnTo>
                    <a:pt x="275691" y="538403"/>
                  </a:lnTo>
                  <a:lnTo>
                    <a:pt x="274586" y="538467"/>
                  </a:lnTo>
                  <a:lnTo>
                    <a:pt x="274713" y="538695"/>
                  </a:lnTo>
                  <a:lnTo>
                    <a:pt x="275691" y="538645"/>
                  </a:lnTo>
                  <a:lnTo>
                    <a:pt x="276555" y="538480"/>
                  </a:lnTo>
                  <a:lnTo>
                    <a:pt x="279158" y="538480"/>
                  </a:lnTo>
                  <a:lnTo>
                    <a:pt x="280555" y="538734"/>
                  </a:lnTo>
                  <a:lnTo>
                    <a:pt x="282041" y="538848"/>
                  </a:lnTo>
                  <a:close/>
                </a:path>
                <a:path w="565785" h="560069">
                  <a:moveTo>
                    <a:pt x="565378" y="366077"/>
                  </a:moveTo>
                  <a:lnTo>
                    <a:pt x="539191" y="303364"/>
                  </a:lnTo>
                  <a:lnTo>
                    <a:pt x="494715" y="251625"/>
                  </a:lnTo>
                  <a:lnTo>
                    <a:pt x="488581" y="246443"/>
                  </a:lnTo>
                  <a:lnTo>
                    <a:pt x="454126" y="216128"/>
                  </a:lnTo>
                  <a:lnTo>
                    <a:pt x="426453" y="184607"/>
                  </a:lnTo>
                  <a:lnTo>
                    <a:pt x="406247" y="145630"/>
                  </a:lnTo>
                  <a:lnTo>
                    <a:pt x="394195" y="92951"/>
                  </a:lnTo>
                  <a:lnTo>
                    <a:pt x="390994" y="20281"/>
                  </a:lnTo>
                  <a:lnTo>
                    <a:pt x="370090" y="12852"/>
                  </a:lnTo>
                  <a:lnTo>
                    <a:pt x="329526" y="3594"/>
                  </a:lnTo>
                  <a:lnTo>
                    <a:pt x="290296" y="419"/>
                  </a:lnTo>
                  <a:lnTo>
                    <a:pt x="270370" y="0"/>
                  </a:lnTo>
                  <a:lnTo>
                    <a:pt x="241096" y="876"/>
                  </a:lnTo>
                  <a:lnTo>
                    <a:pt x="212280" y="3403"/>
                  </a:lnTo>
                  <a:lnTo>
                    <a:pt x="183934" y="7480"/>
                  </a:lnTo>
                  <a:lnTo>
                    <a:pt x="156083" y="12979"/>
                  </a:lnTo>
                  <a:lnTo>
                    <a:pt x="157911" y="63436"/>
                  </a:lnTo>
                  <a:lnTo>
                    <a:pt x="154419" y="105181"/>
                  </a:lnTo>
                  <a:lnTo>
                    <a:pt x="144056" y="141833"/>
                  </a:lnTo>
                  <a:lnTo>
                    <a:pt x="125247" y="177025"/>
                  </a:lnTo>
                  <a:lnTo>
                    <a:pt x="96456" y="214376"/>
                  </a:lnTo>
                  <a:lnTo>
                    <a:pt x="56134" y="257479"/>
                  </a:lnTo>
                  <a:lnTo>
                    <a:pt x="38214" y="279031"/>
                  </a:lnTo>
                  <a:lnTo>
                    <a:pt x="22618" y="304787"/>
                  </a:lnTo>
                  <a:lnTo>
                    <a:pt x="9740" y="333908"/>
                  </a:lnTo>
                  <a:lnTo>
                    <a:pt x="0" y="365582"/>
                  </a:lnTo>
                  <a:lnTo>
                    <a:pt x="5842" y="366153"/>
                  </a:lnTo>
                  <a:lnTo>
                    <a:pt x="11620" y="366445"/>
                  </a:lnTo>
                  <a:lnTo>
                    <a:pt x="17310" y="366445"/>
                  </a:lnTo>
                  <a:lnTo>
                    <a:pt x="84239" y="352031"/>
                  </a:lnTo>
                  <a:lnTo>
                    <a:pt x="144856" y="309041"/>
                  </a:lnTo>
                  <a:lnTo>
                    <a:pt x="178587" y="278180"/>
                  </a:lnTo>
                  <a:lnTo>
                    <a:pt x="208876" y="256717"/>
                  </a:lnTo>
                  <a:lnTo>
                    <a:pt x="236537" y="244208"/>
                  </a:lnTo>
                  <a:lnTo>
                    <a:pt x="262407" y="240131"/>
                  </a:lnTo>
                  <a:lnTo>
                    <a:pt x="287743" y="244106"/>
                  </a:lnTo>
                  <a:lnTo>
                    <a:pt x="311378" y="255003"/>
                  </a:lnTo>
                  <a:lnTo>
                    <a:pt x="334772" y="271246"/>
                  </a:lnTo>
                  <a:lnTo>
                    <a:pt x="385864" y="312915"/>
                  </a:lnTo>
                  <a:lnTo>
                    <a:pt x="400621" y="324205"/>
                  </a:lnTo>
                  <a:lnTo>
                    <a:pt x="435724" y="345528"/>
                  </a:lnTo>
                  <a:lnTo>
                    <a:pt x="474865" y="352920"/>
                  </a:lnTo>
                  <a:lnTo>
                    <a:pt x="512838" y="353872"/>
                  </a:lnTo>
                  <a:lnTo>
                    <a:pt x="530631" y="355384"/>
                  </a:lnTo>
                  <a:lnTo>
                    <a:pt x="548208" y="359092"/>
                  </a:lnTo>
                  <a:lnTo>
                    <a:pt x="565378" y="366077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5782" y="307792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84262" y="3077921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019" y="2802686"/>
              <a:ext cx="292735" cy="292735"/>
            </a:xfrm>
            <a:custGeom>
              <a:avLst/>
              <a:gdLst/>
              <a:ahLst/>
              <a:cxnLst/>
              <a:rect l="l" t="t" r="r" b="b"/>
              <a:pathLst>
                <a:path w="292734" h="292735">
                  <a:moveTo>
                    <a:pt x="292671" y="146329"/>
                  </a:moveTo>
                  <a:lnTo>
                    <a:pt x="285216" y="192582"/>
                  </a:lnTo>
                  <a:lnTo>
                    <a:pt x="264439" y="232752"/>
                  </a:lnTo>
                  <a:lnTo>
                    <a:pt x="232765" y="264426"/>
                  </a:lnTo>
                  <a:lnTo>
                    <a:pt x="192595" y="285203"/>
                  </a:lnTo>
                  <a:lnTo>
                    <a:pt x="146342" y="292658"/>
                  </a:lnTo>
                  <a:lnTo>
                    <a:pt x="100088" y="285203"/>
                  </a:lnTo>
                  <a:lnTo>
                    <a:pt x="59918" y="264426"/>
                  </a:lnTo>
                  <a:lnTo>
                    <a:pt x="28232" y="232752"/>
                  </a:lnTo>
                  <a:lnTo>
                    <a:pt x="7454" y="192582"/>
                  </a:lnTo>
                  <a:lnTo>
                    <a:pt x="0" y="146329"/>
                  </a:lnTo>
                  <a:lnTo>
                    <a:pt x="7454" y="100075"/>
                  </a:lnTo>
                  <a:lnTo>
                    <a:pt x="28232" y="59905"/>
                  </a:lnTo>
                  <a:lnTo>
                    <a:pt x="59918" y="28232"/>
                  </a:lnTo>
                  <a:lnTo>
                    <a:pt x="100088" y="7454"/>
                  </a:lnTo>
                  <a:lnTo>
                    <a:pt x="146342" y="0"/>
                  </a:lnTo>
                  <a:lnTo>
                    <a:pt x="192595" y="7454"/>
                  </a:lnTo>
                  <a:lnTo>
                    <a:pt x="232765" y="28232"/>
                  </a:lnTo>
                  <a:lnTo>
                    <a:pt x="264439" y="59905"/>
                  </a:lnTo>
                  <a:lnTo>
                    <a:pt x="285216" y="100075"/>
                  </a:lnTo>
                  <a:lnTo>
                    <a:pt x="292671" y="146329"/>
                  </a:lnTo>
                  <a:close/>
                </a:path>
              </a:pathLst>
            </a:custGeom>
            <a:ln w="2357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3338" y="894105"/>
              <a:ext cx="146480" cy="14646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91065" y="1137856"/>
              <a:ext cx="251460" cy="499109"/>
            </a:xfrm>
            <a:custGeom>
              <a:avLst/>
              <a:gdLst/>
              <a:ahLst/>
              <a:cxnLst/>
              <a:rect l="l" t="t" r="r" b="b"/>
              <a:pathLst>
                <a:path w="251460" h="499110">
                  <a:moveTo>
                    <a:pt x="206336" y="0"/>
                  </a:moveTo>
                  <a:lnTo>
                    <a:pt x="44691" y="0"/>
                  </a:lnTo>
                  <a:lnTo>
                    <a:pt x="2413" y="248424"/>
                  </a:lnTo>
                  <a:lnTo>
                    <a:pt x="0" y="261365"/>
                  </a:lnTo>
                  <a:lnTo>
                    <a:pt x="6337" y="268986"/>
                  </a:lnTo>
                  <a:lnTo>
                    <a:pt x="55511" y="268986"/>
                  </a:lnTo>
                  <a:lnTo>
                    <a:pt x="74117" y="494131"/>
                  </a:lnTo>
                  <a:lnTo>
                    <a:pt x="79387" y="498995"/>
                  </a:lnTo>
                  <a:lnTo>
                    <a:pt x="125349" y="498995"/>
                  </a:lnTo>
                  <a:lnTo>
                    <a:pt x="125349" y="268071"/>
                  </a:lnTo>
                  <a:lnTo>
                    <a:pt x="245313" y="268071"/>
                  </a:lnTo>
                  <a:lnTo>
                    <a:pt x="250850" y="261518"/>
                  </a:lnTo>
                  <a:lnTo>
                    <a:pt x="206336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6414" y="1405928"/>
              <a:ext cx="119964" cy="2309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160776" y="1040853"/>
              <a:ext cx="289560" cy="266065"/>
            </a:xfrm>
            <a:custGeom>
              <a:avLst/>
              <a:gdLst/>
              <a:ahLst/>
              <a:cxnLst/>
              <a:rect l="l" t="t" r="r" b="b"/>
              <a:pathLst>
                <a:path w="289560" h="266065">
                  <a:moveTo>
                    <a:pt x="219392" y="0"/>
                  </a:moveTo>
                  <a:lnTo>
                    <a:pt x="92278" y="0"/>
                  </a:lnTo>
                  <a:lnTo>
                    <a:pt x="70904" y="3771"/>
                  </a:lnTo>
                  <a:lnTo>
                    <a:pt x="52590" y="14274"/>
                  </a:lnTo>
                  <a:lnTo>
                    <a:pt x="38811" y="30276"/>
                  </a:lnTo>
                  <a:lnTo>
                    <a:pt x="31076" y="50431"/>
                  </a:lnTo>
                  <a:lnTo>
                    <a:pt x="0" y="210223"/>
                  </a:lnTo>
                  <a:lnTo>
                    <a:pt x="711" y="231127"/>
                  </a:lnTo>
                  <a:lnTo>
                    <a:pt x="9893" y="248920"/>
                  </a:lnTo>
                  <a:lnTo>
                    <a:pt x="25641" y="261302"/>
                  </a:lnTo>
                  <a:lnTo>
                    <a:pt x="46228" y="265938"/>
                  </a:lnTo>
                  <a:lnTo>
                    <a:pt x="74980" y="97002"/>
                  </a:lnTo>
                  <a:lnTo>
                    <a:pt x="289547" y="97002"/>
                  </a:lnTo>
                  <a:lnTo>
                    <a:pt x="280619" y="50571"/>
                  </a:lnTo>
                  <a:lnTo>
                    <a:pt x="272872" y="30276"/>
                  </a:lnTo>
                  <a:lnTo>
                    <a:pt x="259092" y="14274"/>
                  </a:lnTo>
                  <a:lnTo>
                    <a:pt x="240779" y="3771"/>
                  </a:lnTo>
                  <a:lnTo>
                    <a:pt x="21939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7402" y="1137856"/>
              <a:ext cx="74688" cy="16893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60776" y="1040853"/>
              <a:ext cx="311785" cy="596265"/>
            </a:xfrm>
            <a:custGeom>
              <a:avLst/>
              <a:gdLst/>
              <a:ahLst/>
              <a:cxnLst/>
              <a:rect l="l" t="t" r="r" b="b"/>
              <a:pathLst>
                <a:path w="311785" h="596264">
                  <a:moveTo>
                    <a:pt x="236626" y="97002"/>
                  </a:moveTo>
                  <a:lnTo>
                    <a:pt x="278892" y="345363"/>
                  </a:lnTo>
                  <a:lnTo>
                    <a:pt x="279742" y="350329"/>
                  </a:lnTo>
                  <a:lnTo>
                    <a:pt x="281139" y="358521"/>
                  </a:lnTo>
                  <a:lnTo>
                    <a:pt x="274828" y="365988"/>
                  </a:lnTo>
                  <a:lnTo>
                    <a:pt x="266522" y="365988"/>
                  </a:lnTo>
                  <a:lnTo>
                    <a:pt x="225818" y="365988"/>
                  </a:lnTo>
                  <a:lnTo>
                    <a:pt x="207746" y="584822"/>
                  </a:lnTo>
                  <a:lnTo>
                    <a:pt x="207225" y="591134"/>
                  </a:lnTo>
                  <a:lnTo>
                    <a:pt x="201942" y="595998"/>
                  </a:lnTo>
                  <a:lnTo>
                    <a:pt x="195605" y="595998"/>
                  </a:lnTo>
                  <a:lnTo>
                    <a:pt x="155638" y="595998"/>
                  </a:lnTo>
                  <a:lnTo>
                    <a:pt x="155638" y="365074"/>
                  </a:lnTo>
                  <a:lnTo>
                    <a:pt x="155638" y="595998"/>
                  </a:lnTo>
                  <a:lnTo>
                    <a:pt x="116027" y="595998"/>
                  </a:lnTo>
                  <a:lnTo>
                    <a:pt x="109677" y="595998"/>
                  </a:lnTo>
                  <a:lnTo>
                    <a:pt x="104406" y="591134"/>
                  </a:lnTo>
                  <a:lnTo>
                    <a:pt x="103886" y="584822"/>
                  </a:lnTo>
                  <a:lnTo>
                    <a:pt x="85801" y="365988"/>
                  </a:lnTo>
                  <a:lnTo>
                    <a:pt x="45008" y="365988"/>
                  </a:lnTo>
                  <a:lnTo>
                    <a:pt x="36626" y="365988"/>
                  </a:lnTo>
                  <a:lnTo>
                    <a:pt x="30289" y="358368"/>
                  </a:lnTo>
                  <a:lnTo>
                    <a:pt x="31826" y="350126"/>
                  </a:lnTo>
                  <a:lnTo>
                    <a:pt x="32702" y="345427"/>
                  </a:lnTo>
                  <a:lnTo>
                    <a:pt x="74980" y="97002"/>
                  </a:lnTo>
                  <a:lnTo>
                    <a:pt x="46329" y="265938"/>
                  </a:lnTo>
                  <a:lnTo>
                    <a:pt x="45999" y="265938"/>
                  </a:lnTo>
                  <a:lnTo>
                    <a:pt x="25590" y="261289"/>
                  </a:lnTo>
                  <a:lnTo>
                    <a:pt x="9842" y="248881"/>
                  </a:lnTo>
                  <a:lnTo>
                    <a:pt x="673" y="231051"/>
                  </a:lnTo>
                  <a:lnTo>
                    <a:pt x="0" y="210121"/>
                  </a:lnTo>
                  <a:lnTo>
                    <a:pt x="31076" y="50431"/>
                  </a:lnTo>
                  <a:lnTo>
                    <a:pt x="38849" y="30200"/>
                  </a:lnTo>
                  <a:lnTo>
                    <a:pt x="52628" y="14236"/>
                  </a:lnTo>
                  <a:lnTo>
                    <a:pt x="70929" y="3759"/>
                  </a:lnTo>
                  <a:lnTo>
                    <a:pt x="92278" y="0"/>
                  </a:lnTo>
                  <a:lnTo>
                    <a:pt x="219392" y="0"/>
                  </a:lnTo>
                  <a:lnTo>
                    <a:pt x="259092" y="14274"/>
                  </a:lnTo>
                  <a:lnTo>
                    <a:pt x="280619" y="50571"/>
                  </a:lnTo>
                  <a:lnTo>
                    <a:pt x="311315" y="210223"/>
                  </a:lnTo>
                  <a:lnTo>
                    <a:pt x="310616" y="231127"/>
                  </a:lnTo>
                  <a:lnTo>
                    <a:pt x="301434" y="248920"/>
                  </a:lnTo>
                  <a:lnTo>
                    <a:pt x="285686" y="261302"/>
                  </a:lnTo>
                  <a:lnTo>
                    <a:pt x="265303" y="265938"/>
                  </a:lnTo>
                  <a:lnTo>
                    <a:pt x="236626" y="97002"/>
                  </a:lnTo>
                  <a:close/>
                </a:path>
              </a:pathLst>
            </a:custGeom>
            <a:ln w="16192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006" y="352437"/>
              <a:ext cx="143988" cy="144005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362049" y="654110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31518" y="5655271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4" h="794385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8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6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19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4" y="8737"/>
                </a:lnTo>
                <a:lnTo>
                  <a:pt x="48323" y="3047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45711" y="56568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434968" y="6500329"/>
            <a:ext cx="876300" cy="876300"/>
            <a:chOff x="434968" y="6500329"/>
            <a:chExt cx="876300" cy="876300"/>
          </a:xfrm>
        </p:grpSpPr>
        <p:sp>
          <p:nvSpPr>
            <p:cNvPr id="25" name="object 25"/>
            <p:cNvSpPr/>
            <p:nvPr/>
          </p:nvSpPr>
          <p:spPr>
            <a:xfrm>
              <a:off x="447333" y="6571602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962" y="6500329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49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49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36" y="866025"/>
                  </a:moveTo>
                  <a:lnTo>
                    <a:pt x="873239" y="858786"/>
                  </a:lnTo>
                  <a:lnTo>
                    <a:pt x="866013" y="855802"/>
                  </a:lnTo>
                  <a:lnTo>
                    <a:pt x="858786" y="858786"/>
                  </a:lnTo>
                  <a:lnTo>
                    <a:pt x="855789" y="866025"/>
                  </a:lnTo>
                  <a:lnTo>
                    <a:pt x="858786" y="873252"/>
                  </a:lnTo>
                  <a:lnTo>
                    <a:pt x="866013" y="876249"/>
                  </a:lnTo>
                  <a:lnTo>
                    <a:pt x="873239" y="873252"/>
                  </a:lnTo>
                  <a:lnTo>
                    <a:pt x="876236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1290751" y="564452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49" y="17449"/>
                </a:lnTo>
                <a:lnTo>
                  <a:pt x="20446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6541" y="6500329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7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935" y="5709488"/>
            <a:ext cx="1602124" cy="1602099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3272751" y="654110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6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4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0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19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4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42233" y="5655271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5" h="794385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8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7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20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5" y="8737"/>
                </a:lnTo>
                <a:lnTo>
                  <a:pt x="48323" y="3047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56421" y="5656884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345677" y="6500329"/>
            <a:ext cx="876300" cy="876300"/>
            <a:chOff x="2345677" y="6500329"/>
            <a:chExt cx="876300" cy="876300"/>
          </a:xfrm>
        </p:grpSpPr>
        <p:sp>
          <p:nvSpPr>
            <p:cNvPr id="34" name="object 34"/>
            <p:cNvSpPr/>
            <p:nvPr/>
          </p:nvSpPr>
          <p:spPr>
            <a:xfrm>
              <a:off x="2358047" y="6571602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2"/>
                  </a:lnTo>
                  <a:lnTo>
                    <a:pt x="309638" y="599592"/>
                  </a:lnTo>
                  <a:lnTo>
                    <a:pt x="345554" y="627634"/>
                  </a:lnTo>
                  <a:lnTo>
                    <a:pt x="382955" y="653770"/>
                  </a:lnTo>
                  <a:lnTo>
                    <a:pt x="421792" y="677926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45677" y="6500329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62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62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23" y="866025"/>
                  </a:moveTo>
                  <a:lnTo>
                    <a:pt x="873239" y="858786"/>
                  </a:lnTo>
                  <a:lnTo>
                    <a:pt x="866000" y="855802"/>
                  </a:lnTo>
                  <a:lnTo>
                    <a:pt x="858774" y="858786"/>
                  </a:lnTo>
                  <a:lnTo>
                    <a:pt x="855776" y="866025"/>
                  </a:lnTo>
                  <a:lnTo>
                    <a:pt x="858774" y="873252"/>
                  </a:lnTo>
                  <a:lnTo>
                    <a:pt x="866000" y="876249"/>
                  </a:lnTo>
                  <a:lnTo>
                    <a:pt x="873239" y="873252"/>
                  </a:lnTo>
                  <a:lnTo>
                    <a:pt x="876223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3201454" y="5644527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6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57256" y="6500329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10637" y="5709488"/>
            <a:ext cx="1602117" cy="1602099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465"/>
              </a:spcBef>
            </a:pPr>
            <a:r>
              <a:rPr spc="-10" dirty="0"/>
              <a:t>Клінічний </a:t>
            </a:r>
            <a:r>
              <a:rPr dirty="0"/>
              <a:t>ВИПАДОК</a:t>
            </a:r>
            <a:r>
              <a:rPr spc="-100" dirty="0"/>
              <a:t> </a:t>
            </a:r>
            <a:r>
              <a:rPr spc="-50" dirty="0"/>
              <a:t>3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494023" y="851408"/>
            <a:ext cx="5422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450" spc="-10" dirty="0">
                <a:solidFill>
                  <a:srgbClr val="78CDD0"/>
                </a:solidFill>
                <a:latin typeface="Tahoma"/>
                <a:cs typeface="Tahoma"/>
              </a:rPr>
              <a:t>Жінка</a:t>
            </a:r>
            <a:endParaRPr sz="1450">
              <a:latin typeface="Tahoma"/>
              <a:cs typeface="Tahoma"/>
            </a:endParaRPr>
          </a:p>
          <a:p>
            <a:pPr marL="222885">
              <a:lnSpc>
                <a:spcPts val="1830"/>
              </a:lnSpc>
            </a:pPr>
            <a:r>
              <a:rPr sz="1550" spc="-25" dirty="0">
                <a:solidFill>
                  <a:srgbClr val="78CDD0"/>
                </a:solidFill>
                <a:latin typeface="Tahoma"/>
                <a:cs typeface="Tahoma"/>
              </a:rPr>
              <a:t>ВІК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96715" y="1293367"/>
            <a:ext cx="45212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25" dirty="0">
                <a:solidFill>
                  <a:srgbClr val="78CDD0"/>
                </a:solidFill>
                <a:latin typeface="Arial Black"/>
                <a:cs typeface="Arial Black"/>
              </a:rPr>
              <a:t>56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6963" y="1687788"/>
            <a:ext cx="3310890" cy="5937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Доктор</a:t>
            </a:r>
            <a:r>
              <a:rPr sz="900" spc="-4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Філіп</a:t>
            </a:r>
            <a:r>
              <a:rPr sz="900" spc="-2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Ван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Овершельде</a:t>
            </a:r>
            <a:r>
              <a:rPr sz="900" spc="-2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(Medisch</a:t>
            </a:r>
            <a:r>
              <a:rPr sz="900" spc="-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Centrum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Latem,</a:t>
            </a:r>
            <a:r>
              <a:rPr sz="900" spc="-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78CDD0"/>
                </a:solidFill>
                <a:latin typeface="Tahoma"/>
                <a:cs typeface="Tahoma"/>
              </a:rPr>
              <a:t>Гент)</a:t>
            </a:r>
            <a:endParaRPr sz="900">
              <a:latin typeface="Tahoma"/>
              <a:cs typeface="Tahoma"/>
            </a:endParaRPr>
          </a:p>
          <a:p>
            <a:pPr marL="12700" marR="5080">
              <a:lnSpc>
                <a:spcPts val="1450"/>
              </a:lnSpc>
              <a:spcBef>
                <a:spcPts val="365"/>
              </a:spcBef>
            </a:pPr>
            <a:r>
              <a:rPr sz="1300" spc="-85" dirty="0">
                <a:solidFill>
                  <a:srgbClr val="FFFFFF"/>
                </a:solidFill>
                <a:latin typeface="Tahoma"/>
                <a:cs typeface="Tahoma"/>
              </a:rPr>
              <a:t>Трикомпартиментальний</a:t>
            </a:r>
            <a:r>
              <a:rPr sz="13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Tahoma"/>
                <a:cs typeface="Tahoma"/>
              </a:rPr>
              <a:t>остеоартрит</a:t>
            </a:r>
            <a:r>
              <a:rPr sz="13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  <a:r>
              <a:rPr sz="13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Tahoma"/>
                <a:cs typeface="Tahoma"/>
              </a:rPr>
              <a:t>стадії</a:t>
            </a:r>
            <a:r>
              <a:rPr sz="13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Tahoma"/>
                <a:cs typeface="Tahoma"/>
              </a:rPr>
              <a:t>з </a:t>
            </a:r>
            <a:r>
              <a:rPr sz="1300" spc="-90" dirty="0">
                <a:solidFill>
                  <a:srgbClr val="FFFFFF"/>
                </a:solidFill>
                <a:latin typeface="Tahoma"/>
                <a:cs typeface="Tahoma"/>
              </a:rPr>
              <a:t>певною</a:t>
            </a:r>
            <a:r>
              <a:rPr sz="13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нестабільністю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628648" y="2803652"/>
            <a:ext cx="2035810" cy="636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З</a:t>
            </a:r>
            <a:r>
              <a:rPr sz="900" spc="1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ознаками</a:t>
            </a:r>
            <a:endParaRPr sz="900">
              <a:latin typeface="Arial Black"/>
              <a:cs typeface="Arial Black"/>
            </a:endParaRPr>
          </a:p>
          <a:p>
            <a:pPr marL="12700" marR="5080">
              <a:lnSpc>
                <a:spcPct val="92100"/>
              </a:lnSpc>
              <a:spcBef>
                <a:spcPts val="100"/>
              </a:spcBef>
            </a:pPr>
            <a:r>
              <a:rPr sz="1200" spc="-60" dirty="0">
                <a:solidFill>
                  <a:srgbClr val="78CDD0"/>
                </a:solidFill>
                <a:latin typeface="Arial Black"/>
                <a:cs typeface="Arial Black"/>
              </a:rPr>
              <a:t>Tрикомпартментального остеоартрита</a:t>
            </a:r>
            <a:r>
              <a:rPr sz="1200" spc="-4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dirty="0">
                <a:solidFill>
                  <a:srgbClr val="78CDD0"/>
                </a:solidFill>
                <a:latin typeface="Arial Black"/>
                <a:cs typeface="Arial Black"/>
              </a:rPr>
              <a:t>3</a:t>
            </a:r>
            <a:r>
              <a:rPr sz="1200" spc="-3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1200" spc="-60" dirty="0">
                <a:solidFill>
                  <a:srgbClr val="78CDD0"/>
                </a:solidFill>
                <a:latin typeface="Arial Black"/>
                <a:cs typeface="Arial Black"/>
              </a:rPr>
              <a:t>стадії</a:t>
            </a:r>
            <a:r>
              <a:rPr sz="900" spc="-60" dirty="0">
                <a:solidFill>
                  <a:srgbClr val="78CDD0"/>
                </a:solidFill>
                <a:latin typeface="Arial Black"/>
                <a:cs typeface="Arial Black"/>
              </a:rPr>
              <a:t>,</a:t>
            </a:r>
            <a:r>
              <a:rPr sz="900" spc="-55" dirty="0">
                <a:solidFill>
                  <a:srgbClr val="78CDD0"/>
                </a:solidFill>
                <a:latin typeface="Arial Black"/>
                <a:cs typeface="Arial Black"/>
              </a:rPr>
              <a:t> </a:t>
            </a:r>
            <a:r>
              <a:rPr sz="900" spc="-50" dirty="0">
                <a:solidFill>
                  <a:srgbClr val="FFFFFF"/>
                </a:solidFill>
                <a:latin typeface="Arial Black"/>
                <a:cs typeface="Arial Black"/>
              </a:rPr>
              <a:t>з </a:t>
            </a:r>
            <a:r>
              <a:rPr sz="900" dirty="0">
                <a:solidFill>
                  <a:srgbClr val="FFFFFF"/>
                </a:solidFill>
                <a:latin typeface="Arial Black"/>
                <a:cs typeface="Arial Black"/>
              </a:rPr>
              <a:t>певною</a:t>
            </a:r>
            <a:r>
              <a:rPr sz="9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Black"/>
                <a:cs typeface="Arial Black"/>
              </a:rPr>
              <a:t>нестабільністю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36139" y="4470908"/>
            <a:ext cx="2256790" cy="53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70"/>
              </a:lnSpc>
              <a:spcBef>
                <a:spcPts val="95"/>
              </a:spcBef>
            </a:pP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Пацієнтові</a:t>
            </a:r>
            <a:r>
              <a:rPr sz="10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протягом</a:t>
            </a:r>
            <a:r>
              <a:rPr sz="1000" spc="-4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року</a:t>
            </a:r>
            <a:r>
              <a:rPr sz="1000" spc="-3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2D2F92"/>
                </a:solidFill>
                <a:latin typeface="Arial Black"/>
                <a:cs typeface="Arial Black"/>
              </a:rPr>
              <a:t>було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935"/>
              </a:lnSpc>
            </a:pP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проведено</a:t>
            </a:r>
            <a:r>
              <a:rPr sz="1000" spc="-15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spc="-50" dirty="0">
                <a:solidFill>
                  <a:srgbClr val="2D2F92"/>
                </a:solidFill>
                <a:latin typeface="Arial Black"/>
                <a:cs typeface="Arial Black"/>
              </a:rPr>
              <a:t>5</a:t>
            </a:r>
            <a:endParaRPr sz="1000">
              <a:latin typeface="Arial Black"/>
              <a:cs typeface="Arial Black"/>
            </a:endParaRPr>
          </a:p>
          <a:p>
            <a:pPr marL="12700" marR="5080">
              <a:lnSpc>
                <a:spcPct val="78000"/>
              </a:lnSpc>
              <a:spcBef>
                <a:spcPts val="130"/>
              </a:spcBef>
            </a:pP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внутрішньосуглобових</a:t>
            </a:r>
            <a:r>
              <a:rPr sz="1000" spc="-8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Arial Black"/>
                <a:cs typeface="Arial Black"/>
              </a:rPr>
              <a:t>ін’єкцій </a:t>
            </a:r>
            <a:r>
              <a:rPr sz="1000" dirty="0">
                <a:solidFill>
                  <a:srgbClr val="2D2F92"/>
                </a:solidFill>
                <a:latin typeface="Arial Black"/>
                <a:cs typeface="Arial Black"/>
              </a:rPr>
              <a:t>гіалуронової</a:t>
            </a:r>
            <a:r>
              <a:rPr sz="1000" spc="-5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Arial Black"/>
                <a:cs typeface="Arial Black"/>
              </a:rPr>
              <a:t>кислоти.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5172" y="4584268"/>
            <a:ext cx="1435113" cy="450850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313049" y="4240376"/>
            <a:ext cx="223520" cy="1527175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2D2F92"/>
                </a:solidFill>
                <a:latin typeface="Arial Black"/>
                <a:cs typeface="Arial Black"/>
              </a:rPr>
              <a:t>МЕДИЧНА</a:t>
            </a:r>
            <a:r>
              <a:rPr sz="11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ІСТОРІЯ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3534" y="2798301"/>
            <a:ext cx="240665" cy="69723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10" dirty="0">
                <a:solidFill>
                  <a:srgbClr val="FFFFFF"/>
                </a:solidFill>
                <a:latin typeface="Arial Black"/>
                <a:cs typeface="Arial Black"/>
              </a:rPr>
              <a:t>Пацієнт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555B8F65-12A0-73C2-5CE4-39014BCB322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51" name="Рисунок 50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264DDFB0-A0F9-4205-31F2-DD22245F87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872" y="7072376"/>
            <a:ext cx="72517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spc="-442" baseline="-6349" dirty="0">
                <a:solidFill>
                  <a:srgbClr val="006FC0"/>
                </a:solidFill>
                <a:latin typeface="Arial Black"/>
                <a:cs typeface="Arial Black"/>
              </a:rPr>
              <a:t>1</a:t>
            </a:r>
            <a:r>
              <a:rPr sz="2625" spc="-390" baseline="-6349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900" spc="-10" dirty="0">
                <a:solidFill>
                  <a:srgbClr val="006FC0"/>
                </a:solidFill>
                <a:latin typeface="Arial Black"/>
                <a:cs typeface="Arial Black"/>
              </a:rPr>
              <a:t>Ін’єкція,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4500245" cy="6285865"/>
            <a:chOff x="0" y="0"/>
            <a:chExt cx="4500245" cy="628586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4500245" cy="6285865"/>
            </a:xfrm>
            <a:custGeom>
              <a:avLst/>
              <a:gdLst/>
              <a:ahLst/>
              <a:cxnLst/>
              <a:rect l="l" t="t" r="r" b="b"/>
              <a:pathLst>
                <a:path w="4500245" h="6285865">
                  <a:moveTo>
                    <a:pt x="4500003" y="0"/>
                  </a:moveTo>
                  <a:lnTo>
                    <a:pt x="0" y="0"/>
                  </a:lnTo>
                  <a:lnTo>
                    <a:pt x="0" y="6285687"/>
                  </a:lnTo>
                  <a:lnTo>
                    <a:pt x="4500003" y="6285687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500245" cy="2035175"/>
            </a:xfrm>
            <a:custGeom>
              <a:avLst/>
              <a:gdLst/>
              <a:ahLst/>
              <a:cxnLst/>
              <a:rect l="l" t="t" r="r" b="b"/>
              <a:pathLst>
                <a:path w="4500245" h="2035175">
                  <a:moveTo>
                    <a:pt x="1942782" y="0"/>
                  </a:moveTo>
                  <a:lnTo>
                    <a:pt x="1133462" y="0"/>
                  </a:lnTo>
                  <a:lnTo>
                    <a:pt x="1133360" y="1037463"/>
                  </a:lnTo>
                  <a:lnTo>
                    <a:pt x="1129703" y="1087767"/>
                  </a:lnTo>
                  <a:lnTo>
                    <a:pt x="1118717" y="1134745"/>
                  </a:lnTo>
                  <a:lnTo>
                    <a:pt x="1100404" y="1178420"/>
                  </a:lnTo>
                  <a:lnTo>
                    <a:pt x="1074775" y="1218806"/>
                  </a:lnTo>
                  <a:lnTo>
                    <a:pt x="1041819" y="1255877"/>
                  </a:lnTo>
                  <a:lnTo>
                    <a:pt x="1003846" y="1287716"/>
                  </a:lnTo>
                  <a:lnTo>
                    <a:pt x="963320" y="1312494"/>
                  </a:lnTo>
                  <a:lnTo>
                    <a:pt x="920191" y="1330210"/>
                  </a:lnTo>
                  <a:lnTo>
                    <a:pt x="874483" y="1340853"/>
                  </a:lnTo>
                  <a:lnTo>
                    <a:pt x="826173" y="1344396"/>
                  </a:lnTo>
                  <a:lnTo>
                    <a:pt x="775817" y="1340853"/>
                  </a:lnTo>
                  <a:lnTo>
                    <a:pt x="728802" y="1330210"/>
                  </a:lnTo>
                  <a:lnTo>
                    <a:pt x="685088" y="1312494"/>
                  </a:lnTo>
                  <a:lnTo>
                    <a:pt x="644677" y="1287716"/>
                  </a:lnTo>
                  <a:lnTo>
                    <a:pt x="607568" y="1255877"/>
                  </a:lnTo>
                  <a:lnTo>
                    <a:pt x="575703" y="1218806"/>
                  </a:lnTo>
                  <a:lnTo>
                    <a:pt x="550900" y="1178420"/>
                  </a:lnTo>
                  <a:lnTo>
                    <a:pt x="533158" y="1134745"/>
                  </a:lnTo>
                  <a:lnTo>
                    <a:pt x="522516" y="1087767"/>
                  </a:lnTo>
                  <a:lnTo>
                    <a:pt x="518972" y="1037463"/>
                  </a:lnTo>
                  <a:lnTo>
                    <a:pt x="518972" y="0"/>
                  </a:lnTo>
                  <a:lnTo>
                    <a:pt x="0" y="0"/>
                  </a:lnTo>
                  <a:lnTo>
                    <a:pt x="0" y="1727403"/>
                  </a:lnTo>
                  <a:lnTo>
                    <a:pt x="37503" y="1763420"/>
                  </a:lnTo>
                  <a:lnTo>
                    <a:pt x="75996" y="1796326"/>
                  </a:lnTo>
                  <a:lnTo>
                    <a:pt x="116141" y="1827098"/>
                  </a:lnTo>
                  <a:lnTo>
                    <a:pt x="157962" y="1855749"/>
                  </a:lnTo>
                  <a:lnTo>
                    <a:pt x="201460" y="1882267"/>
                  </a:lnTo>
                  <a:lnTo>
                    <a:pt x="246595" y="1906676"/>
                  </a:lnTo>
                  <a:lnTo>
                    <a:pt x="293420" y="1928939"/>
                  </a:lnTo>
                  <a:lnTo>
                    <a:pt x="341896" y="1949094"/>
                  </a:lnTo>
                  <a:lnTo>
                    <a:pt x="392023" y="1967115"/>
                  </a:lnTo>
                  <a:lnTo>
                    <a:pt x="437616" y="1981327"/>
                  </a:lnTo>
                  <a:lnTo>
                    <a:pt x="483882" y="1993874"/>
                  </a:lnTo>
                  <a:lnTo>
                    <a:pt x="530796" y="2004758"/>
                  </a:lnTo>
                  <a:lnTo>
                    <a:pt x="578383" y="2013978"/>
                  </a:lnTo>
                  <a:lnTo>
                    <a:pt x="626618" y="2021535"/>
                  </a:lnTo>
                  <a:lnTo>
                    <a:pt x="675525" y="2027415"/>
                  </a:lnTo>
                  <a:lnTo>
                    <a:pt x="725081" y="2031619"/>
                  </a:lnTo>
                  <a:lnTo>
                    <a:pt x="775296" y="2034146"/>
                  </a:lnTo>
                  <a:lnTo>
                    <a:pt x="826173" y="2034997"/>
                  </a:lnTo>
                  <a:lnTo>
                    <a:pt x="876998" y="2034146"/>
                  </a:lnTo>
                  <a:lnTo>
                    <a:pt x="927112" y="2031619"/>
                  </a:lnTo>
                  <a:lnTo>
                    <a:pt x="976490" y="2027415"/>
                  </a:lnTo>
                  <a:lnTo>
                    <a:pt x="1025131" y="2021535"/>
                  </a:lnTo>
                  <a:lnTo>
                    <a:pt x="1073048" y="2013978"/>
                  </a:lnTo>
                  <a:lnTo>
                    <a:pt x="1120241" y="2004758"/>
                  </a:lnTo>
                  <a:lnTo>
                    <a:pt x="1166723" y="1993874"/>
                  </a:lnTo>
                  <a:lnTo>
                    <a:pt x="1212456" y="1981327"/>
                  </a:lnTo>
                  <a:lnTo>
                    <a:pt x="1257477" y="1967115"/>
                  </a:lnTo>
                  <a:lnTo>
                    <a:pt x="1306944" y="1949094"/>
                  </a:lnTo>
                  <a:lnTo>
                    <a:pt x="1354924" y="1928939"/>
                  </a:lnTo>
                  <a:lnTo>
                    <a:pt x="1401432" y="1906676"/>
                  </a:lnTo>
                  <a:lnTo>
                    <a:pt x="1446466" y="1882267"/>
                  </a:lnTo>
                  <a:lnTo>
                    <a:pt x="1490027" y="1855749"/>
                  </a:lnTo>
                  <a:lnTo>
                    <a:pt x="1532115" y="1827098"/>
                  </a:lnTo>
                  <a:lnTo>
                    <a:pt x="1572729" y="1796326"/>
                  </a:lnTo>
                  <a:lnTo>
                    <a:pt x="1611884" y="1763420"/>
                  </a:lnTo>
                  <a:lnTo>
                    <a:pt x="1649285" y="1728304"/>
                  </a:lnTo>
                  <a:lnTo>
                    <a:pt x="1684642" y="1690776"/>
                  </a:lnTo>
                  <a:lnTo>
                    <a:pt x="1717979" y="1650834"/>
                  </a:lnTo>
                  <a:lnTo>
                    <a:pt x="1749298" y="1608505"/>
                  </a:lnTo>
                  <a:lnTo>
                    <a:pt x="1778558" y="1563776"/>
                  </a:lnTo>
                  <a:lnTo>
                    <a:pt x="1805800" y="1516646"/>
                  </a:lnTo>
                  <a:lnTo>
                    <a:pt x="1831022" y="1467129"/>
                  </a:lnTo>
                  <a:lnTo>
                    <a:pt x="1854200" y="1415237"/>
                  </a:lnTo>
                  <a:lnTo>
                    <a:pt x="1871014" y="1372019"/>
                  </a:lnTo>
                  <a:lnTo>
                    <a:pt x="1899335" y="1281366"/>
                  </a:lnTo>
                  <a:lnTo>
                    <a:pt x="1910867" y="1233906"/>
                  </a:lnTo>
                  <a:lnTo>
                    <a:pt x="1920608" y="1185024"/>
                  </a:lnTo>
                  <a:lnTo>
                    <a:pt x="1928596" y="1134745"/>
                  </a:lnTo>
                  <a:lnTo>
                    <a:pt x="1934794" y="1083017"/>
                  </a:lnTo>
                  <a:lnTo>
                    <a:pt x="1939226" y="1029881"/>
                  </a:lnTo>
                  <a:lnTo>
                    <a:pt x="1941893" y="975334"/>
                  </a:lnTo>
                  <a:lnTo>
                    <a:pt x="1942782" y="919353"/>
                  </a:lnTo>
                  <a:lnTo>
                    <a:pt x="1942782" y="0"/>
                  </a:lnTo>
                  <a:close/>
                </a:path>
                <a:path w="4500245" h="2035175">
                  <a:moveTo>
                    <a:pt x="4500003" y="0"/>
                  </a:moveTo>
                  <a:lnTo>
                    <a:pt x="3980904" y="0"/>
                  </a:lnTo>
                  <a:lnTo>
                    <a:pt x="3980904" y="1037463"/>
                  </a:lnTo>
                  <a:lnTo>
                    <a:pt x="3977360" y="1087767"/>
                  </a:lnTo>
                  <a:lnTo>
                    <a:pt x="3966743" y="1134745"/>
                  </a:lnTo>
                  <a:lnTo>
                    <a:pt x="3949027" y="1178420"/>
                  </a:lnTo>
                  <a:lnTo>
                    <a:pt x="3924223" y="1218806"/>
                  </a:lnTo>
                  <a:lnTo>
                    <a:pt x="3892308" y="1255877"/>
                  </a:lnTo>
                  <a:lnTo>
                    <a:pt x="3855199" y="1287716"/>
                  </a:lnTo>
                  <a:lnTo>
                    <a:pt x="3814762" y="1312494"/>
                  </a:lnTo>
                  <a:lnTo>
                    <a:pt x="3771023" y="1330210"/>
                  </a:lnTo>
                  <a:lnTo>
                    <a:pt x="3724008" y="1340853"/>
                  </a:lnTo>
                  <a:lnTo>
                    <a:pt x="3673716" y="1344396"/>
                  </a:lnTo>
                  <a:lnTo>
                    <a:pt x="3625380" y="1340853"/>
                  </a:lnTo>
                  <a:lnTo>
                    <a:pt x="3579647" y="1330210"/>
                  </a:lnTo>
                  <a:lnTo>
                    <a:pt x="3536505" y="1312494"/>
                  </a:lnTo>
                  <a:lnTo>
                    <a:pt x="3495979" y="1287716"/>
                  </a:lnTo>
                  <a:lnTo>
                    <a:pt x="3458045" y="1255877"/>
                  </a:lnTo>
                  <a:lnTo>
                    <a:pt x="3425101" y="1218806"/>
                  </a:lnTo>
                  <a:lnTo>
                    <a:pt x="3399459" y="1178420"/>
                  </a:lnTo>
                  <a:lnTo>
                    <a:pt x="3381146" y="1134745"/>
                  </a:lnTo>
                  <a:lnTo>
                    <a:pt x="3370161" y="1087767"/>
                  </a:lnTo>
                  <a:lnTo>
                    <a:pt x="3366503" y="1037463"/>
                  </a:lnTo>
                  <a:lnTo>
                    <a:pt x="3366401" y="0"/>
                  </a:lnTo>
                  <a:lnTo>
                    <a:pt x="2557195" y="0"/>
                  </a:lnTo>
                  <a:lnTo>
                    <a:pt x="2557195" y="919353"/>
                  </a:lnTo>
                  <a:lnTo>
                    <a:pt x="2558084" y="975334"/>
                  </a:lnTo>
                  <a:lnTo>
                    <a:pt x="2560739" y="1029881"/>
                  </a:lnTo>
                  <a:lnTo>
                    <a:pt x="2565158" y="1083017"/>
                  </a:lnTo>
                  <a:lnTo>
                    <a:pt x="2571369" y="1134745"/>
                  </a:lnTo>
                  <a:lnTo>
                    <a:pt x="2579332" y="1185024"/>
                  </a:lnTo>
                  <a:lnTo>
                    <a:pt x="2589072" y="1233906"/>
                  </a:lnTo>
                  <a:lnTo>
                    <a:pt x="2600591" y="1281366"/>
                  </a:lnTo>
                  <a:lnTo>
                    <a:pt x="2613888" y="1327404"/>
                  </a:lnTo>
                  <a:lnTo>
                    <a:pt x="2628950" y="1372019"/>
                  </a:lnTo>
                  <a:lnTo>
                    <a:pt x="2645791" y="1415237"/>
                  </a:lnTo>
                  <a:lnTo>
                    <a:pt x="2668968" y="1467129"/>
                  </a:lnTo>
                  <a:lnTo>
                    <a:pt x="2694178" y="1516646"/>
                  </a:lnTo>
                  <a:lnTo>
                    <a:pt x="2721394" y="1563776"/>
                  </a:lnTo>
                  <a:lnTo>
                    <a:pt x="2750642" y="1608505"/>
                  </a:lnTo>
                  <a:lnTo>
                    <a:pt x="2781935" y="1650834"/>
                  </a:lnTo>
                  <a:lnTo>
                    <a:pt x="2815247" y="1690776"/>
                  </a:lnTo>
                  <a:lnTo>
                    <a:pt x="2850604" y="1728304"/>
                  </a:lnTo>
                  <a:lnTo>
                    <a:pt x="2887992" y="1763420"/>
                  </a:lnTo>
                  <a:lnTo>
                    <a:pt x="2927121" y="1796326"/>
                  </a:lnTo>
                  <a:lnTo>
                    <a:pt x="2967710" y="1827098"/>
                  </a:lnTo>
                  <a:lnTo>
                    <a:pt x="3009811" y="1855749"/>
                  </a:lnTo>
                  <a:lnTo>
                    <a:pt x="3053384" y="1882267"/>
                  </a:lnTo>
                  <a:lnTo>
                    <a:pt x="3098444" y="1906676"/>
                  </a:lnTo>
                  <a:lnTo>
                    <a:pt x="3144990" y="1928939"/>
                  </a:lnTo>
                  <a:lnTo>
                    <a:pt x="3193008" y="1949094"/>
                  </a:lnTo>
                  <a:lnTo>
                    <a:pt x="3242513" y="1967115"/>
                  </a:lnTo>
                  <a:lnTo>
                    <a:pt x="3287471" y="1981327"/>
                  </a:lnTo>
                  <a:lnTo>
                    <a:pt x="3333165" y="1993874"/>
                  </a:lnTo>
                  <a:lnTo>
                    <a:pt x="3379622" y="2004758"/>
                  </a:lnTo>
                  <a:lnTo>
                    <a:pt x="3426790" y="2013978"/>
                  </a:lnTo>
                  <a:lnTo>
                    <a:pt x="3474720" y="2021535"/>
                  </a:lnTo>
                  <a:lnTo>
                    <a:pt x="3523373" y="2027415"/>
                  </a:lnTo>
                  <a:lnTo>
                    <a:pt x="3572751" y="2031619"/>
                  </a:lnTo>
                  <a:lnTo>
                    <a:pt x="3622865" y="2034146"/>
                  </a:lnTo>
                  <a:lnTo>
                    <a:pt x="3673716" y="2034997"/>
                  </a:lnTo>
                  <a:lnTo>
                    <a:pt x="3724579" y="2034146"/>
                  </a:lnTo>
                  <a:lnTo>
                    <a:pt x="3774795" y="2031619"/>
                  </a:lnTo>
                  <a:lnTo>
                    <a:pt x="3824363" y="2027415"/>
                  </a:lnTo>
                  <a:lnTo>
                    <a:pt x="3873271" y="2021535"/>
                  </a:lnTo>
                  <a:lnTo>
                    <a:pt x="3921518" y="2013978"/>
                  </a:lnTo>
                  <a:lnTo>
                    <a:pt x="3969105" y="2004758"/>
                  </a:lnTo>
                  <a:lnTo>
                    <a:pt x="4016057" y="1993874"/>
                  </a:lnTo>
                  <a:lnTo>
                    <a:pt x="4062336" y="1981327"/>
                  </a:lnTo>
                  <a:lnTo>
                    <a:pt x="4107954" y="1967115"/>
                  </a:lnTo>
                  <a:lnTo>
                    <a:pt x="4158056" y="1949094"/>
                  </a:lnTo>
                  <a:lnTo>
                    <a:pt x="4206506" y="1928939"/>
                  </a:lnTo>
                  <a:lnTo>
                    <a:pt x="4253306" y="1906676"/>
                  </a:lnTo>
                  <a:lnTo>
                    <a:pt x="4298442" y="1882267"/>
                  </a:lnTo>
                  <a:lnTo>
                    <a:pt x="4341927" y="1855749"/>
                  </a:lnTo>
                  <a:lnTo>
                    <a:pt x="4383735" y="1827098"/>
                  </a:lnTo>
                  <a:lnTo>
                    <a:pt x="4423892" y="1796326"/>
                  </a:lnTo>
                  <a:lnTo>
                    <a:pt x="4462361" y="1763420"/>
                  </a:lnTo>
                  <a:lnTo>
                    <a:pt x="4500003" y="1727314"/>
                  </a:lnTo>
                  <a:lnTo>
                    <a:pt x="4500003" y="1344396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8ED2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5542" y="1098283"/>
              <a:ext cx="0" cy="4726305"/>
            </a:xfrm>
            <a:custGeom>
              <a:avLst/>
              <a:gdLst/>
              <a:ahLst/>
              <a:cxnLst/>
              <a:rect l="l" t="t" r="r" b="b"/>
              <a:pathLst>
                <a:path h="4726305">
                  <a:moveTo>
                    <a:pt x="0" y="4726152"/>
                  </a:moveTo>
                  <a:lnTo>
                    <a:pt x="0" y="0"/>
                  </a:lnTo>
                </a:path>
              </a:pathLst>
            </a:custGeom>
            <a:ln w="2034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434" y="871805"/>
              <a:ext cx="192214" cy="1922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26089" y="242608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80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2491727"/>
              <a:ext cx="212304" cy="1278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1568" y="5698185"/>
              <a:ext cx="368300" cy="368300"/>
            </a:xfrm>
            <a:custGeom>
              <a:avLst/>
              <a:gdLst/>
              <a:ahLst/>
              <a:cxnLst/>
              <a:rect l="l" t="t" r="r" b="b"/>
              <a:pathLst>
                <a:path w="368300" h="368300">
                  <a:moveTo>
                    <a:pt x="183972" y="0"/>
                  </a:moveTo>
                  <a:lnTo>
                    <a:pt x="135064" y="6578"/>
                  </a:lnTo>
                  <a:lnTo>
                    <a:pt x="91109" y="25120"/>
                  </a:lnTo>
                  <a:lnTo>
                    <a:pt x="53886" y="53898"/>
                  </a:lnTo>
                  <a:lnTo>
                    <a:pt x="25120" y="91135"/>
                  </a:lnTo>
                  <a:lnTo>
                    <a:pt x="6565" y="135089"/>
                  </a:lnTo>
                  <a:lnTo>
                    <a:pt x="0" y="183997"/>
                  </a:lnTo>
                  <a:lnTo>
                    <a:pt x="6565" y="232905"/>
                  </a:lnTo>
                  <a:lnTo>
                    <a:pt x="25120" y="276847"/>
                  </a:lnTo>
                  <a:lnTo>
                    <a:pt x="53886" y="314083"/>
                  </a:lnTo>
                  <a:lnTo>
                    <a:pt x="91109" y="342849"/>
                  </a:lnTo>
                  <a:lnTo>
                    <a:pt x="135064" y="361391"/>
                  </a:lnTo>
                  <a:lnTo>
                    <a:pt x="183972" y="367969"/>
                  </a:lnTo>
                  <a:lnTo>
                    <a:pt x="232879" y="361391"/>
                  </a:lnTo>
                  <a:lnTo>
                    <a:pt x="276821" y="342849"/>
                  </a:lnTo>
                  <a:lnTo>
                    <a:pt x="314058" y="314083"/>
                  </a:lnTo>
                  <a:lnTo>
                    <a:pt x="342823" y="276847"/>
                  </a:lnTo>
                  <a:lnTo>
                    <a:pt x="361378" y="232905"/>
                  </a:lnTo>
                  <a:lnTo>
                    <a:pt x="367944" y="183997"/>
                  </a:lnTo>
                  <a:lnTo>
                    <a:pt x="361378" y="135089"/>
                  </a:lnTo>
                  <a:lnTo>
                    <a:pt x="342823" y="91135"/>
                  </a:lnTo>
                  <a:lnTo>
                    <a:pt x="314058" y="53898"/>
                  </a:lnTo>
                  <a:lnTo>
                    <a:pt x="276821" y="25120"/>
                  </a:lnTo>
                  <a:lnTo>
                    <a:pt x="232879" y="6578"/>
                  </a:lnTo>
                  <a:lnTo>
                    <a:pt x="18397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9389" y="5761875"/>
              <a:ext cx="212304" cy="23559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6089" y="3735730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80" h="259079">
                  <a:moveTo>
                    <a:pt x="129451" y="0"/>
                  </a:moveTo>
                  <a:lnTo>
                    <a:pt x="79070" y="10172"/>
                  </a:lnTo>
                  <a:lnTo>
                    <a:pt x="37922" y="37922"/>
                  </a:lnTo>
                  <a:lnTo>
                    <a:pt x="10172" y="79082"/>
                  </a:lnTo>
                  <a:lnTo>
                    <a:pt x="0" y="129476"/>
                  </a:lnTo>
                  <a:lnTo>
                    <a:pt x="10172" y="179857"/>
                  </a:lnTo>
                  <a:lnTo>
                    <a:pt x="37922" y="221005"/>
                  </a:lnTo>
                  <a:lnTo>
                    <a:pt x="79070" y="248754"/>
                  </a:lnTo>
                  <a:lnTo>
                    <a:pt x="129451" y="258927"/>
                  </a:lnTo>
                  <a:lnTo>
                    <a:pt x="179831" y="248754"/>
                  </a:lnTo>
                  <a:lnTo>
                    <a:pt x="220979" y="221005"/>
                  </a:lnTo>
                  <a:lnTo>
                    <a:pt x="248729" y="179857"/>
                  </a:lnTo>
                  <a:lnTo>
                    <a:pt x="258902" y="129476"/>
                  </a:lnTo>
                  <a:lnTo>
                    <a:pt x="248729" y="79082"/>
                  </a:lnTo>
                  <a:lnTo>
                    <a:pt x="220979" y="37922"/>
                  </a:lnTo>
                  <a:lnTo>
                    <a:pt x="179831" y="10172"/>
                  </a:lnTo>
                  <a:lnTo>
                    <a:pt x="12945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389" y="3801376"/>
              <a:ext cx="212304" cy="1278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006" y="352399"/>
              <a:ext cx="143988" cy="14400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04747" y="2776220"/>
            <a:ext cx="2921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80" dirty="0">
                <a:solidFill>
                  <a:srgbClr val="FFFFFF"/>
                </a:solidFill>
                <a:latin typeface="Arial Black"/>
                <a:cs typeface="Arial Black"/>
              </a:rPr>
              <a:t>1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4747" y="3747008"/>
            <a:ext cx="6038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290" dirty="0">
                <a:solidFill>
                  <a:srgbClr val="FFFFFF"/>
                </a:solidFill>
                <a:latin typeface="Arial Black"/>
                <a:cs typeface="Arial Black"/>
              </a:rPr>
              <a:t>1O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21511" y="756920"/>
            <a:ext cx="7912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/>
              <a:t>День</a:t>
            </a:r>
            <a:endParaRPr sz="2150"/>
          </a:p>
        </p:txBody>
      </p:sp>
      <p:sp>
        <p:nvSpPr>
          <p:cNvPr id="18" name="object 18"/>
          <p:cNvSpPr txBox="1"/>
          <p:nvPr/>
        </p:nvSpPr>
        <p:spPr>
          <a:xfrm>
            <a:off x="1358900" y="1195831"/>
            <a:ext cx="25088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звернувся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до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приватної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клініки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хірурга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4747" y="958088"/>
            <a:ext cx="3365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50" spc="-1185" baseline="1234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6750" spc="-1387" baseline="123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зі</a:t>
            </a:r>
            <a:r>
              <a:rPr sz="900" spc="-7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скаргами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ознаками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запалення,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виник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8785" y="1552447"/>
            <a:ext cx="484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раптово.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58785" y="1771903"/>
            <a:ext cx="3036570" cy="577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У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пацієнта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відзначалося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ані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слабкості,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ані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блокування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колінного</a:t>
            </a:r>
            <a:r>
              <a:rPr sz="900" spc="-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суглоба;</a:t>
            </a:r>
            <a:r>
              <a:rPr sz="900" spc="-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домінуючим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симптомом</a:t>
            </a:r>
            <a:r>
              <a:rPr sz="900" spc="-5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залишився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біль.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цією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метою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було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виконано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внутрішньосуглобову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ін’єкцією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кортикостероїдів.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21511" y="2587244"/>
            <a:ext cx="137922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solidFill>
                  <a:srgbClr val="FFFFFF"/>
                </a:solidFill>
                <a:latin typeface="Arial Black"/>
                <a:cs typeface="Arial Black"/>
              </a:rPr>
              <a:t>Тиждень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33500" y="3013354"/>
            <a:ext cx="2898775" cy="527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5"/>
              </a:spcBef>
            </a:pPr>
            <a:r>
              <a:rPr sz="1000" spc="-95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10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2D2F92"/>
                </a:solidFill>
                <a:latin typeface="Tahoma"/>
                <a:cs typeface="Tahoma"/>
              </a:rPr>
              <a:t>тиждень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2D2F92"/>
                </a:solidFill>
                <a:latin typeface="Tahoma"/>
                <a:cs typeface="Tahoma"/>
              </a:rPr>
              <a:t>біль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80" dirty="0">
                <a:solidFill>
                  <a:srgbClr val="2D2F92"/>
                </a:solidFill>
                <a:latin typeface="Tahoma"/>
                <a:cs typeface="Tahoma"/>
              </a:rPr>
              <a:t>та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2D2F92"/>
                </a:solidFill>
                <a:latin typeface="Tahoma"/>
                <a:cs typeface="Tahoma"/>
              </a:rPr>
              <a:t>ознаки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90" dirty="0">
                <a:solidFill>
                  <a:srgbClr val="2D2F92"/>
                </a:solidFill>
                <a:latin typeface="Tahoma"/>
                <a:cs typeface="Tahoma"/>
              </a:rPr>
              <a:t>запалення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2D2F92"/>
                </a:solidFill>
                <a:latin typeface="Tahoma"/>
                <a:cs typeface="Tahoma"/>
              </a:rPr>
              <a:t>зникли</a:t>
            </a:r>
            <a:r>
              <a:rPr sz="1000" spc="-85" dirty="0">
                <a:solidFill>
                  <a:srgbClr val="2D2F92"/>
                </a:solidFill>
                <a:latin typeface="Arial Black"/>
                <a:cs typeface="Arial Black"/>
              </a:rPr>
              <a:t>,</a:t>
            </a:r>
            <a:r>
              <a:rPr sz="10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2D2F92"/>
                </a:solidFill>
                <a:latin typeface="Tahoma"/>
                <a:cs typeface="Tahoma"/>
              </a:rPr>
              <a:t>і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2D2F92"/>
                </a:solidFill>
                <a:latin typeface="Tahoma"/>
                <a:cs typeface="Tahoma"/>
              </a:rPr>
              <a:t>лікар </a:t>
            </a:r>
            <a:r>
              <a:rPr sz="1000" spc="-95" dirty="0">
                <a:solidFill>
                  <a:srgbClr val="2D2F92"/>
                </a:solidFill>
                <a:latin typeface="Tahoma"/>
                <a:cs typeface="Tahoma"/>
              </a:rPr>
              <a:t>зробив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2D2F92"/>
                </a:solidFill>
                <a:latin typeface="Tahoma"/>
                <a:cs typeface="Tahoma"/>
              </a:rPr>
              <a:t>їй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0" dirty="0">
                <a:solidFill>
                  <a:srgbClr val="2D2F92"/>
                </a:solidFill>
                <a:latin typeface="Tahoma"/>
                <a:cs typeface="Tahoma"/>
              </a:rPr>
              <a:t>першу</a:t>
            </a:r>
            <a:r>
              <a:rPr sz="1000" spc="-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70" dirty="0">
                <a:solidFill>
                  <a:srgbClr val="2D2F92"/>
                </a:solidFill>
                <a:latin typeface="Tahoma"/>
                <a:cs typeface="Tahoma"/>
              </a:rPr>
              <a:t>ін’єкцію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85" dirty="0">
                <a:solidFill>
                  <a:srgbClr val="2D2F92"/>
                </a:solidFill>
                <a:latin typeface="Tahoma"/>
                <a:cs typeface="Tahoma"/>
              </a:rPr>
              <a:t>рідинним</a:t>
            </a:r>
            <a:r>
              <a:rPr sz="10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D2F92"/>
                </a:solidFill>
                <a:latin typeface="Tahoma"/>
                <a:cs typeface="Tahoma"/>
              </a:rPr>
              <a:t>імплантом 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75" spc="-15" baseline="29914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1000" spc="-1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1000" spc="-10" dirty="0">
                <a:solidFill>
                  <a:srgbClr val="2D2F92"/>
                </a:solidFill>
                <a:latin typeface="Arial Black"/>
                <a:cs typeface="Arial Black"/>
              </a:rPr>
              <a:t>.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21511" y="3556507"/>
            <a:ext cx="10769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FFFFFF"/>
                </a:solidFill>
                <a:latin typeface="Arial Black"/>
                <a:cs typeface="Arial Black"/>
              </a:rPr>
              <a:t>Місяць</a:t>
            </a:r>
            <a:endParaRPr sz="215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510436" y="3914647"/>
            <a:ext cx="2784475" cy="4387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10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місяців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пацієнтка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повернулася,</a:t>
            </a:r>
            <a:endParaRPr sz="900">
              <a:latin typeface="Tahoma"/>
              <a:cs typeface="Tahoma"/>
            </a:endParaRPr>
          </a:p>
          <a:p>
            <a:pPr marL="38100" marR="30480">
              <a:lnSpc>
                <a:spcPts val="1090"/>
              </a:lnSpc>
              <a:spcBef>
                <a:spcPts val="25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щоб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зробити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повторну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ін’єкцію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рідким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імплантатом </a:t>
            </a:r>
            <a:r>
              <a:rPr sz="90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00" baseline="27777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900" spc="-44" baseline="27777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35836" y="4327652"/>
            <a:ext cx="2569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5500" algn="l"/>
              </a:tabLst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Вона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розповіла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лікарю,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що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протягом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	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багатьох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8328" y="4466297"/>
            <a:ext cx="3108960" cy="85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 marR="208915" indent="34925">
              <a:lnSpc>
                <a:spcPct val="100400"/>
              </a:lnSpc>
              <a:spcBef>
                <a:spcPts val="95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років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могла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нормально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підніматися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чи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спускатися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сходами.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все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ж,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через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14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днів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після</a:t>
            </a:r>
            <a:r>
              <a:rPr sz="900" spc="-1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введення </a:t>
            </a:r>
            <a:r>
              <a:rPr sz="900" dirty="0">
                <a:solidFill>
                  <a:srgbClr val="1F487C"/>
                </a:solidFill>
                <a:latin typeface="Tahoma"/>
                <a:cs typeface="Tahoma"/>
              </a:rPr>
              <a:t>KioMedine</a:t>
            </a:r>
            <a:r>
              <a:rPr sz="900" baseline="27777" dirty="0">
                <a:solidFill>
                  <a:srgbClr val="1F487C"/>
                </a:solidFill>
                <a:latin typeface="Tahoma"/>
                <a:cs typeface="Tahoma"/>
              </a:rPr>
              <a:t>vs</a:t>
            </a:r>
            <a:r>
              <a:rPr sz="900" dirty="0">
                <a:solidFill>
                  <a:srgbClr val="1F487C"/>
                </a:solidFill>
                <a:latin typeface="Tahoma"/>
                <a:cs typeface="Tahoma"/>
              </a:rPr>
              <a:t>One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,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вона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змогла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знову</a:t>
            </a:r>
            <a:r>
              <a:rPr sz="900" spc="-4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жити</a:t>
            </a:r>
            <a:r>
              <a:rPr sz="900" spc="-5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нормальним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життям,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сидіти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колінах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і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навіть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знову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вирушати</a:t>
            </a:r>
            <a:endParaRPr sz="900">
              <a:latin typeface="Tahoma"/>
              <a:cs typeface="Tahoma"/>
            </a:endParaRPr>
          </a:p>
          <a:p>
            <a:pPr marL="62865" marR="17780" indent="-635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на</a:t>
            </a:r>
            <a:r>
              <a:rPr sz="900" spc="-4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екскурсії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містом,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чого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вона</a:t>
            </a:r>
            <a:r>
              <a:rPr sz="900" spc="-3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не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могла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робити</a:t>
            </a:r>
            <a:r>
              <a:rPr sz="900" spc="-25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2D2F92"/>
                </a:solidFill>
                <a:latin typeface="Tahoma"/>
                <a:cs typeface="Tahoma"/>
              </a:rPr>
              <a:t>вже</a:t>
            </a:r>
            <a:r>
              <a:rPr sz="900" spc="-30" dirty="0">
                <a:solidFill>
                  <a:srgbClr val="2D2F92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2D2F92"/>
                </a:solidFill>
                <a:latin typeface="Tahoma"/>
                <a:cs typeface="Tahoma"/>
              </a:rPr>
              <a:t>дуже </a:t>
            </a:r>
            <a:r>
              <a:rPr sz="900" spc="-10" dirty="0">
                <a:solidFill>
                  <a:srgbClr val="2D2F92"/>
                </a:solidFill>
                <a:latin typeface="Tahoma"/>
                <a:cs typeface="Tahoma"/>
              </a:rPr>
              <a:t>довго.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9629" y="7311643"/>
            <a:ext cx="960755" cy="236854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7620">
              <a:lnSpc>
                <a:spcPts val="760"/>
              </a:lnSpc>
              <a:spcBef>
                <a:spcPts val="245"/>
              </a:spcBef>
            </a:pPr>
            <a:r>
              <a:rPr sz="750" spc="-55" dirty="0">
                <a:solidFill>
                  <a:srgbClr val="006FC0"/>
                </a:solidFill>
                <a:latin typeface="Arial Black"/>
                <a:cs typeface="Arial Black"/>
              </a:rPr>
              <a:t>а</a:t>
            </a:r>
            <a:r>
              <a:rPr sz="750" spc="-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60" dirty="0">
                <a:solidFill>
                  <a:srgbClr val="006FC0"/>
                </a:solidFill>
                <a:latin typeface="Arial Black"/>
                <a:cs typeface="Arial Black"/>
              </a:rPr>
              <a:t>потім</a:t>
            </a:r>
            <a:r>
              <a:rPr sz="750" spc="-3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65" dirty="0">
                <a:solidFill>
                  <a:srgbClr val="006FC0"/>
                </a:solidFill>
                <a:latin typeface="Arial Black"/>
                <a:cs typeface="Arial Black"/>
              </a:rPr>
              <a:t>друга</a:t>
            </a:r>
            <a:r>
              <a:rPr sz="750" spc="-3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70" dirty="0">
                <a:solidFill>
                  <a:srgbClr val="006FC0"/>
                </a:solidFill>
                <a:latin typeface="Arial Black"/>
                <a:cs typeface="Arial Black"/>
              </a:rPr>
              <a:t>через</a:t>
            </a:r>
            <a:r>
              <a:rPr sz="750" spc="50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70" dirty="0">
                <a:solidFill>
                  <a:srgbClr val="006FC0"/>
                </a:solidFill>
                <a:latin typeface="Arial Black"/>
                <a:cs typeface="Arial Black"/>
              </a:rPr>
              <a:t>10</a:t>
            </a:r>
            <a:r>
              <a:rPr sz="750" spc="-3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006FC0"/>
                </a:solidFill>
                <a:latin typeface="Arial Black"/>
                <a:cs typeface="Arial Black"/>
              </a:rPr>
              <a:t>місяців</a:t>
            </a:r>
            <a:endParaRPr sz="75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13051" y="6950275"/>
            <a:ext cx="827405" cy="6623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indent="161290">
              <a:lnSpc>
                <a:spcPct val="129400"/>
              </a:lnSpc>
              <a:spcBef>
                <a:spcPts val="575"/>
              </a:spcBef>
            </a:pPr>
            <a:r>
              <a:rPr sz="1750" spc="-140" dirty="0">
                <a:solidFill>
                  <a:srgbClr val="006FC0"/>
                </a:solidFill>
                <a:latin typeface="Arial Black"/>
                <a:cs typeface="Arial Black"/>
              </a:rPr>
              <a:t>12</a:t>
            </a:r>
            <a:r>
              <a:rPr sz="1750" spc="-21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20" dirty="0">
                <a:solidFill>
                  <a:srgbClr val="006FC0"/>
                </a:solidFill>
                <a:latin typeface="Arial Black"/>
                <a:cs typeface="Arial Black"/>
              </a:rPr>
              <a:t>міс. </a:t>
            </a:r>
            <a:r>
              <a:rPr sz="1000" spc="-70" dirty="0">
                <a:solidFill>
                  <a:srgbClr val="006FC0"/>
                </a:solidFill>
                <a:latin typeface="Arial Black"/>
                <a:cs typeface="Arial Black"/>
              </a:rPr>
              <a:t>подальші</a:t>
            </a:r>
            <a:r>
              <a:rPr sz="1000" spc="40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000" spc="-60" dirty="0">
                <a:solidFill>
                  <a:srgbClr val="006FC0"/>
                </a:solidFill>
                <a:latin typeface="Arial Black"/>
                <a:cs typeface="Arial Black"/>
              </a:rPr>
              <a:t>дії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27679" y="7060811"/>
            <a:ext cx="1322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400"/>
              </a:lnSpc>
              <a:spcBef>
                <a:spcPts val="100"/>
              </a:spcBef>
            </a:pPr>
            <a:r>
              <a:rPr sz="1100" spc="-155" dirty="0">
                <a:solidFill>
                  <a:srgbClr val="006FC0"/>
                </a:solidFill>
                <a:latin typeface="Arial Black"/>
                <a:cs typeface="Arial Black"/>
              </a:rPr>
              <a:t>Здатна</a:t>
            </a:r>
            <a:r>
              <a:rPr sz="1100" spc="-5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006FC0"/>
                </a:solidFill>
                <a:latin typeface="Arial Black"/>
                <a:cs typeface="Arial Black"/>
              </a:rPr>
              <a:t>знову</a:t>
            </a:r>
            <a:r>
              <a:rPr sz="1100" spc="-5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100" spc="-20" dirty="0">
                <a:solidFill>
                  <a:srgbClr val="006FC0"/>
                </a:solidFill>
                <a:latin typeface="Arial Black"/>
                <a:cs typeface="Arial Black"/>
              </a:rPr>
              <a:t>жити </a:t>
            </a:r>
            <a:r>
              <a:rPr sz="1100" spc="-170" dirty="0">
                <a:solidFill>
                  <a:srgbClr val="006FC0"/>
                </a:solidFill>
                <a:latin typeface="Arial Black"/>
                <a:cs typeface="Arial Black"/>
              </a:rPr>
              <a:t>нормальним</a:t>
            </a:r>
            <a:r>
              <a:rPr sz="1100" spc="-25" dirty="0">
                <a:solidFill>
                  <a:srgbClr val="006FC0"/>
                </a:solidFill>
                <a:latin typeface="Arial Black"/>
                <a:cs typeface="Arial Black"/>
              </a:rPr>
              <a:t> </a:t>
            </a:r>
            <a:r>
              <a:rPr sz="1100" spc="-155" dirty="0">
                <a:solidFill>
                  <a:srgbClr val="006FC0"/>
                </a:solidFill>
                <a:latin typeface="Arial Black"/>
                <a:cs typeface="Arial Black"/>
              </a:rPr>
              <a:t>життям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90089" y="6520065"/>
            <a:ext cx="596900" cy="516890"/>
            <a:chOff x="1990089" y="6520065"/>
            <a:chExt cx="596900" cy="516890"/>
          </a:xfrm>
        </p:grpSpPr>
        <p:sp>
          <p:nvSpPr>
            <p:cNvPr id="32" name="object 32"/>
            <p:cNvSpPr/>
            <p:nvPr/>
          </p:nvSpPr>
          <p:spPr>
            <a:xfrm>
              <a:off x="2001164" y="6520065"/>
              <a:ext cx="538480" cy="462915"/>
            </a:xfrm>
            <a:custGeom>
              <a:avLst/>
              <a:gdLst/>
              <a:ahLst/>
              <a:cxnLst/>
              <a:rect l="l" t="t" r="r" b="b"/>
              <a:pathLst>
                <a:path w="538480" h="462915">
                  <a:moveTo>
                    <a:pt x="533425" y="0"/>
                  </a:moveTo>
                  <a:lnTo>
                    <a:pt x="4635" y="0"/>
                  </a:lnTo>
                  <a:lnTo>
                    <a:pt x="0" y="4648"/>
                  </a:lnTo>
                  <a:lnTo>
                    <a:pt x="0" y="458152"/>
                  </a:lnTo>
                  <a:lnTo>
                    <a:pt x="4635" y="462800"/>
                  </a:lnTo>
                  <a:lnTo>
                    <a:pt x="533425" y="462800"/>
                  </a:lnTo>
                  <a:lnTo>
                    <a:pt x="538073" y="458152"/>
                  </a:lnTo>
                  <a:lnTo>
                    <a:pt x="538073" y="4648"/>
                  </a:lnTo>
                  <a:lnTo>
                    <a:pt x="533425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990089" y="6595757"/>
              <a:ext cx="560705" cy="24130"/>
            </a:xfrm>
            <a:custGeom>
              <a:avLst/>
              <a:gdLst/>
              <a:ahLst/>
              <a:cxnLst/>
              <a:rect l="l" t="t" r="r" b="b"/>
              <a:pathLst>
                <a:path w="560705" h="24129">
                  <a:moveTo>
                    <a:pt x="549401" y="0"/>
                  </a:moveTo>
                  <a:lnTo>
                    <a:pt x="10807" y="0"/>
                  </a:lnTo>
                  <a:lnTo>
                    <a:pt x="4838" y="1943"/>
                  </a:lnTo>
                  <a:lnTo>
                    <a:pt x="0" y="6769"/>
                  </a:lnTo>
                  <a:lnTo>
                    <a:pt x="0" y="18719"/>
                  </a:lnTo>
                  <a:lnTo>
                    <a:pt x="4838" y="23558"/>
                  </a:lnTo>
                  <a:lnTo>
                    <a:pt x="555370" y="23558"/>
                  </a:lnTo>
                  <a:lnTo>
                    <a:pt x="560209" y="18719"/>
                  </a:lnTo>
                  <a:lnTo>
                    <a:pt x="560209" y="6769"/>
                  </a:lnTo>
                  <a:lnTo>
                    <a:pt x="555370" y="1943"/>
                  </a:lnTo>
                  <a:lnTo>
                    <a:pt x="5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10778" y="6555168"/>
              <a:ext cx="575945" cy="481965"/>
            </a:xfrm>
            <a:custGeom>
              <a:avLst/>
              <a:gdLst/>
              <a:ahLst/>
              <a:cxnLst/>
              <a:rect l="l" t="t" r="r" b="b"/>
              <a:pathLst>
                <a:path w="575944" h="481965">
                  <a:moveTo>
                    <a:pt x="570941" y="0"/>
                  </a:moveTo>
                  <a:lnTo>
                    <a:pt x="559460" y="0"/>
                  </a:lnTo>
                  <a:lnTo>
                    <a:pt x="554824" y="4635"/>
                  </a:lnTo>
                  <a:lnTo>
                    <a:pt x="554824" y="455841"/>
                  </a:lnTo>
                  <a:lnTo>
                    <a:pt x="4597" y="460971"/>
                  </a:lnTo>
                  <a:lnTo>
                    <a:pt x="0" y="465658"/>
                  </a:lnTo>
                  <a:lnTo>
                    <a:pt x="114" y="477088"/>
                  </a:lnTo>
                  <a:lnTo>
                    <a:pt x="4737" y="481672"/>
                  </a:lnTo>
                  <a:lnTo>
                    <a:pt x="571004" y="476440"/>
                  </a:lnTo>
                  <a:lnTo>
                    <a:pt x="575589" y="471817"/>
                  </a:lnTo>
                  <a:lnTo>
                    <a:pt x="575589" y="4635"/>
                  </a:lnTo>
                  <a:lnTo>
                    <a:pt x="57094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70392" y="6682168"/>
              <a:ext cx="401955" cy="222250"/>
            </a:xfrm>
            <a:custGeom>
              <a:avLst/>
              <a:gdLst/>
              <a:ahLst/>
              <a:cxnLst/>
              <a:rect l="l" t="t" r="r" b="b"/>
              <a:pathLst>
                <a:path w="401955" h="222250">
                  <a:moveTo>
                    <a:pt x="46202" y="175742"/>
                  </a:moveTo>
                  <a:lnTo>
                    <a:pt x="0" y="175742"/>
                  </a:lnTo>
                  <a:lnTo>
                    <a:pt x="0" y="221945"/>
                  </a:lnTo>
                  <a:lnTo>
                    <a:pt x="46202" y="221945"/>
                  </a:lnTo>
                  <a:lnTo>
                    <a:pt x="46202" y="175742"/>
                  </a:lnTo>
                  <a:close/>
                </a:path>
                <a:path w="401955" h="222250">
                  <a:moveTo>
                    <a:pt x="46202" y="87871"/>
                  </a:moveTo>
                  <a:lnTo>
                    <a:pt x="0" y="87871"/>
                  </a:lnTo>
                  <a:lnTo>
                    <a:pt x="0" y="134073"/>
                  </a:lnTo>
                  <a:lnTo>
                    <a:pt x="46202" y="134073"/>
                  </a:lnTo>
                  <a:lnTo>
                    <a:pt x="46202" y="87871"/>
                  </a:lnTo>
                  <a:close/>
                </a:path>
                <a:path w="401955" h="222250">
                  <a:moveTo>
                    <a:pt x="46202" y="0"/>
                  </a:moveTo>
                  <a:lnTo>
                    <a:pt x="0" y="0"/>
                  </a:lnTo>
                  <a:lnTo>
                    <a:pt x="0" y="46202"/>
                  </a:lnTo>
                  <a:lnTo>
                    <a:pt x="46202" y="46202"/>
                  </a:lnTo>
                  <a:lnTo>
                    <a:pt x="46202" y="0"/>
                  </a:lnTo>
                  <a:close/>
                </a:path>
                <a:path w="401955" h="222250">
                  <a:moveTo>
                    <a:pt x="135051" y="175742"/>
                  </a:moveTo>
                  <a:lnTo>
                    <a:pt x="88849" y="175742"/>
                  </a:lnTo>
                  <a:lnTo>
                    <a:pt x="88849" y="221945"/>
                  </a:lnTo>
                  <a:lnTo>
                    <a:pt x="135051" y="221945"/>
                  </a:lnTo>
                  <a:lnTo>
                    <a:pt x="135051" y="175742"/>
                  </a:lnTo>
                  <a:close/>
                </a:path>
                <a:path w="401955" h="222250">
                  <a:moveTo>
                    <a:pt x="135051" y="87871"/>
                  </a:moveTo>
                  <a:lnTo>
                    <a:pt x="88849" y="87871"/>
                  </a:lnTo>
                  <a:lnTo>
                    <a:pt x="88849" y="134073"/>
                  </a:lnTo>
                  <a:lnTo>
                    <a:pt x="135051" y="134073"/>
                  </a:lnTo>
                  <a:lnTo>
                    <a:pt x="135051" y="87871"/>
                  </a:lnTo>
                  <a:close/>
                </a:path>
                <a:path w="401955" h="222250">
                  <a:moveTo>
                    <a:pt x="135051" y="0"/>
                  </a:moveTo>
                  <a:lnTo>
                    <a:pt x="88849" y="0"/>
                  </a:lnTo>
                  <a:lnTo>
                    <a:pt x="88849" y="46202"/>
                  </a:lnTo>
                  <a:lnTo>
                    <a:pt x="135051" y="46202"/>
                  </a:lnTo>
                  <a:lnTo>
                    <a:pt x="135051" y="0"/>
                  </a:lnTo>
                  <a:close/>
                </a:path>
                <a:path w="401955" h="222250">
                  <a:moveTo>
                    <a:pt x="223913" y="175742"/>
                  </a:moveTo>
                  <a:lnTo>
                    <a:pt x="177711" y="175742"/>
                  </a:lnTo>
                  <a:lnTo>
                    <a:pt x="177711" y="221945"/>
                  </a:lnTo>
                  <a:lnTo>
                    <a:pt x="223913" y="221945"/>
                  </a:lnTo>
                  <a:lnTo>
                    <a:pt x="223913" y="175742"/>
                  </a:lnTo>
                  <a:close/>
                </a:path>
                <a:path w="401955" h="222250">
                  <a:moveTo>
                    <a:pt x="223913" y="87871"/>
                  </a:moveTo>
                  <a:lnTo>
                    <a:pt x="177711" y="87871"/>
                  </a:lnTo>
                  <a:lnTo>
                    <a:pt x="177711" y="134073"/>
                  </a:lnTo>
                  <a:lnTo>
                    <a:pt x="223913" y="134073"/>
                  </a:lnTo>
                  <a:lnTo>
                    <a:pt x="223913" y="87871"/>
                  </a:lnTo>
                  <a:close/>
                </a:path>
                <a:path w="401955" h="222250">
                  <a:moveTo>
                    <a:pt x="223913" y="0"/>
                  </a:moveTo>
                  <a:lnTo>
                    <a:pt x="177711" y="0"/>
                  </a:lnTo>
                  <a:lnTo>
                    <a:pt x="177711" y="46202"/>
                  </a:lnTo>
                  <a:lnTo>
                    <a:pt x="223913" y="46202"/>
                  </a:lnTo>
                  <a:lnTo>
                    <a:pt x="223913" y="0"/>
                  </a:lnTo>
                  <a:close/>
                </a:path>
                <a:path w="401955" h="222250">
                  <a:moveTo>
                    <a:pt x="312762" y="175742"/>
                  </a:moveTo>
                  <a:lnTo>
                    <a:pt x="266547" y="175742"/>
                  </a:lnTo>
                  <a:lnTo>
                    <a:pt x="266547" y="221945"/>
                  </a:lnTo>
                  <a:lnTo>
                    <a:pt x="312762" y="221945"/>
                  </a:lnTo>
                  <a:lnTo>
                    <a:pt x="312762" y="175742"/>
                  </a:lnTo>
                  <a:close/>
                </a:path>
                <a:path w="401955" h="222250">
                  <a:moveTo>
                    <a:pt x="312762" y="87871"/>
                  </a:moveTo>
                  <a:lnTo>
                    <a:pt x="266547" y="87871"/>
                  </a:lnTo>
                  <a:lnTo>
                    <a:pt x="266547" y="134073"/>
                  </a:lnTo>
                  <a:lnTo>
                    <a:pt x="312762" y="134073"/>
                  </a:lnTo>
                  <a:lnTo>
                    <a:pt x="312762" y="87871"/>
                  </a:lnTo>
                  <a:close/>
                </a:path>
                <a:path w="401955" h="222250">
                  <a:moveTo>
                    <a:pt x="312762" y="0"/>
                  </a:moveTo>
                  <a:lnTo>
                    <a:pt x="266547" y="0"/>
                  </a:lnTo>
                  <a:lnTo>
                    <a:pt x="266547" y="46202"/>
                  </a:lnTo>
                  <a:lnTo>
                    <a:pt x="312762" y="46202"/>
                  </a:lnTo>
                  <a:lnTo>
                    <a:pt x="312762" y="0"/>
                  </a:lnTo>
                  <a:close/>
                </a:path>
                <a:path w="401955" h="222250">
                  <a:moveTo>
                    <a:pt x="401612" y="175742"/>
                  </a:moveTo>
                  <a:lnTo>
                    <a:pt x="355396" y="175742"/>
                  </a:lnTo>
                  <a:lnTo>
                    <a:pt x="355396" y="221945"/>
                  </a:lnTo>
                  <a:lnTo>
                    <a:pt x="401612" y="221945"/>
                  </a:lnTo>
                  <a:lnTo>
                    <a:pt x="401612" y="175742"/>
                  </a:lnTo>
                  <a:close/>
                </a:path>
                <a:path w="401955" h="222250">
                  <a:moveTo>
                    <a:pt x="401612" y="87871"/>
                  </a:moveTo>
                  <a:lnTo>
                    <a:pt x="355396" y="87871"/>
                  </a:lnTo>
                  <a:lnTo>
                    <a:pt x="355396" y="134073"/>
                  </a:lnTo>
                  <a:lnTo>
                    <a:pt x="401612" y="134073"/>
                  </a:lnTo>
                  <a:lnTo>
                    <a:pt x="401612" y="87871"/>
                  </a:lnTo>
                  <a:close/>
                </a:path>
                <a:path w="401955" h="222250">
                  <a:moveTo>
                    <a:pt x="401612" y="0"/>
                  </a:moveTo>
                  <a:lnTo>
                    <a:pt x="355396" y="0"/>
                  </a:lnTo>
                  <a:lnTo>
                    <a:pt x="355396" y="46202"/>
                  </a:lnTo>
                  <a:lnTo>
                    <a:pt x="401612" y="46202"/>
                  </a:lnTo>
                  <a:lnTo>
                    <a:pt x="401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297554" y="6332753"/>
            <a:ext cx="557530" cy="756920"/>
            <a:chOff x="3297554" y="6332753"/>
            <a:chExt cx="557530" cy="75692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29990" y="6777177"/>
              <a:ext cx="224623" cy="17932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7778" y="6332753"/>
              <a:ext cx="173672" cy="1748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425609" y="6485483"/>
              <a:ext cx="248920" cy="477520"/>
            </a:xfrm>
            <a:custGeom>
              <a:avLst/>
              <a:gdLst/>
              <a:ahLst/>
              <a:cxnLst/>
              <a:rect l="l" t="t" r="r" b="b"/>
              <a:pathLst>
                <a:path w="248920" h="477520">
                  <a:moveTo>
                    <a:pt x="67411" y="0"/>
                  </a:moveTo>
                  <a:lnTo>
                    <a:pt x="28206" y="20015"/>
                  </a:lnTo>
                  <a:lnTo>
                    <a:pt x="10896" y="64122"/>
                  </a:lnTo>
                  <a:lnTo>
                    <a:pt x="0" y="272961"/>
                  </a:lnTo>
                  <a:lnTo>
                    <a:pt x="3416" y="276733"/>
                  </a:lnTo>
                  <a:lnTo>
                    <a:pt x="12407" y="277177"/>
                  </a:lnTo>
                  <a:lnTo>
                    <a:pt x="16052" y="273723"/>
                  </a:lnTo>
                  <a:lnTo>
                    <a:pt x="24726" y="88950"/>
                  </a:lnTo>
                  <a:lnTo>
                    <a:pt x="26771" y="66598"/>
                  </a:lnTo>
                  <a:lnTo>
                    <a:pt x="32296" y="46482"/>
                  </a:lnTo>
                  <a:lnTo>
                    <a:pt x="40411" y="30556"/>
                  </a:lnTo>
                  <a:lnTo>
                    <a:pt x="50228" y="21196"/>
                  </a:lnTo>
                  <a:lnTo>
                    <a:pt x="69037" y="16103"/>
                  </a:lnTo>
                  <a:lnTo>
                    <a:pt x="88303" y="18948"/>
                  </a:lnTo>
                  <a:lnTo>
                    <a:pt x="122593" y="46520"/>
                  </a:lnTo>
                  <a:lnTo>
                    <a:pt x="144843" y="85648"/>
                  </a:lnTo>
                  <a:lnTo>
                    <a:pt x="144322" y="94246"/>
                  </a:lnTo>
                  <a:lnTo>
                    <a:pt x="143916" y="96926"/>
                  </a:lnTo>
                  <a:lnTo>
                    <a:pt x="136867" y="119303"/>
                  </a:lnTo>
                  <a:lnTo>
                    <a:pt x="132511" y="137528"/>
                  </a:lnTo>
                  <a:lnTo>
                    <a:pt x="129095" y="161086"/>
                  </a:lnTo>
                  <a:lnTo>
                    <a:pt x="127711" y="190703"/>
                  </a:lnTo>
                  <a:lnTo>
                    <a:pt x="127711" y="239534"/>
                  </a:lnTo>
                  <a:lnTo>
                    <a:pt x="128892" y="241909"/>
                  </a:lnTo>
                  <a:lnTo>
                    <a:pt x="229488" y="318300"/>
                  </a:lnTo>
                  <a:lnTo>
                    <a:pt x="232676" y="324713"/>
                  </a:lnTo>
                  <a:lnTo>
                    <a:pt x="232676" y="473430"/>
                  </a:lnTo>
                  <a:lnTo>
                    <a:pt x="236270" y="477024"/>
                  </a:lnTo>
                  <a:lnTo>
                    <a:pt x="245160" y="477024"/>
                  </a:lnTo>
                  <a:lnTo>
                    <a:pt x="248754" y="473430"/>
                  </a:lnTo>
                  <a:lnTo>
                    <a:pt x="248754" y="331406"/>
                  </a:lnTo>
                  <a:lnTo>
                    <a:pt x="143789" y="233032"/>
                  </a:lnTo>
                  <a:lnTo>
                    <a:pt x="143789" y="190703"/>
                  </a:lnTo>
                  <a:lnTo>
                    <a:pt x="145097" y="162814"/>
                  </a:lnTo>
                  <a:lnTo>
                    <a:pt x="148310" y="140627"/>
                  </a:lnTo>
                  <a:lnTo>
                    <a:pt x="152412" y="123469"/>
                  </a:lnTo>
                  <a:lnTo>
                    <a:pt x="159613" y="100634"/>
                  </a:lnTo>
                  <a:lnTo>
                    <a:pt x="160223" y="96659"/>
                  </a:lnTo>
                  <a:lnTo>
                    <a:pt x="150444" y="58699"/>
                  </a:lnTo>
                  <a:lnTo>
                    <a:pt x="115633" y="15811"/>
                  </a:lnTo>
                  <a:lnTo>
                    <a:pt x="92240" y="3175"/>
                  </a:lnTo>
                  <a:lnTo>
                    <a:pt x="67411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8588" y="6567868"/>
              <a:ext cx="243268" cy="49193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297554" y="6784985"/>
              <a:ext cx="557530" cy="304800"/>
            </a:xfrm>
            <a:custGeom>
              <a:avLst/>
              <a:gdLst/>
              <a:ahLst/>
              <a:cxnLst/>
              <a:rect l="l" t="t" r="r" b="b"/>
              <a:pathLst>
                <a:path w="557529" h="304800">
                  <a:moveTo>
                    <a:pt x="553504" y="0"/>
                  </a:moveTo>
                  <a:lnTo>
                    <a:pt x="544626" y="0"/>
                  </a:lnTo>
                  <a:lnTo>
                    <a:pt x="541020" y="3606"/>
                  </a:lnTo>
                  <a:lnTo>
                    <a:pt x="541020" y="96138"/>
                  </a:lnTo>
                  <a:lnTo>
                    <a:pt x="405561" y="96138"/>
                  </a:lnTo>
                  <a:lnTo>
                    <a:pt x="401967" y="99745"/>
                  </a:lnTo>
                  <a:lnTo>
                    <a:pt x="401967" y="192290"/>
                  </a:lnTo>
                  <a:lnTo>
                    <a:pt x="266496" y="192290"/>
                  </a:lnTo>
                  <a:lnTo>
                    <a:pt x="262902" y="195884"/>
                  </a:lnTo>
                  <a:lnTo>
                    <a:pt x="262902" y="288429"/>
                  </a:lnTo>
                  <a:lnTo>
                    <a:pt x="3606" y="288429"/>
                  </a:lnTo>
                  <a:lnTo>
                    <a:pt x="0" y="292023"/>
                  </a:lnTo>
                  <a:lnTo>
                    <a:pt x="0" y="300913"/>
                  </a:lnTo>
                  <a:lnTo>
                    <a:pt x="3606" y="304507"/>
                  </a:lnTo>
                  <a:lnTo>
                    <a:pt x="275386" y="304507"/>
                  </a:lnTo>
                  <a:lnTo>
                    <a:pt x="278980" y="300913"/>
                  </a:lnTo>
                  <a:lnTo>
                    <a:pt x="278980" y="208368"/>
                  </a:lnTo>
                  <a:lnTo>
                    <a:pt x="414439" y="208368"/>
                  </a:lnTo>
                  <a:lnTo>
                    <a:pt x="418045" y="204762"/>
                  </a:lnTo>
                  <a:lnTo>
                    <a:pt x="418045" y="112229"/>
                  </a:lnTo>
                  <a:lnTo>
                    <a:pt x="553504" y="112229"/>
                  </a:lnTo>
                  <a:lnTo>
                    <a:pt x="557110" y="108623"/>
                  </a:lnTo>
                  <a:lnTo>
                    <a:pt x="557110" y="3606"/>
                  </a:lnTo>
                  <a:lnTo>
                    <a:pt x="553504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62451" y="6668155"/>
              <a:ext cx="155981" cy="166756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319145" y="980927"/>
            <a:ext cx="223520" cy="1990089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ПР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ОЦ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Е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ДУ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05" dirty="0">
                <a:solidFill>
                  <a:srgbClr val="FFFFFF"/>
                </a:solidFill>
                <a:latin typeface="Arial Black"/>
                <a:cs typeface="Arial Black"/>
              </a:rPr>
              <a:t>Р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dirty="0">
                <a:solidFill>
                  <a:srgbClr val="FFFFFF"/>
                </a:solidFill>
                <a:latin typeface="Arial Black"/>
                <a:cs typeface="Arial Black"/>
              </a:rPr>
              <a:t>А</a:t>
            </a:r>
            <a:r>
              <a:rPr sz="110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 Black"/>
                <a:cs typeface="Arial Black"/>
              </a:rPr>
              <a:t>ЛІ</a:t>
            </a:r>
            <a:r>
              <a:rPr sz="1100" spc="-254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 Black"/>
                <a:cs typeface="Arial Black"/>
              </a:rPr>
              <a:t>КУ</a:t>
            </a:r>
            <a:r>
              <a:rPr sz="1100" spc="-2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 Black"/>
                <a:cs typeface="Arial Black"/>
              </a:rPr>
              <a:t>ВАНН</a:t>
            </a:r>
            <a:r>
              <a:rPr sz="1100" spc="-2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Я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06742" y="6491503"/>
            <a:ext cx="644525" cy="645160"/>
            <a:chOff x="706742" y="6491503"/>
            <a:chExt cx="644525" cy="64516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2835" y="6648028"/>
              <a:ext cx="103808" cy="8425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06742" y="6491503"/>
              <a:ext cx="644525" cy="645160"/>
            </a:xfrm>
            <a:custGeom>
              <a:avLst/>
              <a:gdLst/>
              <a:ahLst/>
              <a:cxnLst/>
              <a:rect l="l" t="t" r="r" b="b"/>
              <a:pathLst>
                <a:path w="644525" h="645159">
                  <a:moveTo>
                    <a:pt x="36258" y="499275"/>
                  </a:moveTo>
                  <a:lnTo>
                    <a:pt x="30772" y="499275"/>
                  </a:lnTo>
                  <a:lnTo>
                    <a:pt x="0" y="530047"/>
                  </a:lnTo>
                  <a:lnTo>
                    <a:pt x="0" y="535533"/>
                  </a:lnTo>
                  <a:lnTo>
                    <a:pt x="109131" y="644664"/>
                  </a:lnTo>
                  <a:lnTo>
                    <a:pt x="114617" y="644664"/>
                  </a:lnTo>
                  <a:lnTo>
                    <a:pt x="145389" y="613905"/>
                  </a:lnTo>
                  <a:lnTo>
                    <a:pt x="145389" y="608418"/>
                  </a:lnTo>
                  <a:lnTo>
                    <a:pt x="129755" y="592797"/>
                  </a:lnTo>
                  <a:lnTo>
                    <a:pt x="193344" y="529209"/>
                  </a:lnTo>
                  <a:lnTo>
                    <a:pt x="273092" y="529209"/>
                  </a:lnTo>
                  <a:lnTo>
                    <a:pt x="262851" y="518972"/>
                  </a:lnTo>
                  <a:lnTo>
                    <a:pt x="266903" y="514921"/>
                  </a:lnTo>
                  <a:lnTo>
                    <a:pt x="51892" y="514921"/>
                  </a:lnTo>
                  <a:lnTo>
                    <a:pt x="36258" y="499275"/>
                  </a:lnTo>
                  <a:close/>
                </a:path>
                <a:path w="644525" h="645159">
                  <a:moveTo>
                    <a:pt x="273092" y="529209"/>
                  </a:moveTo>
                  <a:lnTo>
                    <a:pt x="193344" y="529209"/>
                  </a:lnTo>
                  <a:lnTo>
                    <a:pt x="250037" y="585889"/>
                  </a:lnTo>
                  <a:lnTo>
                    <a:pt x="256489" y="585889"/>
                  </a:lnTo>
                  <a:lnTo>
                    <a:pt x="289902" y="552475"/>
                  </a:lnTo>
                  <a:lnTo>
                    <a:pt x="289902" y="546011"/>
                  </a:lnTo>
                  <a:lnTo>
                    <a:pt x="273092" y="529209"/>
                  </a:lnTo>
                  <a:close/>
                </a:path>
                <a:path w="644525" h="645159">
                  <a:moveTo>
                    <a:pt x="99072" y="355168"/>
                  </a:moveTo>
                  <a:lnTo>
                    <a:pt x="92608" y="355168"/>
                  </a:lnTo>
                  <a:lnTo>
                    <a:pt x="59194" y="388581"/>
                  </a:lnTo>
                  <a:lnTo>
                    <a:pt x="59194" y="395046"/>
                  </a:lnTo>
                  <a:lnTo>
                    <a:pt x="115481" y="451345"/>
                  </a:lnTo>
                  <a:lnTo>
                    <a:pt x="51892" y="514921"/>
                  </a:lnTo>
                  <a:lnTo>
                    <a:pt x="266903" y="514921"/>
                  </a:lnTo>
                  <a:lnTo>
                    <a:pt x="400005" y="381825"/>
                  </a:lnTo>
                  <a:lnTo>
                    <a:pt x="125717" y="381825"/>
                  </a:lnTo>
                  <a:lnTo>
                    <a:pt x="99072" y="355168"/>
                  </a:lnTo>
                  <a:close/>
                </a:path>
                <a:path w="644525" h="645159">
                  <a:moveTo>
                    <a:pt x="428955" y="84074"/>
                  </a:moveTo>
                  <a:lnTo>
                    <a:pt x="423468" y="84074"/>
                  </a:lnTo>
                  <a:lnTo>
                    <a:pt x="125717" y="381825"/>
                  </a:lnTo>
                  <a:lnTo>
                    <a:pt x="400005" y="381825"/>
                  </a:lnTo>
                  <a:lnTo>
                    <a:pt x="446743" y="335089"/>
                  </a:lnTo>
                  <a:lnTo>
                    <a:pt x="422719" y="335089"/>
                  </a:lnTo>
                  <a:lnTo>
                    <a:pt x="309473" y="222084"/>
                  </a:lnTo>
                  <a:lnTo>
                    <a:pt x="426212" y="105346"/>
                  </a:lnTo>
                  <a:lnTo>
                    <a:pt x="450220" y="105346"/>
                  </a:lnTo>
                  <a:lnTo>
                    <a:pt x="428955" y="84074"/>
                  </a:lnTo>
                  <a:close/>
                </a:path>
                <a:path w="644525" h="645159">
                  <a:moveTo>
                    <a:pt x="539343" y="194462"/>
                  </a:moveTo>
                  <a:lnTo>
                    <a:pt x="539343" y="218478"/>
                  </a:lnTo>
                  <a:lnTo>
                    <a:pt x="422719" y="335089"/>
                  </a:lnTo>
                  <a:lnTo>
                    <a:pt x="446743" y="335089"/>
                  </a:lnTo>
                  <a:lnTo>
                    <a:pt x="560616" y="221221"/>
                  </a:lnTo>
                  <a:lnTo>
                    <a:pt x="560616" y="215734"/>
                  </a:lnTo>
                  <a:lnTo>
                    <a:pt x="539343" y="194462"/>
                  </a:lnTo>
                  <a:close/>
                </a:path>
                <a:path w="644525" h="645159">
                  <a:moveTo>
                    <a:pt x="450220" y="105346"/>
                  </a:moveTo>
                  <a:lnTo>
                    <a:pt x="426212" y="105346"/>
                  </a:lnTo>
                  <a:lnTo>
                    <a:pt x="539343" y="218478"/>
                  </a:lnTo>
                  <a:lnTo>
                    <a:pt x="539343" y="194462"/>
                  </a:lnTo>
                  <a:lnTo>
                    <a:pt x="524040" y="179158"/>
                  </a:lnTo>
                  <a:lnTo>
                    <a:pt x="524700" y="178498"/>
                  </a:lnTo>
                  <a:lnTo>
                    <a:pt x="529069" y="173367"/>
                  </a:lnTo>
                  <a:lnTo>
                    <a:pt x="533229" y="167157"/>
                  </a:lnTo>
                  <a:lnTo>
                    <a:pt x="512038" y="167157"/>
                  </a:lnTo>
                  <a:lnTo>
                    <a:pt x="477532" y="132638"/>
                  </a:lnTo>
                  <a:lnTo>
                    <a:pt x="478180" y="131991"/>
                  </a:lnTo>
                  <a:lnTo>
                    <a:pt x="487006" y="125425"/>
                  </a:lnTo>
                  <a:lnTo>
                    <a:pt x="496646" y="120650"/>
                  </a:lnTo>
                  <a:lnTo>
                    <a:pt x="465518" y="120650"/>
                  </a:lnTo>
                  <a:lnTo>
                    <a:pt x="450220" y="105346"/>
                  </a:lnTo>
                  <a:close/>
                </a:path>
                <a:path w="644525" h="645159">
                  <a:moveTo>
                    <a:pt x="637730" y="0"/>
                  </a:moveTo>
                  <a:lnTo>
                    <a:pt x="632358" y="0"/>
                  </a:lnTo>
                  <a:lnTo>
                    <a:pt x="527875" y="104482"/>
                  </a:lnTo>
                  <a:lnTo>
                    <a:pt x="527875" y="136613"/>
                  </a:lnTo>
                  <a:lnTo>
                    <a:pt x="524675" y="146685"/>
                  </a:lnTo>
                  <a:lnTo>
                    <a:pt x="519264" y="157632"/>
                  </a:lnTo>
                  <a:lnTo>
                    <a:pt x="512698" y="166497"/>
                  </a:lnTo>
                  <a:lnTo>
                    <a:pt x="512038" y="167157"/>
                  </a:lnTo>
                  <a:lnTo>
                    <a:pt x="533229" y="167157"/>
                  </a:lnTo>
                  <a:lnTo>
                    <a:pt x="544690" y="136613"/>
                  </a:lnTo>
                  <a:lnTo>
                    <a:pt x="544741" y="135331"/>
                  </a:lnTo>
                  <a:lnTo>
                    <a:pt x="544868" y="131991"/>
                  </a:lnTo>
                  <a:lnTo>
                    <a:pt x="544957" y="129654"/>
                  </a:lnTo>
                  <a:lnTo>
                    <a:pt x="543052" y="122948"/>
                  </a:lnTo>
                  <a:lnTo>
                    <a:pt x="539902" y="118516"/>
                  </a:lnTo>
                  <a:lnTo>
                    <a:pt x="538873" y="117500"/>
                  </a:lnTo>
                  <a:lnTo>
                    <a:pt x="644372" y="12001"/>
                  </a:lnTo>
                  <a:lnTo>
                    <a:pt x="644372" y="6629"/>
                  </a:lnTo>
                  <a:lnTo>
                    <a:pt x="637730" y="0"/>
                  </a:lnTo>
                  <a:close/>
                </a:path>
                <a:path w="644525" h="645159">
                  <a:moveTo>
                    <a:pt x="527875" y="116827"/>
                  </a:moveTo>
                  <a:lnTo>
                    <a:pt x="514210" y="116827"/>
                  </a:lnTo>
                  <a:lnTo>
                    <a:pt x="527875" y="130479"/>
                  </a:lnTo>
                  <a:lnTo>
                    <a:pt x="527875" y="116827"/>
                  </a:lnTo>
                  <a:close/>
                </a:path>
                <a:path w="644525" h="645159">
                  <a:moveTo>
                    <a:pt x="511949" y="99593"/>
                  </a:moveTo>
                  <a:lnTo>
                    <a:pt x="494284" y="103238"/>
                  </a:lnTo>
                  <a:lnTo>
                    <a:pt x="477558" y="111455"/>
                  </a:lnTo>
                  <a:lnTo>
                    <a:pt x="466140" y="120015"/>
                  </a:lnTo>
                  <a:lnTo>
                    <a:pt x="465518" y="120650"/>
                  </a:lnTo>
                  <a:lnTo>
                    <a:pt x="496646" y="120650"/>
                  </a:lnTo>
                  <a:lnTo>
                    <a:pt x="497928" y="120015"/>
                  </a:lnTo>
                  <a:lnTo>
                    <a:pt x="507911" y="116827"/>
                  </a:lnTo>
                  <a:lnTo>
                    <a:pt x="527875" y="116827"/>
                  </a:lnTo>
                  <a:lnTo>
                    <a:pt x="527875" y="105486"/>
                  </a:lnTo>
                  <a:lnTo>
                    <a:pt x="526872" y="105486"/>
                  </a:lnTo>
                  <a:lnTo>
                    <a:pt x="526173" y="104775"/>
                  </a:lnTo>
                  <a:lnTo>
                    <a:pt x="511949" y="99593"/>
                  </a:lnTo>
                  <a:close/>
                </a:path>
                <a:path w="644525" h="645159">
                  <a:moveTo>
                    <a:pt x="527875" y="104482"/>
                  </a:moveTo>
                  <a:lnTo>
                    <a:pt x="526872" y="105486"/>
                  </a:lnTo>
                  <a:lnTo>
                    <a:pt x="527875" y="105486"/>
                  </a:lnTo>
                  <a:lnTo>
                    <a:pt x="527875" y="104482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6997" y="6734401"/>
              <a:ext cx="283272" cy="321944"/>
            </a:xfrm>
            <a:prstGeom prst="rect">
              <a:avLst/>
            </a:prstGeom>
          </p:spPr>
        </p:pic>
      </p:grpSp>
      <p:sp>
        <p:nvSpPr>
          <p:cNvPr id="48" name="object 48"/>
          <p:cNvSpPr/>
          <p:nvPr/>
        </p:nvSpPr>
        <p:spPr>
          <a:xfrm>
            <a:off x="1673860" y="6599446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926079" y="6614684"/>
            <a:ext cx="0" cy="801370"/>
          </a:xfrm>
          <a:custGeom>
            <a:avLst/>
            <a:gdLst/>
            <a:ahLst/>
            <a:cxnLst/>
            <a:rect l="l" t="t" r="r" b="b"/>
            <a:pathLst>
              <a:path h="801370">
                <a:moveTo>
                  <a:pt x="0" y="801128"/>
                </a:moveTo>
                <a:lnTo>
                  <a:pt x="0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4CC1909E-FEC4-947F-FA9A-DB4E26953DF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500245" cy="3707765"/>
            <a:chOff x="0" y="0"/>
            <a:chExt cx="4500245" cy="370776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00245" cy="3707765"/>
            </a:xfrm>
            <a:custGeom>
              <a:avLst/>
              <a:gdLst/>
              <a:ahLst/>
              <a:cxnLst/>
              <a:rect l="l" t="t" r="r" b="b"/>
              <a:pathLst>
                <a:path w="4500245" h="3707765">
                  <a:moveTo>
                    <a:pt x="4500003" y="0"/>
                  </a:moveTo>
                  <a:lnTo>
                    <a:pt x="0" y="0"/>
                  </a:lnTo>
                  <a:lnTo>
                    <a:pt x="0" y="3707358"/>
                  </a:lnTo>
                  <a:lnTo>
                    <a:pt x="4500003" y="3707358"/>
                  </a:lnTo>
                  <a:lnTo>
                    <a:pt x="4500003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5907" y="657402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4">
                  <a:moveTo>
                    <a:pt x="0" y="0"/>
                  </a:moveTo>
                  <a:lnTo>
                    <a:pt x="0" y="696379"/>
                  </a:lnTo>
                </a:path>
              </a:pathLst>
            </a:custGeom>
            <a:ln w="79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3338" y="636231"/>
              <a:ext cx="146480" cy="14646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91065" y="879983"/>
              <a:ext cx="251460" cy="499109"/>
            </a:xfrm>
            <a:custGeom>
              <a:avLst/>
              <a:gdLst/>
              <a:ahLst/>
              <a:cxnLst/>
              <a:rect l="l" t="t" r="r" b="b"/>
              <a:pathLst>
                <a:path w="251460" h="499109">
                  <a:moveTo>
                    <a:pt x="206336" y="0"/>
                  </a:moveTo>
                  <a:lnTo>
                    <a:pt x="44691" y="0"/>
                  </a:lnTo>
                  <a:lnTo>
                    <a:pt x="2413" y="248424"/>
                  </a:lnTo>
                  <a:lnTo>
                    <a:pt x="0" y="261365"/>
                  </a:lnTo>
                  <a:lnTo>
                    <a:pt x="6337" y="268986"/>
                  </a:lnTo>
                  <a:lnTo>
                    <a:pt x="55511" y="268986"/>
                  </a:lnTo>
                  <a:lnTo>
                    <a:pt x="74117" y="494131"/>
                  </a:lnTo>
                  <a:lnTo>
                    <a:pt x="79387" y="498995"/>
                  </a:lnTo>
                  <a:lnTo>
                    <a:pt x="125349" y="498995"/>
                  </a:lnTo>
                  <a:lnTo>
                    <a:pt x="125349" y="268071"/>
                  </a:lnTo>
                  <a:lnTo>
                    <a:pt x="245313" y="268071"/>
                  </a:lnTo>
                  <a:lnTo>
                    <a:pt x="250850" y="261518"/>
                  </a:lnTo>
                  <a:lnTo>
                    <a:pt x="206336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6414" y="1148054"/>
              <a:ext cx="119964" cy="230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60776" y="782980"/>
              <a:ext cx="289560" cy="266065"/>
            </a:xfrm>
            <a:custGeom>
              <a:avLst/>
              <a:gdLst/>
              <a:ahLst/>
              <a:cxnLst/>
              <a:rect l="l" t="t" r="r" b="b"/>
              <a:pathLst>
                <a:path w="289560" h="266065">
                  <a:moveTo>
                    <a:pt x="219392" y="0"/>
                  </a:moveTo>
                  <a:lnTo>
                    <a:pt x="92278" y="0"/>
                  </a:lnTo>
                  <a:lnTo>
                    <a:pt x="70904" y="3771"/>
                  </a:lnTo>
                  <a:lnTo>
                    <a:pt x="52590" y="14274"/>
                  </a:lnTo>
                  <a:lnTo>
                    <a:pt x="38811" y="30276"/>
                  </a:lnTo>
                  <a:lnTo>
                    <a:pt x="31076" y="50431"/>
                  </a:lnTo>
                  <a:lnTo>
                    <a:pt x="0" y="210223"/>
                  </a:lnTo>
                  <a:lnTo>
                    <a:pt x="711" y="231127"/>
                  </a:lnTo>
                  <a:lnTo>
                    <a:pt x="9893" y="248920"/>
                  </a:lnTo>
                  <a:lnTo>
                    <a:pt x="25641" y="261302"/>
                  </a:lnTo>
                  <a:lnTo>
                    <a:pt x="46228" y="265938"/>
                  </a:lnTo>
                  <a:lnTo>
                    <a:pt x="74980" y="97002"/>
                  </a:lnTo>
                  <a:lnTo>
                    <a:pt x="289547" y="97002"/>
                  </a:lnTo>
                  <a:lnTo>
                    <a:pt x="280619" y="50571"/>
                  </a:lnTo>
                  <a:lnTo>
                    <a:pt x="272872" y="30276"/>
                  </a:lnTo>
                  <a:lnTo>
                    <a:pt x="259092" y="14274"/>
                  </a:lnTo>
                  <a:lnTo>
                    <a:pt x="240779" y="3771"/>
                  </a:lnTo>
                  <a:lnTo>
                    <a:pt x="219392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7402" y="879983"/>
              <a:ext cx="74688" cy="16893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60776" y="782980"/>
              <a:ext cx="311785" cy="596265"/>
            </a:xfrm>
            <a:custGeom>
              <a:avLst/>
              <a:gdLst/>
              <a:ahLst/>
              <a:cxnLst/>
              <a:rect l="l" t="t" r="r" b="b"/>
              <a:pathLst>
                <a:path w="311785" h="596265">
                  <a:moveTo>
                    <a:pt x="236626" y="97002"/>
                  </a:moveTo>
                  <a:lnTo>
                    <a:pt x="278892" y="345363"/>
                  </a:lnTo>
                  <a:lnTo>
                    <a:pt x="279742" y="350329"/>
                  </a:lnTo>
                  <a:lnTo>
                    <a:pt x="281139" y="358521"/>
                  </a:lnTo>
                  <a:lnTo>
                    <a:pt x="274828" y="365988"/>
                  </a:lnTo>
                  <a:lnTo>
                    <a:pt x="266522" y="365988"/>
                  </a:lnTo>
                  <a:lnTo>
                    <a:pt x="225818" y="365988"/>
                  </a:lnTo>
                  <a:lnTo>
                    <a:pt x="207746" y="584822"/>
                  </a:lnTo>
                  <a:lnTo>
                    <a:pt x="207225" y="591134"/>
                  </a:lnTo>
                  <a:lnTo>
                    <a:pt x="201942" y="595998"/>
                  </a:lnTo>
                  <a:lnTo>
                    <a:pt x="195605" y="595998"/>
                  </a:lnTo>
                  <a:lnTo>
                    <a:pt x="155638" y="595998"/>
                  </a:lnTo>
                  <a:lnTo>
                    <a:pt x="155638" y="365074"/>
                  </a:lnTo>
                  <a:lnTo>
                    <a:pt x="155638" y="595998"/>
                  </a:lnTo>
                  <a:lnTo>
                    <a:pt x="116027" y="595998"/>
                  </a:lnTo>
                  <a:lnTo>
                    <a:pt x="109677" y="595998"/>
                  </a:lnTo>
                  <a:lnTo>
                    <a:pt x="104406" y="591134"/>
                  </a:lnTo>
                  <a:lnTo>
                    <a:pt x="103886" y="584822"/>
                  </a:lnTo>
                  <a:lnTo>
                    <a:pt x="85801" y="365988"/>
                  </a:lnTo>
                  <a:lnTo>
                    <a:pt x="45008" y="365988"/>
                  </a:lnTo>
                  <a:lnTo>
                    <a:pt x="36626" y="365988"/>
                  </a:lnTo>
                  <a:lnTo>
                    <a:pt x="30289" y="358368"/>
                  </a:lnTo>
                  <a:lnTo>
                    <a:pt x="31826" y="350126"/>
                  </a:lnTo>
                  <a:lnTo>
                    <a:pt x="32702" y="345427"/>
                  </a:lnTo>
                  <a:lnTo>
                    <a:pt x="74980" y="97002"/>
                  </a:lnTo>
                  <a:lnTo>
                    <a:pt x="46329" y="265938"/>
                  </a:lnTo>
                  <a:lnTo>
                    <a:pt x="45999" y="265938"/>
                  </a:lnTo>
                  <a:lnTo>
                    <a:pt x="25590" y="261289"/>
                  </a:lnTo>
                  <a:lnTo>
                    <a:pt x="9842" y="248881"/>
                  </a:lnTo>
                  <a:lnTo>
                    <a:pt x="673" y="231051"/>
                  </a:lnTo>
                  <a:lnTo>
                    <a:pt x="0" y="210121"/>
                  </a:lnTo>
                  <a:lnTo>
                    <a:pt x="31076" y="50431"/>
                  </a:lnTo>
                  <a:lnTo>
                    <a:pt x="38849" y="30200"/>
                  </a:lnTo>
                  <a:lnTo>
                    <a:pt x="52628" y="14236"/>
                  </a:lnTo>
                  <a:lnTo>
                    <a:pt x="70929" y="3759"/>
                  </a:lnTo>
                  <a:lnTo>
                    <a:pt x="92278" y="0"/>
                  </a:lnTo>
                  <a:lnTo>
                    <a:pt x="219392" y="0"/>
                  </a:lnTo>
                  <a:lnTo>
                    <a:pt x="259092" y="14274"/>
                  </a:lnTo>
                  <a:lnTo>
                    <a:pt x="280619" y="50571"/>
                  </a:lnTo>
                  <a:lnTo>
                    <a:pt x="311315" y="210223"/>
                  </a:lnTo>
                  <a:lnTo>
                    <a:pt x="310616" y="231127"/>
                  </a:lnTo>
                  <a:lnTo>
                    <a:pt x="301434" y="248920"/>
                  </a:lnTo>
                  <a:lnTo>
                    <a:pt x="285686" y="261302"/>
                  </a:lnTo>
                  <a:lnTo>
                    <a:pt x="265303" y="265938"/>
                  </a:lnTo>
                  <a:lnTo>
                    <a:pt x="236626" y="97002"/>
                  </a:lnTo>
                  <a:close/>
                </a:path>
              </a:pathLst>
            </a:custGeom>
            <a:ln w="16192">
              <a:solidFill>
                <a:srgbClr val="2D2F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98" y="2195296"/>
              <a:ext cx="3780154" cy="0"/>
            </a:xfrm>
            <a:custGeom>
              <a:avLst/>
              <a:gdLst/>
              <a:ahLst/>
              <a:cxnLst/>
              <a:rect l="l" t="t" r="r" b="b"/>
              <a:pathLst>
                <a:path w="3780154">
                  <a:moveTo>
                    <a:pt x="0" y="0"/>
                  </a:moveTo>
                  <a:lnTo>
                    <a:pt x="3780002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7273" y="2427109"/>
              <a:ext cx="670560" cy="1016000"/>
            </a:xfrm>
            <a:custGeom>
              <a:avLst/>
              <a:gdLst/>
              <a:ahLst/>
              <a:cxnLst/>
              <a:rect l="l" t="t" r="r" b="b"/>
              <a:pathLst>
                <a:path w="670560" h="1016000">
                  <a:moveTo>
                    <a:pt x="231597" y="0"/>
                  </a:moveTo>
                  <a:lnTo>
                    <a:pt x="0" y="310603"/>
                  </a:lnTo>
                  <a:lnTo>
                    <a:pt x="41173" y="333133"/>
                  </a:lnTo>
                  <a:lnTo>
                    <a:pt x="81775" y="356590"/>
                  </a:lnTo>
                  <a:lnTo>
                    <a:pt x="121831" y="380961"/>
                  </a:lnTo>
                  <a:lnTo>
                    <a:pt x="161340" y="406234"/>
                  </a:lnTo>
                  <a:lnTo>
                    <a:pt x="200329" y="432371"/>
                  </a:lnTo>
                  <a:lnTo>
                    <a:pt x="276059" y="485292"/>
                  </a:lnTo>
                  <a:lnTo>
                    <a:pt x="313220" y="538772"/>
                  </a:lnTo>
                  <a:lnTo>
                    <a:pt x="308406" y="585127"/>
                  </a:lnTo>
                  <a:lnTo>
                    <a:pt x="289623" y="652551"/>
                  </a:lnTo>
                  <a:lnTo>
                    <a:pt x="284124" y="684707"/>
                  </a:lnTo>
                  <a:lnTo>
                    <a:pt x="291541" y="771321"/>
                  </a:lnTo>
                  <a:lnTo>
                    <a:pt x="301663" y="820966"/>
                  </a:lnTo>
                  <a:lnTo>
                    <a:pt x="314223" y="870661"/>
                  </a:lnTo>
                  <a:lnTo>
                    <a:pt x="328422" y="920013"/>
                  </a:lnTo>
                  <a:lnTo>
                    <a:pt x="343471" y="968578"/>
                  </a:lnTo>
                  <a:lnTo>
                    <a:pt x="358597" y="1015936"/>
                  </a:lnTo>
                  <a:lnTo>
                    <a:pt x="609828" y="1015936"/>
                  </a:lnTo>
                  <a:lnTo>
                    <a:pt x="608342" y="962393"/>
                  </a:lnTo>
                  <a:lnTo>
                    <a:pt x="608114" y="905230"/>
                  </a:lnTo>
                  <a:lnTo>
                    <a:pt x="608965" y="853554"/>
                  </a:lnTo>
                  <a:lnTo>
                    <a:pt x="614730" y="768019"/>
                  </a:lnTo>
                  <a:lnTo>
                    <a:pt x="619391" y="720013"/>
                  </a:lnTo>
                  <a:lnTo>
                    <a:pt x="625411" y="672350"/>
                  </a:lnTo>
                  <a:lnTo>
                    <a:pt x="633488" y="624916"/>
                  </a:lnTo>
                  <a:lnTo>
                    <a:pt x="644309" y="577608"/>
                  </a:lnTo>
                  <a:lnTo>
                    <a:pt x="658596" y="530326"/>
                  </a:lnTo>
                  <a:lnTo>
                    <a:pt x="662038" y="519963"/>
                  </a:lnTo>
                  <a:lnTo>
                    <a:pt x="665962" y="505574"/>
                  </a:lnTo>
                  <a:lnTo>
                    <a:pt x="669188" y="487527"/>
                  </a:lnTo>
                  <a:lnTo>
                    <a:pt x="670560" y="466140"/>
                  </a:lnTo>
                  <a:lnTo>
                    <a:pt x="669772" y="449364"/>
                  </a:lnTo>
                  <a:lnTo>
                    <a:pt x="652246" y="385991"/>
                  </a:lnTo>
                  <a:lnTo>
                    <a:pt x="628129" y="350824"/>
                  </a:lnTo>
                  <a:lnTo>
                    <a:pt x="584390" y="314210"/>
                  </a:lnTo>
                  <a:lnTo>
                    <a:pt x="560095" y="293306"/>
                  </a:lnTo>
                  <a:lnTo>
                    <a:pt x="533958" y="269570"/>
                  </a:lnTo>
                  <a:lnTo>
                    <a:pt x="469938" y="209931"/>
                  </a:lnTo>
                  <a:lnTo>
                    <a:pt x="428917" y="172212"/>
                  </a:lnTo>
                  <a:lnTo>
                    <a:pt x="379844" y="128003"/>
                  </a:lnTo>
                  <a:lnTo>
                    <a:pt x="321132" y="76403"/>
                  </a:lnTo>
                  <a:lnTo>
                    <a:pt x="282194" y="42849"/>
                  </a:lnTo>
                  <a:lnTo>
                    <a:pt x="23159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9993" y="2562008"/>
              <a:ext cx="521970" cy="881380"/>
            </a:xfrm>
            <a:custGeom>
              <a:avLst/>
              <a:gdLst/>
              <a:ahLst/>
              <a:cxnLst/>
              <a:rect l="l" t="t" r="r" b="b"/>
              <a:pathLst>
                <a:path w="521969" h="881379">
                  <a:moveTo>
                    <a:pt x="388366" y="529920"/>
                  </a:moveTo>
                  <a:lnTo>
                    <a:pt x="367995" y="496023"/>
                  </a:lnTo>
                  <a:lnTo>
                    <a:pt x="352983" y="488429"/>
                  </a:lnTo>
                  <a:lnTo>
                    <a:pt x="344081" y="488950"/>
                  </a:lnTo>
                  <a:lnTo>
                    <a:pt x="337045" y="490829"/>
                  </a:lnTo>
                  <a:lnTo>
                    <a:pt x="331317" y="496201"/>
                  </a:lnTo>
                  <a:lnTo>
                    <a:pt x="328726" y="503008"/>
                  </a:lnTo>
                  <a:lnTo>
                    <a:pt x="326796" y="514477"/>
                  </a:lnTo>
                  <a:lnTo>
                    <a:pt x="329006" y="525513"/>
                  </a:lnTo>
                  <a:lnTo>
                    <a:pt x="333819" y="536092"/>
                  </a:lnTo>
                  <a:lnTo>
                    <a:pt x="343890" y="553135"/>
                  </a:lnTo>
                  <a:lnTo>
                    <a:pt x="347687" y="560070"/>
                  </a:lnTo>
                  <a:lnTo>
                    <a:pt x="363372" y="881049"/>
                  </a:lnTo>
                  <a:lnTo>
                    <a:pt x="387972" y="881049"/>
                  </a:lnTo>
                  <a:lnTo>
                    <a:pt x="379641" y="566826"/>
                  </a:lnTo>
                  <a:lnTo>
                    <a:pt x="379831" y="558685"/>
                  </a:lnTo>
                  <a:lnTo>
                    <a:pt x="380796" y="550672"/>
                  </a:lnTo>
                  <a:lnTo>
                    <a:pt x="382854" y="542950"/>
                  </a:lnTo>
                  <a:lnTo>
                    <a:pt x="385178" y="536448"/>
                  </a:lnTo>
                  <a:lnTo>
                    <a:pt x="388366" y="529920"/>
                  </a:lnTo>
                  <a:close/>
                </a:path>
                <a:path w="521969" h="881379">
                  <a:moveTo>
                    <a:pt x="492772" y="288531"/>
                  </a:moveTo>
                  <a:lnTo>
                    <a:pt x="468096" y="243179"/>
                  </a:lnTo>
                  <a:lnTo>
                    <a:pt x="394474" y="218389"/>
                  </a:lnTo>
                  <a:lnTo>
                    <a:pt x="375285" y="212598"/>
                  </a:lnTo>
                  <a:lnTo>
                    <a:pt x="323316" y="188887"/>
                  </a:lnTo>
                  <a:lnTo>
                    <a:pt x="283667" y="163258"/>
                  </a:lnTo>
                  <a:lnTo>
                    <a:pt x="58280" y="0"/>
                  </a:lnTo>
                  <a:lnTo>
                    <a:pt x="0" y="78168"/>
                  </a:lnTo>
                  <a:lnTo>
                    <a:pt x="276923" y="268414"/>
                  </a:lnTo>
                  <a:lnTo>
                    <a:pt x="304241" y="296697"/>
                  </a:lnTo>
                  <a:lnTo>
                    <a:pt x="313855" y="327367"/>
                  </a:lnTo>
                  <a:lnTo>
                    <a:pt x="312826" y="338836"/>
                  </a:lnTo>
                  <a:lnTo>
                    <a:pt x="308889" y="354076"/>
                  </a:lnTo>
                  <a:lnTo>
                    <a:pt x="305739" y="369836"/>
                  </a:lnTo>
                  <a:lnTo>
                    <a:pt x="307873" y="384149"/>
                  </a:lnTo>
                  <a:lnTo>
                    <a:pt x="319773" y="395008"/>
                  </a:lnTo>
                  <a:lnTo>
                    <a:pt x="337527" y="399719"/>
                  </a:lnTo>
                  <a:lnTo>
                    <a:pt x="357339" y="399923"/>
                  </a:lnTo>
                  <a:lnTo>
                    <a:pt x="377164" y="397065"/>
                  </a:lnTo>
                  <a:lnTo>
                    <a:pt x="429463" y="377304"/>
                  </a:lnTo>
                  <a:lnTo>
                    <a:pt x="472427" y="340321"/>
                  </a:lnTo>
                  <a:lnTo>
                    <a:pt x="490855" y="307555"/>
                  </a:lnTo>
                  <a:lnTo>
                    <a:pt x="492772" y="288531"/>
                  </a:lnTo>
                  <a:close/>
                </a:path>
                <a:path w="521969" h="881379">
                  <a:moveTo>
                    <a:pt x="521893" y="421982"/>
                  </a:moveTo>
                  <a:lnTo>
                    <a:pt x="494296" y="382739"/>
                  </a:lnTo>
                  <a:lnTo>
                    <a:pt x="478066" y="380479"/>
                  </a:lnTo>
                  <a:lnTo>
                    <a:pt x="461772" y="382549"/>
                  </a:lnTo>
                  <a:lnTo>
                    <a:pt x="446659" y="387908"/>
                  </a:lnTo>
                  <a:lnTo>
                    <a:pt x="432168" y="394970"/>
                  </a:lnTo>
                  <a:lnTo>
                    <a:pt x="417868" y="402577"/>
                  </a:lnTo>
                  <a:lnTo>
                    <a:pt x="403301" y="409549"/>
                  </a:lnTo>
                  <a:lnTo>
                    <a:pt x="383082" y="416255"/>
                  </a:lnTo>
                  <a:lnTo>
                    <a:pt x="362051" y="419696"/>
                  </a:lnTo>
                  <a:lnTo>
                    <a:pt x="340753" y="419823"/>
                  </a:lnTo>
                  <a:lnTo>
                    <a:pt x="319697" y="416623"/>
                  </a:lnTo>
                  <a:lnTo>
                    <a:pt x="314464" y="415417"/>
                  </a:lnTo>
                  <a:lnTo>
                    <a:pt x="309003" y="417525"/>
                  </a:lnTo>
                  <a:lnTo>
                    <a:pt x="306400" y="422173"/>
                  </a:lnTo>
                  <a:lnTo>
                    <a:pt x="303326" y="429602"/>
                  </a:lnTo>
                  <a:lnTo>
                    <a:pt x="302133" y="437159"/>
                  </a:lnTo>
                  <a:lnTo>
                    <a:pt x="302742" y="444792"/>
                  </a:lnTo>
                  <a:lnTo>
                    <a:pt x="333565" y="472363"/>
                  </a:lnTo>
                  <a:lnTo>
                    <a:pt x="347332" y="474078"/>
                  </a:lnTo>
                  <a:lnTo>
                    <a:pt x="353098" y="475462"/>
                  </a:lnTo>
                  <a:lnTo>
                    <a:pt x="376250" y="486346"/>
                  </a:lnTo>
                  <a:lnTo>
                    <a:pt x="393979" y="504037"/>
                  </a:lnTo>
                  <a:lnTo>
                    <a:pt x="405155" y="526618"/>
                  </a:lnTo>
                  <a:lnTo>
                    <a:pt x="408660" y="552157"/>
                  </a:lnTo>
                  <a:lnTo>
                    <a:pt x="408444" y="605637"/>
                  </a:lnTo>
                  <a:lnTo>
                    <a:pt x="410362" y="659472"/>
                  </a:lnTo>
                  <a:lnTo>
                    <a:pt x="413918" y="713803"/>
                  </a:lnTo>
                  <a:lnTo>
                    <a:pt x="418604" y="768756"/>
                  </a:lnTo>
                  <a:lnTo>
                    <a:pt x="429450" y="881037"/>
                  </a:lnTo>
                  <a:lnTo>
                    <a:pt x="497446" y="881037"/>
                  </a:lnTo>
                  <a:lnTo>
                    <a:pt x="495388" y="827773"/>
                  </a:lnTo>
                  <a:lnTo>
                    <a:pt x="494182" y="774865"/>
                  </a:lnTo>
                  <a:lnTo>
                    <a:pt x="493839" y="722312"/>
                  </a:lnTo>
                  <a:lnTo>
                    <a:pt x="494385" y="670128"/>
                  </a:lnTo>
                  <a:lnTo>
                    <a:pt x="495846" y="618312"/>
                  </a:lnTo>
                  <a:lnTo>
                    <a:pt x="498221" y="566889"/>
                  </a:lnTo>
                  <a:lnTo>
                    <a:pt x="501535" y="515848"/>
                  </a:lnTo>
                  <a:lnTo>
                    <a:pt x="509371" y="474649"/>
                  </a:lnTo>
                  <a:lnTo>
                    <a:pt x="516242" y="454748"/>
                  </a:lnTo>
                  <a:lnTo>
                    <a:pt x="518033" y="448208"/>
                  </a:lnTo>
                  <a:lnTo>
                    <a:pt x="519493" y="441566"/>
                  </a:lnTo>
                  <a:lnTo>
                    <a:pt x="521055" y="432219"/>
                  </a:lnTo>
                  <a:lnTo>
                    <a:pt x="521893" y="4219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7495" y="2805493"/>
              <a:ext cx="74122" cy="1151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97108" y="3443046"/>
              <a:ext cx="635" cy="6350"/>
            </a:xfrm>
            <a:custGeom>
              <a:avLst/>
              <a:gdLst/>
              <a:ahLst/>
              <a:cxnLst/>
              <a:rect l="l" t="t" r="r" b="b"/>
              <a:pathLst>
                <a:path w="634" h="6350">
                  <a:moveTo>
                    <a:pt x="584" y="6172"/>
                  </a:moveTo>
                  <a:lnTo>
                    <a:pt x="381" y="4152"/>
                  </a:lnTo>
                  <a:lnTo>
                    <a:pt x="177" y="2095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1316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87119" y="2786519"/>
              <a:ext cx="285750" cy="83185"/>
            </a:xfrm>
            <a:custGeom>
              <a:avLst/>
              <a:gdLst/>
              <a:ahLst/>
              <a:cxnLst/>
              <a:rect l="l" t="t" r="r" b="b"/>
              <a:pathLst>
                <a:path w="285750" h="83185">
                  <a:moveTo>
                    <a:pt x="285178" y="0"/>
                  </a:moveTo>
                  <a:lnTo>
                    <a:pt x="104406" y="5143"/>
                  </a:lnTo>
                  <a:lnTo>
                    <a:pt x="134594" y="50965"/>
                  </a:lnTo>
                  <a:lnTo>
                    <a:pt x="0" y="82753"/>
                  </a:lnTo>
                  <a:lnTo>
                    <a:pt x="194094" y="74066"/>
                  </a:lnTo>
                  <a:lnTo>
                    <a:pt x="166446" y="27178"/>
                  </a:lnTo>
                  <a:lnTo>
                    <a:pt x="28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0420" y="2370975"/>
              <a:ext cx="546735" cy="535940"/>
            </a:xfrm>
            <a:custGeom>
              <a:avLst/>
              <a:gdLst/>
              <a:ahLst/>
              <a:cxnLst/>
              <a:rect l="l" t="t" r="r" b="b"/>
              <a:pathLst>
                <a:path w="546735" h="535939">
                  <a:moveTo>
                    <a:pt x="399376" y="0"/>
                  </a:moveTo>
                  <a:lnTo>
                    <a:pt x="136829" y="8394"/>
                  </a:lnTo>
                  <a:lnTo>
                    <a:pt x="0" y="324040"/>
                  </a:lnTo>
                  <a:lnTo>
                    <a:pt x="18872" y="535787"/>
                  </a:lnTo>
                  <a:lnTo>
                    <a:pt x="64096" y="444957"/>
                  </a:lnTo>
                  <a:lnTo>
                    <a:pt x="88950" y="262102"/>
                  </a:lnTo>
                  <a:lnTo>
                    <a:pt x="133794" y="163322"/>
                  </a:lnTo>
                  <a:lnTo>
                    <a:pt x="231521" y="114554"/>
                  </a:lnTo>
                  <a:lnTo>
                    <a:pt x="415061" y="81762"/>
                  </a:lnTo>
                  <a:lnTo>
                    <a:pt x="546150" y="48641"/>
                  </a:lnTo>
                  <a:lnTo>
                    <a:pt x="525919" y="22796"/>
                  </a:lnTo>
                  <a:lnTo>
                    <a:pt x="446341" y="5994"/>
                  </a:lnTo>
                  <a:lnTo>
                    <a:pt x="399376" y="0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006" y="94564"/>
              <a:ext cx="143988" cy="144005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614678" y="4902200"/>
            <a:ext cx="3525520" cy="0"/>
          </a:xfrm>
          <a:custGeom>
            <a:avLst/>
            <a:gdLst/>
            <a:ahLst/>
            <a:cxnLst/>
            <a:rect l="l" t="t" r="r" b="b"/>
            <a:pathLst>
              <a:path w="3525520">
                <a:moveTo>
                  <a:pt x="0" y="0"/>
                </a:moveTo>
                <a:lnTo>
                  <a:pt x="3525037" y="0"/>
                </a:lnTo>
              </a:path>
            </a:pathLst>
          </a:custGeom>
          <a:ln w="7937">
            <a:solidFill>
              <a:srgbClr val="2D2F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62049" y="6611587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7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5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1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20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5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31518" y="5725756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4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9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6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19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4" y="8737"/>
                </a:lnTo>
                <a:lnTo>
                  <a:pt x="48323" y="3048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5711" y="572738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4968" y="6570815"/>
            <a:ext cx="876300" cy="876300"/>
            <a:chOff x="434968" y="6570815"/>
            <a:chExt cx="876300" cy="876300"/>
          </a:xfrm>
        </p:grpSpPr>
        <p:sp>
          <p:nvSpPr>
            <p:cNvPr id="24" name="object 24"/>
            <p:cNvSpPr/>
            <p:nvPr/>
          </p:nvSpPr>
          <p:spPr>
            <a:xfrm>
              <a:off x="447333" y="6642087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1"/>
                  </a:lnTo>
                  <a:lnTo>
                    <a:pt x="309638" y="599592"/>
                  </a:lnTo>
                  <a:lnTo>
                    <a:pt x="345554" y="627633"/>
                  </a:lnTo>
                  <a:lnTo>
                    <a:pt x="382955" y="653770"/>
                  </a:lnTo>
                  <a:lnTo>
                    <a:pt x="421792" y="677925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4962" y="6570815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49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49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36" y="866025"/>
                  </a:moveTo>
                  <a:lnTo>
                    <a:pt x="873239" y="858786"/>
                  </a:lnTo>
                  <a:lnTo>
                    <a:pt x="866013" y="855802"/>
                  </a:lnTo>
                  <a:lnTo>
                    <a:pt x="858786" y="858786"/>
                  </a:lnTo>
                  <a:lnTo>
                    <a:pt x="855789" y="866025"/>
                  </a:lnTo>
                  <a:lnTo>
                    <a:pt x="858786" y="873252"/>
                  </a:lnTo>
                  <a:lnTo>
                    <a:pt x="866013" y="876249"/>
                  </a:lnTo>
                  <a:lnTo>
                    <a:pt x="873239" y="873252"/>
                  </a:lnTo>
                  <a:lnTo>
                    <a:pt x="876236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290751" y="571501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6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46541" y="657081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49" y="17449"/>
                </a:lnTo>
                <a:lnTo>
                  <a:pt x="20447" y="10223"/>
                </a:lnTo>
                <a:lnTo>
                  <a:pt x="17449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9935" y="5779973"/>
            <a:ext cx="1602124" cy="1602101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3272751" y="6611587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0" y="823087"/>
                </a:moveTo>
                <a:lnTo>
                  <a:pt x="47853" y="818362"/>
                </a:lnTo>
                <a:lnTo>
                  <a:pt x="94894" y="811047"/>
                </a:lnTo>
                <a:lnTo>
                  <a:pt x="141058" y="801217"/>
                </a:lnTo>
                <a:lnTo>
                  <a:pt x="186258" y="788949"/>
                </a:lnTo>
                <a:lnTo>
                  <a:pt x="230441" y="774306"/>
                </a:lnTo>
                <a:lnTo>
                  <a:pt x="273519" y="757351"/>
                </a:lnTo>
                <a:lnTo>
                  <a:pt x="315417" y="738187"/>
                </a:lnTo>
                <a:lnTo>
                  <a:pt x="356082" y="716864"/>
                </a:lnTo>
                <a:lnTo>
                  <a:pt x="395414" y="693458"/>
                </a:lnTo>
                <a:lnTo>
                  <a:pt x="433349" y="668045"/>
                </a:lnTo>
                <a:lnTo>
                  <a:pt x="469823" y="640702"/>
                </a:lnTo>
                <a:lnTo>
                  <a:pt x="504761" y="611505"/>
                </a:lnTo>
                <a:lnTo>
                  <a:pt x="538086" y="580504"/>
                </a:lnTo>
                <a:lnTo>
                  <a:pt x="569722" y="547801"/>
                </a:lnTo>
                <a:lnTo>
                  <a:pt x="599592" y="513461"/>
                </a:lnTo>
                <a:lnTo>
                  <a:pt x="627634" y="477545"/>
                </a:lnTo>
                <a:lnTo>
                  <a:pt x="653770" y="440143"/>
                </a:lnTo>
                <a:lnTo>
                  <a:pt x="677926" y="401320"/>
                </a:lnTo>
                <a:lnTo>
                  <a:pt x="700024" y="361149"/>
                </a:lnTo>
                <a:lnTo>
                  <a:pt x="720001" y="319697"/>
                </a:lnTo>
                <a:lnTo>
                  <a:pt x="737781" y="277037"/>
                </a:lnTo>
                <a:lnTo>
                  <a:pt x="753287" y="233260"/>
                </a:lnTo>
                <a:lnTo>
                  <a:pt x="766445" y="188429"/>
                </a:lnTo>
                <a:lnTo>
                  <a:pt x="777189" y="142608"/>
                </a:lnTo>
                <a:lnTo>
                  <a:pt x="785444" y="95885"/>
                </a:lnTo>
                <a:lnTo>
                  <a:pt x="791133" y="48323"/>
                </a:lnTo>
                <a:lnTo>
                  <a:pt x="794181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42233" y="5725756"/>
            <a:ext cx="823594" cy="794385"/>
          </a:xfrm>
          <a:custGeom>
            <a:avLst/>
            <a:gdLst/>
            <a:ahLst/>
            <a:cxnLst/>
            <a:rect l="l" t="t" r="r" b="b"/>
            <a:pathLst>
              <a:path w="823595" h="794384">
                <a:moveTo>
                  <a:pt x="823112" y="794207"/>
                </a:moveTo>
                <a:lnTo>
                  <a:pt x="818388" y="746353"/>
                </a:lnTo>
                <a:lnTo>
                  <a:pt x="811072" y="699312"/>
                </a:lnTo>
                <a:lnTo>
                  <a:pt x="801243" y="653148"/>
                </a:lnTo>
                <a:lnTo>
                  <a:pt x="788974" y="607949"/>
                </a:lnTo>
                <a:lnTo>
                  <a:pt x="774319" y="563765"/>
                </a:lnTo>
                <a:lnTo>
                  <a:pt x="757377" y="520687"/>
                </a:lnTo>
                <a:lnTo>
                  <a:pt x="738200" y="478777"/>
                </a:lnTo>
                <a:lnTo>
                  <a:pt x="716876" y="438124"/>
                </a:lnTo>
                <a:lnTo>
                  <a:pt x="693470" y="398792"/>
                </a:lnTo>
                <a:lnTo>
                  <a:pt x="668058" y="360845"/>
                </a:lnTo>
                <a:lnTo>
                  <a:pt x="640715" y="324370"/>
                </a:lnTo>
                <a:lnTo>
                  <a:pt x="611517" y="289445"/>
                </a:lnTo>
                <a:lnTo>
                  <a:pt x="580517" y="256120"/>
                </a:lnTo>
                <a:lnTo>
                  <a:pt x="547814" y="224485"/>
                </a:lnTo>
                <a:lnTo>
                  <a:pt x="513473" y="194614"/>
                </a:lnTo>
                <a:lnTo>
                  <a:pt x="477558" y="166573"/>
                </a:lnTo>
                <a:lnTo>
                  <a:pt x="440156" y="140436"/>
                </a:lnTo>
                <a:lnTo>
                  <a:pt x="401320" y="116281"/>
                </a:lnTo>
                <a:lnTo>
                  <a:pt x="361149" y="94170"/>
                </a:lnTo>
                <a:lnTo>
                  <a:pt x="319697" y="74193"/>
                </a:lnTo>
                <a:lnTo>
                  <a:pt x="277050" y="56413"/>
                </a:lnTo>
                <a:lnTo>
                  <a:pt x="233273" y="40906"/>
                </a:lnTo>
                <a:lnTo>
                  <a:pt x="188429" y="27736"/>
                </a:lnTo>
                <a:lnTo>
                  <a:pt x="142608" y="16992"/>
                </a:lnTo>
                <a:lnTo>
                  <a:pt x="95885" y="8737"/>
                </a:lnTo>
                <a:lnTo>
                  <a:pt x="48323" y="3048"/>
                </a:lnTo>
                <a:lnTo>
                  <a:pt x="0" y="0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56421" y="5727382"/>
            <a:ext cx="794385" cy="823594"/>
          </a:xfrm>
          <a:custGeom>
            <a:avLst/>
            <a:gdLst/>
            <a:ahLst/>
            <a:cxnLst/>
            <a:rect l="l" t="t" r="r" b="b"/>
            <a:pathLst>
              <a:path w="794385" h="823595">
                <a:moveTo>
                  <a:pt x="794207" y="0"/>
                </a:moveTo>
                <a:lnTo>
                  <a:pt x="746353" y="4724"/>
                </a:lnTo>
                <a:lnTo>
                  <a:pt x="699312" y="12026"/>
                </a:lnTo>
                <a:lnTo>
                  <a:pt x="653148" y="21869"/>
                </a:lnTo>
                <a:lnTo>
                  <a:pt x="607949" y="34137"/>
                </a:lnTo>
                <a:lnTo>
                  <a:pt x="563765" y="48793"/>
                </a:lnTo>
                <a:lnTo>
                  <a:pt x="520687" y="65735"/>
                </a:lnTo>
                <a:lnTo>
                  <a:pt x="478777" y="84912"/>
                </a:lnTo>
                <a:lnTo>
                  <a:pt x="438124" y="106235"/>
                </a:lnTo>
                <a:lnTo>
                  <a:pt x="398792" y="129641"/>
                </a:lnTo>
                <a:lnTo>
                  <a:pt x="360845" y="155054"/>
                </a:lnTo>
                <a:lnTo>
                  <a:pt x="324370" y="182397"/>
                </a:lnTo>
                <a:lnTo>
                  <a:pt x="289445" y="211594"/>
                </a:lnTo>
                <a:lnTo>
                  <a:pt x="256120" y="242595"/>
                </a:lnTo>
                <a:lnTo>
                  <a:pt x="224485" y="275297"/>
                </a:lnTo>
                <a:lnTo>
                  <a:pt x="194614" y="309638"/>
                </a:lnTo>
                <a:lnTo>
                  <a:pt x="166573" y="345554"/>
                </a:lnTo>
                <a:lnTo>
                  <a:pt x="140436" y="382955"/>
                </a:lnTo>
                <a:lnTo>
                  <a:pt x="116281" y="421792"/>
                </a:lnTo>
                <a:lnTo>
                  <a:pt x="94170" y="461962"/>
                </a:lnTo>
                <a:lnTo>
                  <a:pt x="74193" y="503415"/>
                </a:lnTo>
                <a:lnTo>
                  <a:pt x="56413" y="546061"/>
                </a:lnTo>
                <a:lnTo>
                  <a:pt x="40906" y="589838"/>
                </a:lnTo>
                <a:lnTo>
                  <a:pt x="27736" y="634682"/>
                </a:lnTo>
                <a:lnTo>
                  <a:pt x="16992" y="680504"/>
                </a:lnTo>
                <a:lnTo>
                  <a:pt x="8737" y="727227"/>
                </a:lnTo>
                <a:lnTo>
                  <a:pt x="3048" y="774788"/>
                </a:lnTo>
                <a:lnTo>
                  <a:pt x="0" y="823112"/>
                </a:lnTo>
              </a:path>
            </a:pathLst>
          </a:custGeom>
          <a:ln w="20447">
            <a:solidFill>
              <a:srgbClr val="2D2F92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345677" y="6570815"/>
            <a:ext cx="876300" cy="876300"/>
            <a:chOff x="2345677" y="6570815"/>
            <a:chExt cx="876300" cy="876300"/>
          </a:xfrm>
        </p:grpSpPr>
        <p:sp>
          <p:nvSpPr>
            <p:cNvPr id="33" name="object 33"/>
            <p:cNvSpPr/>
            <p:nvPr/>
          </p:nvSpPr>
          <p:spPr>
            <a:xfrm>
              <a:off x="2358047" y="6642087"/>
              <a:ext cx="823594" cy="794385"/>
            </a:xfrm>
            <a:custGeom>
              <a:avLst/>
              <a:gdLst/>
              <a:ahLst/>
              <a:cxnLst/>
              <a:rect l="l" t="t" r="r" b="b"/>
              <a:pathLst>
                <a:path w="823594" h="794384">
                  <a:moveTo>
                    <a:pt x="0" y="0"/>
                  </a:moveTo>
                  <a:lnTo>
                    <a:pt x="4724" y="47853"/>
                  </a:lnTo>
                  <a:lnTo>
                    <a:pt x="12026" y="94894"/>
                  </a:lnTo>
                  <a:lnTo>
                    <a:pt x="21869" y="141058"/>
                  </a:lnTo>
                  <a:lnTo>
                    <a:pt x="34137" y="186258"/>
                  </a:lnTo>
                  <a:lnTo>
                    <a:pt x="48793" y="230441"/>
                  </a:lnTo>
                  <a:lnTo>
                    <a:pt x="65735" y="273519"/>
                  </a:lnTo>
                  <a:lnTo>
                    <a:pt x="84912" y="315417"/>
                  </a:lnTo>
                  <a:lnTo>
                    <a:pt x="106235" y="356082"/>
                  </a:lnTo>
                  <a:lnTo>
                    <a:pt x="129641" y="395414"/>
                  </a:lnTo>
                  <a:lnTo>
                    <a:pt x="155054" y="433362"/>
                  </a:lnTo>
                  <a:lnTo>
                    <a:pt x="182397" y="469823"/>
                  </a:lnTo>
                  <a:lnTo>
                    <a:pt x="211594" y="504761"/>
                  </a:lnTo>
                  <a:lnTo>
                    <a:pt x="242595" y="538086"/>
                  </a:lnTo>
                  <a:lnTo>
                    <a:pt x="275297" y="569721"/>
                  </a:lnTo>
                  <a:lnTo>
                    <a:pt x="309638" y="599592"/>
                  </a:lnTo>
                  <a:lnTo>
                    <a:pt x="345554" y="627633"/>
                  </a:lnTo>
                  <a:lnTo>
                    <a:pt x="382955" y="653770"/>
                  </a:lnTo>
                  <a:lnTo>
                    <a:pt x="421792" y="677925"/>
                  </a:lnTo>
                  <a:lnTo>
                    <a:pt x="461962" y="700036"/>
                  </a:lnTo>
                  <a:lnTo>
                    <a:pt x="503415" y="720013"/>
                  </a:lnTo>
                  <a:lnTo>
                    <a:pt x="546061" y="737793"/>
                  </a:lnTo>
                  <a:lnTo>
                    <a:pt x="589838" y="753300"/>
                  </a:lnTo>
                  <a:lnTo>
                    <a:pt x="634682" y="766470"/>
                  </a:lnTo>
                  <a:lnTo>
                    <a:pt x="680504" y="777214"/>
                  </a:lnTo>
                  <a:lnTo>
                    <a:pt x="727227" y="785469"/>
                  </a:lnTo>
                  <a:lnTo>
                    <a:pt x="774788" y="791159"/>
                  </a:lnTo>
                  <a:lnTo>
                    <a:pt x="823112" y="794207"/>
                  </a:lnTo>
                </a:path>
              </a:pathLst>
            </a:custGeom>
            <a:ln w="20447">
              <a:solidFill>
                <a:srgbClr val="2D2F92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5677" y="6570815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20447" y="10223"/>
                  </a:moveTo>
                  <a:lnTo>
                    <a:pt x="17462" y="2984"/>
                  </a:lnTo>
                  <a:lnTo>
                    <a:pt x="10223" y="0"/>
                  </a:lnTo>
                  <a:lnTo>
                    <a:pt x="2997" y="2984"/>
                  </a:lnTo>
                  <a:lnTo>
                    <a:pt x="0" y="10223"/>
                  </a:lnTo>
                  <a:lnTo>
                    <a:pt x="2997" y="17449"/>
                  </a:lnTo>
                  <a:lnTo>
                    <a:pt x="10223" y="20447"/>
                  </a:lnTo>
                  <a:lnTo>
                    <a:pt x="17462" y="17449"/>
                  </a:lnTo>
                  <a:lnTo>
                    <a:pt x="20447" y="10223"/>
                  </a:lnTo>
                  <a:close/>
                </a:path>
                <a:path w="876300" h="876300">
                  <a:moveTo>
                    <a:pt x="876223" y="866025"/>
                  </a:moveTo>
                  <a:lnTo>
                    <a:pt x="873239" y="858786"/>
                  </a:lnTo>
                  <a:lnTo>
                    <a:pt x="866000" y="855802"/>
                  </a:lnTo>
                  <a:lnTo>
                    <a:pt x="858774" y="858786"/>
                  </a:lnTo>
                  <a:lnTo>
                    <a:pt x="855776" y="866025"/>
                  </a:lnTo>
                  <a:lnTo>
                    <a:pt x="858774" y="873252"/>
                  </a:lnTo>
                  <a:lnTo>
                    <a:pt x="866000" y="876249"/>
                  </a:lnTo>
                  <a:lnTo>
                    <a:pt x="873239" y="873252"/>
                  </a:lnTo>
                  <a:lnTo>
                    <a:pt x="876223" y="866025"/>
                  </a:lnTo>
                  <a:close/>
                </a:path>
              </a:pathLst>
            </a:custGeom>
            <a:solidFill>
              <a:srgbClr val="2D2F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/>
          <p:nvPr/>
        </p:nvSpPr>
        <p:spPr>
          <a:xfrm>
            <a:off x="3201454" y="5715012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5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057256" y="6570815"/>
            <a:ext cx="20955" cy="20955"/>
          </a:xfrm>
          <a:custGeom>
            <a:avLst/>
            <a:gdLst/>
            <a:ahLst/>
            <a:cxnLst/>
            <a:rect l="l" t="t" r="r" b="b"/>
            <a:pathLst>
              <a:path w="20954" h="20954">
                <a:moveTo>
                  <a:pt x="10223" y="0"/>
                </a:moveTo>
                <a:lnTo>
                  <a:pt x="2997" y="2984"/>
                </a:lnTo>
                <a:lnTo>
                  <a:pt x="0" y="10223"/>
                </a:lnTo>
                <a:lnTo>
                  <a:pt x="2997" y="17449"/>
                </a:lnTo>
                <a:lnTo>
                  <a:pt x="10223" y="20447"/>
                </a:lnTo>
                <a:lnTo>
                  <a:pt x="17462" y="17449"/>
                </a:lnTo>
                <a:lnTo>
                  <a:pt x="20447" y="10223"/>
                </a:lnTo>
                <a:lnTo>
                  <a:pt x="17462" y="2984"/>
                </a:lnTo>
                <a:lnTo>
                  <a:pt x="10223" y="0"/>
                </a:lnTo>
                <a:close/>
              </a:path>
            </a:pathLst>
          </a:custGeom>
          <a:solidFill>
            <a:srgbClr val="2D2F9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10637" y="5779973"/>
            <a:ext cx="1602117" cy="160210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ts val="1789"/>
              </a:lnSpc>
              <a:spcBef>
                <a:spcPts val="465"/>
              </a:spcBef>
            </a:pPr>
            <a:r>
              <a:rPr spc="-10" dirty="0"/>
              <a:t>Клінічний </a:t>
            </a:r>
            <a:r>
              <a:rPr dirty="0"/>
              <a:t>ВИПАДОК</a:t>
            </a:r>
            <a:r>
              <a:rPr spc="-100" dirty="0"/>
              <a:t> </a:t>
            </a:r>
            <a:r>
              <a:rPr spc="-50" dirty="0"/>
              <a:t>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510788" y="683767"/>
            <a:ext cx="627380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450" spc="-10" dirty="0">
                <a:solidFill>
                  <a:srgbClr val="78CDD0"/>
                </a:solidFill>
                <a:latin typeface="Tahoma"/>
                <a:cs typeface="Tahoma"/>
              </a:rPr>
              <a:t>Жінка</a:t>
            </a:r>
            <a:endParaRPr sz="1450">
              <a:latin typeface="Tahoma"/>
              <a:cs typeface="Tahoma"/>
            </a:endParaRPr>
          </a:p>
          <a:p>
            <a:pPr marL="205740">
              <a:lnSpc>
                <a:spcPts val="1800"/>
              </a:lnSpc>
            </a:pPr>
            <a:r>
              <a:rPr sz="1550" spc="-25" dirty="0">
                <a:solidFill>
                  <a:srgbClr val="78CDD0"/>
                </a:solidFill>
                <a:latin typeface="Tahoma"/>
                <a:cs typeface="Tahoma"/>
              </a:rPr>
              <a:t>ВІК</a:t>
            </a:r>
            <a:endParaRPr sz="1550">
              <a:latin typeface="Tahoma"/>
              <a:cs typeface="Tahoma"/>
            </a:endParaRPr>
          </a:p>
          <a:p>
            <a:pPr marL="187960">
              <a:lnSpc>
                <a:spcPts val="3035"/>
              </a:lnSpc>
            </a:pPr>
            <a:r>
              <a:rPr sz="2550" spc="-25" dirty="0">
                <a:solidFill>
                  <a:srgbClr val="78CDD0"/>
                </a:solidFill>
                <a:latin typeface="Arial Black"/>
                <a:cs typeface="Arial Black"/>
              </a:rPr>
              <a:t>84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6963" y="1773196"/>
            <a:ext cx="4105275" cy="15011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доктор</a:t>
            </a:r>
            <a:r>
              <a:rPr sz="900" spc="12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Умберто</a:t>
            </a:r>
            <a:r>
              <a:rPr sz="900" spc="135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Массафра,</a:t>
            </a:r>
            <a:r>
              <a:rPr sz="900" spc="1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78CDD0"/>
                </a:solidFill>
                <a:latin typeface="Tahoma"/>
                <a:cs typeface="Tahoma"/>
              </a:rPr>
              <a:t>Рим,</a:t>
            </a:r>
            <a:r>
              <a:rPr sz="900" spc="130" dirty="0">
                <a:solidFill>
                  <a:srgbClr val="78CDD0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78CDD0"/>
                </a:solidFill>
                <a:latin typeface="Tahoma"/>
                <a:cs typeface="Tahoma"/>
              </a:rPr>
              <a:t>Італія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Остеоартрит</a:t>
            </a:r>
            <a:r>
              <a:rPr sz="13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05" dirty="0">
                <a:solidFill>
                  <a:srgbClr val="FFFFFF"/>
                </a:solidFill>
                <a:latin typeface="Tahoma"/>
                <a:cs typeface="Tahoma"/>
              </a:rPr>
              <a:t>колінного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114" dirty="0">
                <a:solidFill>
                  <a:srgbClr val="FFFFFF"/>
                </a:solidFill>
                <a:latin typeface="Tahoma"/>
                <a:cs typeface="Tahoma"/>
              </a:rPr>
              <a:t>суглоба</a:t>
            </a:r>
            <a:r>
              <a:rPr sz="13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Black"/>
                <a:cs typeface="Arial Black"/>
              </a:rPr>
              <a:t>III</a:t>
            </a:r>
            <a:endParaRPr sz="13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300" spc="-10" dirty="0">
                <a:solidFill>
                  <a:srgbClr val="FFFFFF"/>
                </a:solidFill>
                <a:latin typeface="Tahoma"/>
                <a:cs typeface="Tahoma"/>
              </a:rPr>
              <a:t>ступеня</a:t>
            </a:r>
            <a:endParaRPr sz="1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300">
              <a:latin typeface="Tahoma"/>
              <a:cs typeface="Tahoma"/>
            </a:endParaRPr>
          </a:p>
          <a:p>
            <a:pPr marL="1481455" marR="5080" indent="-635">
              <a:lnSpc>
                <a:spcPct val="100000"/>
              </a:lnSpc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З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остеоартритом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плечових,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кістьових</a:t>
            </a:r>
            <a:r>
              <a:rPr sz="9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та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колінних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суглобів</a:t>
            </a:r>
            <a:r>
              <a:rPr sz="9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III</a:t>
            </a:r>
            <a:r>
              <a:rPr sz="9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ступені</a:t>
            </a:r>
            <a:endParaRPr sz="900">
              <a:latin typeface="Tahoma"/>
              <a:cs typeface="Tahoma"/>
            </a:endParaRPr>
          </a:p>
          <a:p>
            <a:pPr marL="1481455">
              <a:lnSpc>
                <a:spcPct val="100000"/>
              </a:lnSpc>
              <a:spcBef>
                <a:spcPts val="10"/>
              </a:spcBef>
            </a:pPr>
            <a:r>
              <a:rPr sz="900" dirty="0">
                <a:solidFill>
                  <a:srgbClr val="FFFFFF"/>
                </a:solidFill>
                <a:latin typeface="Tahoma"/>
                <a:cs typeface="Tahoma"/>
              </a:rPr>
              <a:t>ІМТ</a:t>
            </a: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29,6</a:t>
            </a:r>
            <a:endParaRPr sz="900">
              <a:latin typeface="Tahoma"/>
              <a:cs typeface="Tahoma"/>
            </a:endParaRPr>
          </a:p>
          <a:p>
            <a:pPr marL="1481455">
              <a:lnSpc>
                <a:spcPct val="100000"/>
              </a:lnSpc>
            </a:pPr>
            <a:r>
              <a:rPr sz="900" spc="-10" dirty="0">
                <a:solidFill>
                  <a:srgbClr val="FFFFFF"/>
                </a:solidFill>
                <a:latin typeface="Tahoma"/>
                <a:cs typeface="Tahoma"/>
              </a:rPr>
              <a:t>Гіпертонія,</a:t>
            </a:r>
            <a:r>
              <a:rPr sz="9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Tahoma"/>
                <a:cs typeface="Tahoma"/>
              </a:rPr>
              <a:t>ХОЗЛ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737235" indent="-635">
              <a:lnSpc>
                <a:spcPct val="100499"/>
              </a:lnSpc>
              <a:spcBef>
                <a:spcPts val="95"/>
              </a:spcBef>
            </a:pPr>
            <a:r>
              <a:rPr spc="-10" dirty="0"/>
              <a:t>Парацетамол</a:t>
            </a:r>
            <a:r>
              <a:rPr spc="20" dirty="0"/>
              <a:t> </a:t>
            </a:r>
            <a:r>
              <a:rPr spc="-10" dirty="0"/>
              <a:t>неефективний,</a:t>
            </a:r>
            <a:r>
              <a:rPr spc="20" dirty="0"/>
              <a:t> </a:t>
            </a:r>
            <a:r>
              <a:rPr spc="-20" dirty="0"/>
              <a:t>НПЗЗ </a:t>
            </a:r>
            <a:r>
              <a:rPr spc="-10" dirty="0"/>
              <a:t>протипоказані</a:t>
            </a:r>
            <a:r>
              <a:rPr spc="25" dirty="0"/>
              <a:t> </a:t>
            </a:r>
            <a:r>
              <a:rPr spc="-10" dirty="0"/>
              <a:t>(Підвищення артеріального </a:t>
            </a:r>
            <a:r>
              <a:rPr dirty="0"/>
              <a:t>тиску</a:t>
            </a:r>
            <a:r>
              <a:rPr spc="-5" dirty="0"/>
              <a:t> </a:t>
            </a:r>
            <a:r>
              <a:rPr dirty="0"/>
              <a:t>та </a:t>
            </a:r>
            <a:r>
              <a:rPr spc="-10" dirty="0"/>
              <a:t>гастрит). </a:t>
            </a:r>
            <a:r>
              <a:rPr dirty="0"/>
              <a:t>Опіоїди</a:t>
            </a:r>
            <a:r>
              <a:rPr spc="-5" dirty="0"/>
              <a:t> </a:t>
            </a:r>
            <a:r>
              <a:rPr spc="-10" dirty="0"/>
              <a:t>малоефективні.</a:t>
            </a:r>
            <a:r>
              <a:rPr spc="5" dirty="0"/>
              <a:t> </a:t>
            </a:r>
            <a:r>
              <a:rPr spc="-10" dirty="0"/>
              <a:t>Пацієнтка </a:t>
            </a:r>
            <a:r>
              <a:rPr dirty="0"/>
              <a:t>звернулась</a:t>
            </a:r>
            <a:r>
              <a:rPr spc="-40" dirty="0"/>
              <a:t> </a:t>
            </a:r>
            <a:r>
              <a:rPr dirty="0"/>
              <a:t>через</a:t>
            </a:r>
            <a:r>
              <a:rPr spc="-45" dirty="0"/>
              <a:t> </a:t>
            </a:r>
            <a:r>
              <a:rPr dirty="0"/>
              <a:t>больові</a:t>
            </a:r>
            <a:r>
              <a:rPr spc="-45" dirty="0"/>
              <a:t> </a:t>
            </a:r>
            <a:r>
              <a:rPr spc="-10" dirty="0"/>
              <a:t>відчуття, </a:t>
            </a:r>
            <a:r>
              <a:rPr dirty="0"/>
              <a:t>оцінка</a:t>
            </a:r>
            <a:r>
              <a:rPr spc="-35" dirty="0"/>
              <a:t> </a:t>
            </a:r>
            <a:r>
              <a:rPr dirty="0"/>
              <a:t>склала</a:t>
            </a:r>
            <a:r>
              <a:rPr spc="-20" dirty="0"/>
              <a:t> </a:t>
            </a:r>
            <a:r>
              <a:rPr dirty="0"/>
              <a:t>7</a:t>
            </a:r>
            <a:r>
              <a:rPr spc="-25" dirty="0"/>
              <a:t> </a:t>
            </a:r>
            <a:r>
              <a:rPr dirty="0"/>
              <a:t>балів</a:t>
            </a:r>
            <a:r>
              <a:rPr spc="-30" dirty="0"/>
              <a:t> </a:t>
            </a:r>
            <a:r>
              <a:rPr dirty="0"/>
              <a:t>за</a:t>
            </a:r>
            <a:r>
              <a:rPr spc="-25" dirty="0"/>
              <a:t> </a:t>
            </a:r>
            <a:r>
              <a:rPr dirty="0"/>
              <a:t>шкалою</a:t>
            </a:r>
            <a:r>
              <a:rPr spc="-30" dirty="0"/>
              <a:t> </a:t>
            </a:r>
            <a:r>
              <a:rPr spc="-25" dirty="0"/>
              <a:t>VAS </a:t>
            </a:r>
            <a:r>
              <a:rPr dirty="0"/>
              <a:t>та</a:t>
            </a:r>
            <a:r>
              <a:rPr spc="-30" dirty="0"/>
              <a:t> </a:t>
            </a:r>
            <a:r>
              <a:rPr dirty="0"/>
              <a:t>11</a:t>
            </a:r>
            <a:r>
              <a:rPr spc="-25" dirty="0"/>
              <a:t> </a:t>
            </a:r>
            <a:r>
              <a:rPr dirty="0"/>
              <a:t>балів</a:t>
            </a:r>
            <a:r>
              <a:rPr spc="-15" dirty="0"/>
              <a:t> </a:t>
            </a:r>
            <a:r>
              <a:rPr dirty="0"/>
              <a:t>за</a:t>
            </a:r>
            <a:r>
              <a:rPr spc="-20" dirty="0"/>
              <a:t> </a:t>
            </a:r>
            <a:r>
              <a:rPr dirty="0"/>
              <a:t>шкалою</a:t>
            </a:r>
            <a:r>
              <a:rPr spc="-30" dirty="0"/>
              <a:t> </a:t>
            </a:r>
            <a:r>
              <a:rPr spc="-10" dirty="0"/>
              <a:t>Лекена.</a:t>
            </a: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pc="-10" dirty="0"/>
          </a:p>
          <a:p>
            <a:pPr marL="12700" marR="5080" indent="-635">
              <a:lnSpc>
                <a:spcPts val="940"/>
              </a:lnSpc>
            </a:pPr>
            <a:r>
              <a:rPr spc="30" dirty="0"/>
              <a:t>Пацієнтка</a:t>
            </a:r>
            <a:r>
              <a:rPr spc="155" dirty="0"/>
              <a:t> </a:t>
            </a:r>
            <a:r>
              <a:rPr spc="30" dirty="0"/>
              <a:t>отримувала</a:t>
            </a:r>
            <a:r>
              <a:rPr spc="155" dirty="0"/>
              <a:t> </a:t>
            </a:r>
            <a:r>
              <a:rPr spc="30" dirty="0"/>
              <a:t>внутрішньосуглобові</a:t>
            </a:r>
            <a:r>
              <a:rPr spc="155" dirty="0"/>
              <a:t> </a:t>
            </a:r>
            <a:r>
              <a:rPr spc="-10" dirty="0"/>
              <a:t>ін'єкції </a:t>
            </a:r>
            <a:r>
              <a:rPr spc="20" dirty="0"/>
              <a:t>кортикостероїдів</a:t>
            </a:r>
            <a:r>
              <a:rPr spc="135" dirty="0"/>
              <a:t> </a:t>
            </a:r>
            <a:r>
              <a:rPr spc="20" dirty="0"/>
              <a:t>один</a:t>
            </a:r>
            <a:r>
              <a:rPr spc="155" dirty="0"/>
              <a:t> </a:t>
            </a:r>
            <a:r>
              <a:rPr spc="20" dirty="0"/>
              <a:t>раз</a:t>
            </a:r>
            <a:r>
              <a:rPr spc="130" dirty="0"/>
              <a:t> </a:t>
            </a:r>
            <a:r>
              <a:rPr spc="20" dirty="0"/>
              <a:t>на</a:t>
            </a:r>
            <a:r>
              <a:rPr spc="140" dirty="0"/>
              <a:t> </a:t>
            </a:r>
            <a:r>
              <a:rPr spc="20" dirty="0"/>
              <a:t>тиждень</a:t>
            </a:r>
            <a:r>
              <a:rPr spc="140" dirty="0"/>
              <a:t> </a:t>
            </a:r>
            <a:r>
              <a:rPr spc="20" dirty="0"/>
              <a:t>(3</a:t>
            </a:r>
            <a:r>
              <a:rPr spc="125" dirty="0"/>
              <a:t> </a:t>
            </a:r>
            <a:r>
              <a:rPr spc="-10" dirty="0"/>
              <a:t>ін'єкції),</a:t>
            </a:r>
            <a:r>
              <a:rPr spc="500" dirty="0"/>
              <a:t> </a:t>
            </a:r>
            <a:r>
              <a:rPr spc="20" dirty="0"/>
              <a:t>а</a:t>
            </a:r>
            <a:r>
              <a:rPr spc="114" dirty="0"/>
              <a:t> </a:t>
            </a:r>
            <a:r>
              <a:rPr spc="20" dirty="0"/>
              <a:t>потім</a:t>
            </a:r>
            <a:r>
              <a:rPr spc="120" dirty="0"/>
              <a:t> </a:t>
            </a:r>
            <a:r>
              <a:rPr spc="20" dirty="0"/>
              <a:t>ін'єкції</a:t>
            </a:r>
            <a:r>
              <a:rPr spc="125" dirty="0"/>
              <a:t> </a:t>
            </a:r>
            <a:r>
              <a:rPr spc="20" dirty="0"/>
              <a:t>гіалуронової</a:t>
            </a:r>
            <a:r>
              <a:rPr spc="125" dirty="0"/>
              <a:t> </a:t>
            </a:r>
            <a:r>
              <a:rPr spc="20" dirty="0"/>
              <a:t>кислоти</a:t>
            </a:r>
            <a:r>
              <a:rPr spc="130" dirty="0"/>
              <a:t> </a:t>
            </a:r>
            <a:r>
              <a:rPr spc="20" dirty="0"/>
              <a:t>один</a:t>
            </a:r>
            <a:r>
              <a:rPr spc="140" dirty="0"/>
              <a:t> </a:t>
            </a:r>
            <a:r>
              <a:rPr spc="20" dirty="0"/>
              <a:t>раз</a:t>
            </a:r>
            <a:r>
              <a:rPr spc="120" dirty="0"/>
              <a:t> </a:t>
            </a:r>
            <a:r>
              <a:rPr spc="-25" dirty="0"/>
              <a:t>на </a:t>
            </a:r>
            <a:r>
              <a:rPr dirty="0"/>
              <a:t>тиждень</a:t>
            </a:r>
            <a:r>
              <a:rPr spc="190" dirty="0"/>
              <a:t> </a:t>
            </a:r>
            <a:r>
              <a:rPr dirty="0"/>
              <a:t>(3</a:t>
            </a:r>
            <a:r>
              <a:rPr spc="220" dirty="0"/>
              <a:t> </a:t>
            </a:r>
            <a:r>
              <a:rPr spc="-10" dirty="0"/>
              <a:t>ін'єкції).</a:t>
            </a:r>
          </a:p>
        </p:txBody>
      </p:sp>
      <p:grpSp>
        <p:nvGrpSpPr>
          <p:cNvPr id="42" name="object 42"/>
          <p:cNvGrpSpPr/>
          <p:nvPr/>
        </p:nvGrpSpPr>
        <p:grpSpPr>
          <a:xfrm>
            <a:off x="854075" y="3895572"/>
            <a:ext cx="442595" cy="630555"/>
            <a:chOff x="854075" y="3895572"/>
            <a:chExt cx="442595" cy="630555"/>
          </a:xfrm>
        </p:grpSpPr>
        <p:sp>
          <p:nvSpPr>
            <p:cNvPr id="43" name="object 43"/>
            <p:cNvSpPr/>
            <p:nvPr/>
          </p:nvSpPr>
          <p:spPr>
            <a:xfrm>
              <a:off x="854075" y="3962120"/>
              <a:ext cx="442595" cy="563880"/>
            </a:xfrm>
            <a:custGeom>
              <a:avLst/>
              <a:gdLst/>
              <a:ahLst/>
              <a:cxnLst/>
              <a:rect l="l" t="t" r="r" b="b"/>
              <a:pathLst>
                <a:path w="442594" h="563879">
                  <a:moveTo>
                    <a:pt x="423837" y="0"/>
                  </a:moveTo>
                  <a:lnTo>
                    <a:pt x="319392" y="0"/>
                  </a:lnTo>
                  <a:lnTo>
                    <a:pt x="319392" y="54089"/>
                  </a:lnTo>
                  <a:lnTo>
                    <a:pt x="389064" y="54089"/>
                  </a:lnTo>
                  <a:lnTo>
                    <a:pt x="389064" y="509358"/>
                  </a:lnTo>
                  <a:lnTo>
                    <a:pt x="53098" y="509358"/>
                  </a:lnTo>
                  <a:lnTo>
                    <a:pt x="53098" y="54089"/>
                  </a:lnTo>
                  <a:lnTo>
                    <a:pt x="122758" y="54089"/>
                  </a:lnTo>
                  <a:lnTo>
                    <a:pt x="122758" y="0"/>
                  </a:lnTo>
                  <a:lnTo>
                    <a:pt x="18326" y="0"/>
                  </a:lnTo>
                  <a:lnTo>
                    <a:pt x="11188" y="1435"/>
                  </a:lnTo>
                  <a:lnTo>
                    <a:pt x="5372" y="5359"/>
                  </a:lnTo>
                  <a:lnTo>
                    <a:pt x="1435" y="11188"/>
                  </a:lnTo>
                  <a:lnTo>
                    <a:pt x="0" y="18313"/>
                  </a:lnTo>
                  <a:lnTo>
                    <a:pt x="0" y="545134"/>
                  </a:lnTo>
                  <a:lnTo>
                    <a:pt x="1435" y="552259"/>
                  </a:lnTo>
                  <a:lnTo>
                    <a:pt x="5372" y="558076"/>
                  </a:lnTo>
                  <a:lnTo>
                    <a:pt x="11188" y="562013"/>
                  </a:lnTo>
                  <a:lnTo>
                    <a:pt x="18326" y="563448"/>
                  </a:lnTo>
                  <a:lnTo>
                    <a:pt x="423837" y="563448"/>
                  </a:lnTo>
                  <a:lnTo>
                    <a:pt x="430961" y="562013"/>
                  </a:lnTo>
                  <a:lnTo>
                    <a:pt x="436778" y="558076"/>
                  </a:lnTo>
                  <a:lnTo>
                    <a:pt x="440715" y="552259"/>
                  </a:lnTo>
                  <a:lnTo>
                    <a:pt x="442150" y="545134"/>
                  </a:lnTo>
                  <a:lnTo>
                    <a:pt x="442150" y="18313"/>
                  </a:lnTo>
                  <a:lnTo>
                    <a:pt x="440715" y="11188"/>
                  </a:lnTo>
                  <a:lnTo>
                    <a:pt x="436778" y="5359"/>
                  </a:lnTo>
                  <a:lnTo>
                    <a:pt x="430961" y="1435"/>
                  </a:lnTo>
                  <a:lnTo>
                    <a:pt x="423837" y="0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1832" y="3995432"/>
              <a:ext cx="367030" cy="497205"/>
            </a:xfrm>
            <a:custGeom>
              <a:avLst/>
              <a:gdLst/>
              <a:ahLst/>
              <a:cxnLst/>
              <a:rect l="l" t="t" r="r" b="b"/>
              <a:pathLst>
                <a:path w="367030" h="497204">
                  <a:moveTo>
                    <a:pt x="366623" y="0"/>
                  </a:moveTo>
                  <a:lnTo>
                    <a:pt x="0" y="0"/>
                  </a:lnTo>
                  <a:lnTo>
                    <a:pt x="0" y="496824"/>
                  </a:lnTo>
                  <a:lnTo>
                    <a:pt x="366623" y="496824"/>
                  </a:lnTo>
                  <a:lnTo>
                    <a:pt x="366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32294" y="4092930"/>
              <a:ext cx="285750" cy="340995"/>
            </a:xfrm>
            <a:custGeom>
              <a:avLst/>
              <a:gdLst/>
              <a:ahLst/>
              <a:cxnLst/>
              <a:rect l="l" t="t" r="r" b="b"/>
              <a:pathLst>
                <a:path w="285750" h="340995">
                  <a:moveTo>
                    <a:pt x="230581" y="50800"/>
                  </a:moveTo>
                  <a:lnTo>
                    <a:pt x="179781" y="50800"/>
                  </a:lnTo>
                  <a:lnTo>
                    <a:pt x="179781" y="0"/>
                  </a:lnTo>
                  <a:lnTo>
                    <a:pt x="109601" y="0"/>
                  </a:lnTo>
                  <a:lnTo>
                    <a:pt x="109601" y="50800"/>
                  </a:lnTo>
                  <a:lnTo>
                    <a:pt x="58788" y="50800"/>
                  </a:lnTo>
                  <a:lnTo>
                    <a:pt x="58788" y="120650"/>
                  </a:lnTo>
                  <a:lnTo>
                    <a:pt x="109601" y="120650"/>
                  </a:lnTo>
                  <a:lnTo>
                    <a:pt x="109601" y="171450"/>
                  </a:lnTo>
                  <a:lnTo>
                    <a:pt x="179781" y="171450"/>
                  </a:lnTo>
                  <a:lnTo>
                    <a:pt x="179781" y="120650"/>
                  </a:lnTo>
                  <a:lnTo>
                    <a:pt x="230581" y="120650"/>
                  </a:lnTo>
                  <a:lnTo>
                    <a:pt x="230581" y="50800"/>
                  </a:lnTo>
                  <a:close/>
                </a:path>
                <a:path w="285750" h="340995">
                  <a:moveTo>
                    <a:pt x="244208" y="326021"/>
                  </a:moveTo>
                  <a:lnTo>
                    <a:pt x="240055" y="321868"/>
                  </a:lnTo>
                  <a:lnTo>
                    <a:pt x="45643" y="321868"/>
                  </a:lnTo>
                  <a:lnTo>
                    <a:pt x="41490" y="326021"/>
                  </a:lnTo>
                  <a:lnTo>
                    <a:pt x="41490" y="336257"/>
                  </a:lnTo>
                  <a:lnTo>
                    <a:pt x="45643" y="340410"/>
                  </a:lnTo>
                  <a:lnTo>
                    <a:pt x="240055" y="340410"/>
                  </a:lnTo>
                  <a:lnTo>
                    <a:pt x="244208" y="336257"/>
                  </a:lnTo>
                  <a:lnTo>
                    <a:pt x="244208" y="326021"/>
                  </a:lnTo>
                  <a:close/>
                </a:path>
                <a:path w="285750" h="340995">
                  <a:moveTo>
                    <a:pt x="285711" y="278231"/>
                  </a:moveTo>
                  <a:lnTo>
                    <a:pt x="281559" y="274078"/>
                  </a:lnTo>
                  <a:lnTo>
                    <a:pt x="4140" y="274078"/>
                  </a:lnTo>
                  <a:lnTo>
                    <a:pt x="0" y="278231"/>
                  </a:lnTo>
                  <a:lnTo>
                    <a:pt x="0" y="288467"/>
                  </a:lnTo>
                  <a:lnTo>
                    <a:pt x="4140" y="292620"/>
                  </a:lnTo>
                  <a:lnTo>
                    <a:pt x="281559" y="292620"/>
                  </a:lnTo>
                  <a:lnTo>
                    <a:pt x="285711" y="288467"/>
                  </a:lnTo>
                  <a:lnTo>
                    <a:pt x="285711" y="278231"/>
                  </a:lnTo>
                  <a:close/>
                </a:path>
                <a:path w="285750" h="340995">
                  <a:moveTo>
                    <a:pt x="285711" y="230454"/>
                  </a:moveTo>
                  <a:lnTo>
                    <a:pt x="281559" y="226301"/>
                  </a:lnTo>
                  <a:lnTo>
                    <a:pt x="4140" y="226301"/>
                  </a:lnTo>
                  <a:lnTo>
                    <a:pt x="0" y="230454"/>
                  </a:lnTo>
                  <a:lnTo>
                    <a:pt x="0" y="240690"/>
                  </a:lnTo>
                  <a:lnTo>
                    <a:pt x="4140" y="244843"/>
                  </a:lnTo>
                  <a:lnTo>
                    <a:pt x="281559" y="244843"/>
                  </a:lnTo>
                  <a:lnTo>
                    <a:pt x="285711" y="240690"/>
                  </a:lnTo>
                  <a:lnTo>
                    <a:pt x="285711" y="230454"/>
                  </a:lnTo>
                  <a:close/>
                </a:path>
              </a:pathLst>
            </a:custGeom>
            <a:solidFill>
              <a:srgbClr val="78CD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8305" y="3895572"/>
              <a:ext cx="233691" cy="142125"/>
            </a:xfrm>
            <a:prstGeom prst="rect">
              <a:avLst/>
            </a:prstGeom>
          </p:spPr>
        </p:pic>
      </p:grpSp>
      <p:pic>
        <p:nvPicPr>
          <p:cNvPr id="47" name="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905" y="4968893"/>
            <a:ext cx="792478" cy="75817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13989" y="3839564"/>
            <a:ext cx="223520" cy="1527175"/>
          </a:xfrm>
          <a:prstGeom prst="rect">
            <a:avLst/>
          </a:prstGeom>
        </p:spPr>
        <p:txBody>
          <a:bodyPr vert="vert270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00" dirty="0">
                <a:solidFill>
                  <a:srgbClr val="2D2F92"/>
                </a:solidFill>
                <a:latin typeface="Arial Black"/>
                <a:cs typeface="Arial Black"/>
              </a:rPr>
              <a:t>МЕДИЧНА</a:t>
            </a:r>
            <a:r>
              <a:rPr sz="1100" spc="-30" dirty="0">
                <a:solidFill>
                  <a:srgbClr val="2D2F92"/>
                </a:solidFill>
                <a:latin typeface="Arial Black"/>
                <a:cs typeface="Arial Black"/>
              </a:rPr>
              <a:t> </a:t>
            </a:r>
            <a:r>
              <a:rPr sz="1100" spc="-10" dirty="0">
                <a:solidFill>
                  <a:srgbClr val="2D2F92"/>
                </a:solidFill>
                <a:latin typeface="Arial Black"/>
                <a:cs typeface="Arial Black"/>
              </a:rPr>
              <a:t>ІСТОРІЯ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0486" y="2790681"/>
            <a:ext cx="240665" cy="697230"/>
          </a:xfrm>
          <a:prstGeom prst="rect">
            <a:avLst/>
          </a:prstGeom>
        </p:spPr>
        <p:txBody>
          <a:bodyPr vert="vert270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spc="-10" dirty="0">
                <a:solidFill>
                  <a:srgbClr val="FFFFFF"/>
                </a:solidFill>
                <a:latin typeface="Arial Black"/>
                <a:cs typeface="Arial Black"/>
              </a:rPr>
              <a:t>Пацієнт</a:t>
            </a:r>
            <a:endParaRPr sz="1200">
              <a:latin typeface="Arial Black"/>
              <a:cs typeface="Arial Black"/>
            </a:endParaRPr>
          </a:p>
        </p:txBody>
      </p:sp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2258A860-D6F2-E3AC-17A1-7E77DC27314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46697"/>
            <a:ext cx="4495800" cy="461250"/>
          </a:xfrm>
          <a:prstGeom prst="rect">
            <a:avLst/>
          </a:prstGeom>
        </p:spPr>
      </p:pic>
      <p:pic>
        <p:nvPicPr>
          <p:cNvPr id="53" name="Рисунок 52" descr="Зображення, що містить Графіка, логотип, Шрифт, графічний дизайн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DDFC502C-D750-AA60-AAE5-698D5B169F5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629" y="6639334"/>
            <a:ext cx="1285241" cy="12852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1584</Words>
  <Application>Microsoft Office PowerPoint</Application>
  <PresentationFormat>Довільний</PresentationFormat>
  <Paragraphs>210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Cambria</vt:lpstr>
      <vt:lpstr>Symbol</vt:lpstr>
      <vt:lpstr>Tahoma</vt:lpstr>
      <vt:lpstr>Trebuchet MS</vt:lpstr>
      <vt:lpstr>Office Theme</vt:lpstr>
      <vt:lpstr>Презентація PowerPoint</vt:lpstr>
      <vt:lpstr>Презентація PowerPoint</vt:lpstr>
      <vt:lpstr>Презентація PowerPoint</vt:lpstr>
      <vt:lpstr>День</vt:lpstr>
      <vt:lpstr>Клінічний ВИПАДОК 2</vt:lpstr>
      <vt:lpstr>День</vt:lpstr>
      <vt:lpstr>Клінічний ВИПАДОК 3</vt:lpstr>
      <vt:lpstr>День</vt:lpstr>
      <vt:lpstr>Клінічний ВИПАДОК 4</vt:lpstr>
      <vt:lpstr>День</vt:lpstr>
      <vt:lpstr>Клінічний ВИПАДОК 5</vt:lpstr>
      <vt:lpstr>День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Disk209</dc:creator>
  <dc:description/>
  <cp:lastModifiedBy>Pharmasco Hrytsenko</cp:lastModifiedBy>
  <cp:revision>1</cp:revision>
  <dcterms:created xsi:type="dcterms:W3CDTF">2025-10-13T13:48:17Z</dcterms:created>
  <dcterms:modified xsi:type="dcterms:W3CDTF">2025-10-13T13:58:25Z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2025-10-13T00:00:00Z</vt:filetime>
  </property>
  <property fmtid="{D5CDD505-2E9C-101B-9397-08002B2CF9AE}" pid="3" name="Creator">
    <vt:lpwstr>Acrobat PDFMaker 22 для Word</vt:lpwstr>
  </property>
  <property fmtid="{D5CDD505-2E9C-101B-9397-08002B2CF9AE}" pid="4" name="LastSaved">
    <vt:filetime>2025-10-13T00:00:00Z</vt:filetime>
  </property>
  <property fmtid="{D5CDD505-2E9C-101B-9397-08002B2CF9AE}" pid="5" name="Producer">
    <vt:lpwstr>3-Heights(TM) PDF Security Shell 4.8.25.2 (http://www.pdf-tools.com)</vt:lpwstr>
  </property>
  <property fmtid="{D5CDD505-2E9C-101B-9397-08002B2CF9AE}" pid="6" name="SourceModified">
    <vt:lpwstr>D:20251013133715</vt:lpwstr>
  </property>
</Properties>
</file>