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61" r:id="mr_id1"/>
    <p:sldId id="262" r:id="mr_id2"/>
    <p:sldId id="263" r:id="mr_id3"/>
    <p:sldId id="264" r:id="mr_id4"/>
    <p:sldId id="265" r:id="mr_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07" autoAdjust="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mr_id5" Type="http://schemas.openxmlformats.org/officeDocument/2006/relationships/slide" Target="slides/slide5.xml"/><Relationship Id="mr_id4" Type="http://schemas.openxmlformats.org/officeDocument/2006/relationships/slide" Target="slides/slide4.xml"/><Relationship Id="mr_id3" Type="http://schemas.openxmlformats.org/officeDocument/2006/relationships/slide" Target="slides/slide3.xml"/><Relationship Id="mr_id2" Type="http://schemas.openxmlformats.org/officeDocument/2006/relationships/slide" Target="slides/slide2.xml"/><Relationship Id="mr_id1" Type="http://schemas.openxmlformats.org/officeDocument/2006/relationships/slide" Target="slides/slide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2606BD7-39CD-4C07-B586-DBA0B5855F6F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2606BD7-39CD-4C07-B586-DBA0B5855F6F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2606BD7-39CD-4C07-B586-DBA0B5855F6F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132981402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1329814022.jpg"/><Relationship Id="mr_image2" Type="http://schemas.openxmlformats.org/officeDocument/2006/relationships/image" Target="../media/-8031615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1329814022.jpg"/><Relationship Id="mr_image2" Type="http://schemas.openxmlformats.org/officeDocument/2006/relationships/image" Target="../media/-80316153.jpg"/><Relationship Id="mr_image3" Type="http://schemas.openxmlformats.org/officeDocument/2006/relationships/image" Target="../media/-170003218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1329814022.jpg"/><Relationship Id="mr_image2" Type="http://schemas.openxmlformats.org/officeDocument/2006/relationships/image" Target="../media/-80316153.jpg"/><Relationship Id="mr_image3" Type="http://schemas.openxmlformats.org/officeDocument/2006/relationships/image" Target="../media/-1700032180.jpg"/><Relationship Id="mr_image4" Type="http://schemas.openxmlformats.org/officeDocument/2006/relationships/image" Target="../media/-184298384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3" id="4"/>
          <p:cNvSpPr txBox="1"/>
          <p:nvPr/>
        </p:nvSpPr>
        <p:spPr>
          <a:xfrm>
            <a:off x="2133600" y="2971800"/>
            <a:ext cx="4876800" cy="646331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sz="3600" lang="en-US" smtClean="0"/>
              <a:t>Diagram Presentation PowerPoint</a:t>
            </a:r>
          </a:p>
        </p:txBody>
      </p:sp>
      <p:sp>
        <p:nvSpPr>
          <p:cNvPr name="TextBox 5" id="6"/>
          <p:cNvSpPr txBox="1"/>
          <p:nvPr/>
        </p:nvSpPr>
        <p:spPr>
          <a:xfrm>
            <a:off x="2667000" y="6019800"/>
            <a:ext cx="6172200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/>
              <a:t>Presented by </a:t>
            </a:r>
            <a:r>
              <a:rPr dirty="0" lang="en-US"/>
              <a:t>No Magic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1 - Diagramme de contenu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-1329814022.jpg" descr="-1329814022.jpg"/>
          <p:cNvPicPr preferRelativeResize="0">
            <a:picLocks/>
          </p:cNvPicPr>
          <p:nvPr/>
        </p:nvPicPr>
        <p:blipFill>
          <a:blip r:embed="mr_image1" cstate="print"/>
          <a:stretch>
            <a:fillRect/>
          </a:stretch>
        </p:blipFill>
        <p:spPr>
          <a:xfrm rot="0">
            <a:off x="819150" y="1586627"/>
            <a:ext cx="7734299" cy="4400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bdd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-80316153.jpg" descr="-80316153.jpg"/>
          <p:cNvPicPr preferRelativeResize="0">
            <a:picLocks/>
          </p:cNvPicPr>
          <p:nvPr/>
        </p:nvPicPr>
        <p:blipFill>
          <a:blip r:embed="mr_image2" cstate="print"/>
          <a:stretch>
            <a:fillRect/>
          </a:stretch>
        </p:blipFill>
        <p:spPr>
          <a:xfrm rot="0">
            <a:off x="2305050" y="2762964"/>
            <a:ext cx="4762500" cy="20478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Cas d'utilisation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-1700032180.jpg" descr="-1700032180.jpg"/>
          <p:cNvPicPr preferRelativeResize="0">
            <a:picLocks/>
          </p:cNvPicPr>
          <p:nvPr/>
        </p:nvPicPr>
        <p:blipFill>
          <a:blip r:embed="mr_image3" cstate="print"/>
          <a:stretch>
            <a:fillRect/>
          </a:stretch>
        </p:blipFill>
        <p:spPr>
          <a:xfrm rot="0">
            <a:off x="1346641" y="1447800"/>
            <a:ext cx="6679317" cy="46782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Exigences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-1842983841.jpg" descr="-1842983841.jpg"/>
          <p:cNvPicPr preferRelativeResize="0">
            <a:picLocks/>
          </p:cNvPicPr>
          <p:nvPr/>
        </p:nvPicPr>
        <p:blipFill>
          <a:blip r:embed="mr_image4" cstate="print"/>
          <a:stretch>
            <a:fillRect/>
          </a:stretch>
        </p:blipFill>
        <p:spPr>
          <a:xfrm rot="0">
            <a:off x="762000" y="2142466"/>
            <a:ext cx="7848599" cy="328887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</TotalTime>
  <Words>22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3">
      <vt:lpstr>Civic</vt:lpstr>
      <vt:lpstr>Slide 1</vt:lpstr>
      <vt:lpstr>Slide 2</vt:lpstr>
    </vt:vector>
  </TitlesOfParts>
  <Company>nma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Diagram Presentation PowerPoint</dc:title>
  <dc:creator>No Magic</dc:creator>
  <cp:lastModifiedBy>admin</cp:lastModifiedBy>
  <cp:revision>6</cp:revision>
  <dcterms:created xsi:type="dcterms:W3CDTF">2010-04-19T08:03:47Z</dcterms:created>
  <dcterms:modified xsi:type="dcterms:W3CDTF">2010-04-21T05:01:39Z</dcterms:modified>
</cp:coreProperties>
</file>