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72" r:id="rId11"/>
    <p:sldId id="267" r:id="rId12"/>
    <p:sldId id="268" r:id="rId13"/>
    <p:sldId id="269" r:id="rId14"/>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E68F6-F170-1F81-B0C5-22E9AC3E9D27}" v="7" dt="2023-08-30T07:29:39.997"/>
    <p1510:client id="{FF537C99-FBE8-4496-A770-089A2E48EAA6}" v="6" dt="2023-08-30T07:14:38.00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4F43152-FF70-4104-A96A-F3EEBCC617A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s-EC"/>
        </a:p>
      </dgm:t>
    </dgm:pt>
    <dgm:pt modelId="{0F501F80-0845-4C62-AF8A-7A4C560FED91}">
      <dgm:prSet phldrT="[Texto]"/>
      <dgm:spPr/>
      <dgm:t>
        <a:bodyPr/>
        <a:lstStyle/>
        <a:p>
          <a:pPr>
            <a:lnSpc>
              <a:spcPct val="100000"/>
            </a:lnSpc>
            <a:defRPr cap="all"/>
          </a:pPr>
          <a:r>
            <a:rPr lang="es-EC"/>
            <a:t>Comodidad</a:t>
          </a:r>
        </a:p>
      </dgm:t>
    </dgm:pt>
    <dgm:pt modelId="{E629CC51-9A35-4B8C-8607-3A9338932EF5}" type="parTrans" cxnId="{1AD7E785-3F6D-49E4-8FF9-10C3A32D43EC}">
      <dgm:prSet/>
      <dgm:spPr/>
      <dgm:t>
        <a:bodyPr/>
        <a:lstStyle/>
        <a:p>
          <a:endParaRPr lang="es-EC"/>
        </a:p>
      </dgm:t>
    </dgm:pt>
    <dgm:pt modelId="{DFA0A9AB-EF9E-4B7D-870D-974055BCF087}" type="sibTrans" cxnId="{1AD7E785-3F6D-49E4-8FF9-10C3A32D43EC}">
      <dgm:prSet/>
      <dgm:spPr/>
      <dgm:t>
        <a:bodyPr/>
        <a:lstStyle/>
        <a:p>
          <a:endParaRPr lang="es-EC"/>
        </a:p>
      </dgm:t>
    </dgm:pt>
    <dgm:pt modelId="{F666056B-9847-4CA9-A609-5E74DE0C45F2}">
      <dgm:prSet phldrT="[Texto]"/>
      <dgm:spPr/>
      <dgm:t>
        <a:bodyPr/>
        <a:lstStyle/>
        <a:p>
          <a:pPr>
            <a:lnSpc>
              <a:spcPct val="100000"/>
            </a:lnSpc>
            <a:defRPr cap="all"/>
          </a:pPr>
          <a:r>
            <a:rPr lang="es-EC"/>
            <a:t>Eficiencia Energética</a:t>
          </a:r>
        </a:p>
      </dgm:t>
    </dgm:pt>
    <dgm:pt modelId="{92E915C7-3214-4FF9-B9DE-68F989506598}" type="sibTrans" cxnId="{B0AE21AE-275D-416D-B7B2-4D2746E7B82D}">
      <dgm:prSet/>
      <dgm:spPr/>
      <dgm:t>
        <a:bodyPr/>
        <a:lstStyle/>
        <a:p>
          <a:endParaRPr lang="es-EC"/>
        </a:p>
      </dgm:t>
    </dgm:pt>
    <dgm:pt modelId="{3F35418D-54FC-4663-9F95-5D1E005F928F}" type="parTrans" cxnId="{B0AE21AE-275D-416D-B7B2-4D2746E7B82D}">
      <dgm:prSet/>
      <dgm:spPr/>
      <dgm:t>
        <a:bodyPr/>
        <a:lstStyle/>
        <a:p>
          <a:endParaRPr lang="es-EC"/>
        </a:p>
      </dgm:t>
    </dgm:pt>
    <dgm:pt modelId="{096C5F2A-3529-4772-8337-D0CDFF75C35C}">
      <dgm:prSet phldrT="[Texto]"/>
      <dgm:spPr/>
      <dgm:t>
        <a:bodyPr/>
        <a:lstStyle/>
        <a:p>
          <a:pPr>
            <a:lnSpc>
              <a:spcPct val="100000"/>
            </a:lnSpc>
            <a:defRPr cap="all"/>
          </a:pPr>
          <a:r>
            <a:rPr lang="es-EC"/>
            <a:t>Seguridad</a:t>
          </a:r>
        </a:p>
      </dgm:t>
    </dgm:pt>
    <dgm:pt modelId="{CEC264C1-538B-4E27-ADE1-CEB7854031A3}" type="sibTrans" cxnId="{057787F0-C99A-4CE1-B4B0-E483A90F5D35}">
      <dgm:prSet/>
      <dgm:spPr/>
      <dgm:t>
        <a:bodyPr/>
        <a:lstStyle/>
        <a:p>
          <a:endParaRPr lang="es-EC"/>
        </a:p>
      </dgm:t>
    </dgm:pt>
    <dgm:pt modelId="{0DC10F23-D5BC-4474-9E37-E08E46946B08}" type="parTrans" cxnId="{057787F0-C99A-4CE1-B4B0-E483A90F5D35}">
      <dgm:prSet/>
      <dgm:spPr/>
      <dgm:t>
        <a:bodyPr/>
        <a:lstStyle/>
        <a:p>
          <a:endParaRPr lang="es-EC"/>
        </a:p>
      </dgm:t>
    </dgm:pt>
    <dgm:pt modelId="{1C87C804-8FFF-41E3-9AAB-99562274FADB}">
      <dgm:prSet phldrT="[Texto]"/>
      <dgm:spPr/>
      <dgm:t>
        <a:bodyPr/>
        <a:lstStyle/>
        <a:p>
          <a:pPr>
            <a:lnSpc>
              <a:spcPct val="100000"/>
            </a:lnSpc>
            <a:defRPr cap="all"/>
          </a:pPr>
          <a:r>
            <a:rPr lang="es-EC"/>
            <a:t>Gestión remota</a:t>
          </a:r>
        </a:p>
      </dgm:t>
    </dgm:pt>
    <dgm:pt modelId="{5DFCAE2C-B1BD-473F-B321-EF121628FF3A}" type="sibTrans" cxnId="{15EE0C03-F452-4CE8-BBED-7CCD8D981A71}">
      <dgm:prSet/>
      <dgm:spPr/>
      <dgm:t>
        <a:bodyPr/>
        <a:lstStyle/>
        <a:p>
          <a:endParaRPr lang="es-EC"/>
        </a:p>
      </dgm:t>
    </dgm:pt>
    <dgm:pt modelId="{09853B92-8BF9-496B-8E7F-96EE2CF0466C}" type="parTrans" cxnId="{15EE0C03-F452-4CE8-BBED-7CCD8D981A71}">
      <dgm:prSet/>
      <dgm:spPr/>
      <dgm:t>
        <a:bodyPr/>
        <a:lstStyle/>
        <a:p>
          <a:endParaRPr lang="es-EC"/>
        </a:p>
      </dgm:t>
    </dgm:pt>
    <dgm:pt modelId="{9FBE2FD8-7A25-420D-A153-7C6A24E830F8}" type="pres">
      <dgm:prSet presAssocID="{A4F43152-FF70-4104-A96A-F3EEBCC617AE}" presName="root" presStyleCnt="0">
        <dgm:presLayoutVars>
          <dgm:dir/>
          <dgm:resizeHandles val="exact"/>
        </dgm:presLayoutVars>
      </dgm:prSet>
      <dgm:spPr/>
    </dgm:pt>
    <dgm:pt modelId="{D1E649D1-A9C9-41B9-BB5F-D6D5C4687D2F}" type="pres">
      <dgm:prSet presAssocID="{0F501F80-0845-4C62-AF8A-7A4C560FED91}" presName="compNode" presStyleCnt="0"/>
      <dgm:spPr/>
    </dgm:pt>
    <dgm:pt modelId="{6F9E74CF-E8FF-4B26-8D50-344C250CD9DD}" type="pres">
      <dgm:prSet presAssocID="{0F501F80-0845-4C62-AF8A-7A4C560FED91}" presName="iconBgRect" presStyleLbl="bgShp" presStyleIdx="0" presStyleCnt="4"/>
      <dgm:spPr/>
    </dgm:pt>
    <dgm:pt modelId="{EC019A7C-38D7-4F31-9AA5-73BF135D44AB}" type="pres">
      <dgm:prSet presAssocID="{0F501F80-0845-4C62-AF8A-7A4C560FED9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1A9C30DA-553C-4AF3-A33B-E4E9EBE73410}" type="pres">
      <dgm:prSet presAssocID="{0F501F80-0845-4C62-AF8A-7A4C560FED91}" presName="spaceRect" presStyleCnt="0"/>
      <dgm:spPr/>
    </dgm:pt>
    <dgm:pt modelId="{ED42A3B8-A2BA-4034-879A-3B20341F6FE0}" type="pres">
      <dgm:prSet presAssocID="{0F501F80-0845-4C62-AF8A-7A4C560FED91}" presName="textRect" presStyleLbl="revTx" presStyleIdx="0" presStyleCnt="4">
        <dgm:presLayoutVars>
          <dgm:chMax val="1"/>
          <dgm:chPref val="1"/>
        </dgm:presLayoutVars>
      </dgm:prSet>
      <dgm:spPr/>
    </dgm:pt>
    <dgm:pt modelId="{92F00248-AAC5-49F1-BDAC-D51FFE7826FA}" type="pres">
      <dgm:prSet presAssocID="{DFA0A9AB-EF9E-4B7D-870D-974055BCF087}" presName="sibTrans" presStyleCnt="0"/>
      <dgm:spPr/>
    </dgm:pt>
    <dgm:pt modelId="{489A65FA-A113-4215-8103-34A13057FFEE}" type="pres">
      <dgm:prSet presAssocID="{F666056B-9847-4CA9-A609-5E74DE0C45F2}" presName="compNode" presStyleCnt="0"/>
      <dgm:spPr/>
    </dgm:pt>
    <dgm:pt modelId="{B80F9480-03D8-49DB-A718-E66A9627BD95}" type="pres">
      <dgm:prSet presAssocID="{F666056B-9847-4CA9-A609-5E74DE0C45F2}" presName="iconBgRect" presStyleLbl="bgShp" presStyleIdx="1" presStyleCnt="4"/>
      <dgm:spPr/>
    </dgm:pt>
    <dgm:pt modelId="{6E573FC4-222D-46AB-95FD-847A34B6B112}" type="pres">
      <dgm:prSet presAssocID="{F666056B-9847-4CA9-A609-5E74DE0C45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mbilla"/>
        </a:ext>
      </dgm:extLst>
    </dgm:pt>
    <dgm:pt modelId="{23A0A24E-B46C-406C-9734-8D308570A43F}" type="pres">
      <dgm:prSet presAssocID="{F666056B-9847-4CA9-A609-5E74DE0C45F2}" presName="spaceRect" presStyleCnt="0"/>
      <dgm:spPr/>
    </dgm:pt>
    <dgm:pt modelId="{C0BD87AB-FE63-49BE-B110-0E2F808FDD24}" type="pres">
      <dgm:prSet presAssocID="{F666056B-9847-4CA9-A609-5E74DE0C45F2}" presName="textRect" presStyleLbl="revTx" presStyleIdx="1" presStyleCnt="4">
        <dgm:presLayoutVars>
          <dgm:chMax val="1"/>
          <dgm:chPref val="1"/>
        </dgm:presLayoutVars>
      </dgm:prSet>
      <dgm:spPr/>
    </dgm:pt>
    <dgm:pt modelId="{92975C30-F84B-4B14-AF5A-080401CD27A2}" type="pres">
      <dgm:prSet presAssocID="{92E915C7-3214-4FF9-B9DE-68F989506598}" presName="sibTrans" presStyleCnt="0"/>
      <dgm:spPr/>
    </dgm:pt>
    <dgm:pt modelId="{006F103C-AD68-470F-B0CA-040F412A7E7A}" type="pres">
      <dgm:prSet presAssocID="{096C5F2A-3529-4772-8337-D0CDFF75C35C}" presName="compNode" presStyleCnt="0"/>
      <dgm:spPr/>
    </dgm:pt>
    <dgm:pt modelId="{374F8BFA-50FD-4FEE-B2A3-2D199760582F}" type="pres">
      <dgm:prSet presAssocID="{096C5F2A-3529-4772-8337-D0CDFF75C35C}" presName="iconBgRect" presStyleLbl="bgShp" presStyleIdx="2" presStyleCnt="4"/>
      <dgm:spPr/>
    </dgm:pt>
    <dgm:pt modelId="{D8691E85-2F87-4A15-9B74-2BA846F3C7C3}" type="pres">
      <dgm:prSet presAssocID="{096C5F2A-3529-4772-8337-D0CDFF75C3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oquear"/>
        </a:ext>
      </dgm:extLst>
    </dgm:pt>
    <dgm:pt modelId="{ABBB60CB-DFCC-40F8-AA51-BABBB5FAC987}" type="pres">
      <dgm:prSet presAssocID="{096C5F2A-3529-4772-8337-D0CDFF75C35C}" presName="spaceRect" presStyleCnt="0"/>
      <dgm:spPr/>
    </dgm:pt>
    <dgm:pt modelId="{60A44428-01A3-4576-9242-702B2C1EAB38}" type="pres">
      <dgm:prSet presAssocID="{096C5F2A-3529-4772-8337-D0CDFF75C35C}" presName="textRect" presStyleLbl="revTx" presStyleIdx="2" presStyleCnt="4">
        <dgm:presLayoutVars>
          <dgm:chMax val="1"/>
          <dgm:chPref val="1"/>
        </dgm:presLayoutVars>
      </dgm:prSet>
      <dgm:spPr/>
    </dgm:pt>
    <dgm:pt modelId="{8AAC8738-105E-4E92-9CB7-27F97AD27191}" type="pres">
      <dgm:prSet presAssocID="{CEC264C1-538B-4E27-ADE1-CEB7854031A3}" presName="sibTrans" presStyleCnt="0"/>
      <dgm:spPr/>
    </dgm:pt>
    <dgm:pt modelId="{968E7EAA-E81D-428B-86E2-765BFD157740}" type="pres">
      <dgm:prSet presAssocID="{1C87C804-8FFF-41E3-9AAB-99562274FADB}" presName="compNode" presStyleCnt="0"/>
      <dgm:spPr/>
    </dgm:pt>
    <dgm:pt modelId="{1E784911-ED61-4C39-B39D-CD979C3DE065}" type="pres">
      <dgm:prSet presAssocID="{1C87C804-8FFF-41E3-9AAB-99562274FADB}" presName="iconBgRect" presStyleLbl="bgShp" presStyleIdx="3" presStyleCnt="4"/>
      <dgm:spPr/>
    </dgm:pt>
    <dgm:pt modelId="{94C77F26-7B11-4BA1-9566-344BE39FDB43}" type="pres">
      <dgm:prSet presAssocID="{1C87C804-8FFF-41E3-9AAB-99562274FAD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l center"/>
        </a:ext>
      </dgm:extLst>
    </dgm:pt>
    <dgm:pt modelId="{B9A86432-58FD-4433-BDE5-B6F2EBACF180}" type="pres">
      <dgm:prSet presAssocID="{1C87C804-8FFF-41E3-9AAB-99562274FADB}" presName="spaceRect" presStyleCnt="0"/>
      <dgm:spPr/>
    </dgm:pt>
    <dgm:pt modelId="{E2F37076-C6E0-4974-BAF0-FAFC6C83C0AB}" type="pres">
      <dgm:prSet presAssocID="{1C87C804-8FFF-41E3-9AAB-99562274FADB}" presName="textRect" presStyleLbl="revTx" presStyleIdx="3" presStyleCnt="4">
        <dgm:presLayoutVars>
          <dgm:chMax val="1"/>
          <dgm:chPref val="1"/>
        </dgm:presLayoutVars>
      </dgm:prSet>
      <dgm:spPr/>
    </dgm:pt>
  </dgm:ptLst>
  <dgm:cxnLst>
    <dgm:cxn modelId="{15EE0C03-F452-4CE8-BBED-7CCD8D981A71}" srcId="{A4F43152-FF70-4104-A96A-F3EEBCC617AE}" destId="{1C87C804-8FFF-41E3-9AAB-99562274FADB}" srcOrd="3" destOrd="0" parTransId="{09853B92-8BF9-496B-8E7F-96EE2CF0466C}" sibTransId="{5DFCAE2C-B1BD-473F-B321-EF121628FF3A}"/>
    <dgm:cxn modelId="{4ADE006A-16C2-4D98-B535-85F4605D277D}" type="presOf" srcId="{0F501F80-0845-4C62-AF8A-7A4C560FED91}" destId="{ED42A3B8-A2BA-4034-879A-3B20341F6FE0}" srcOrd="0" destOrd="0" presId="urn:microsoft.com/office/officeart/2018/5/layout/IconCircleLabelList"/>
    <dgm:cxn modelId="{7CE9DC6D-E462-4A72-BD16-4A7B3040406F}" type="presOf" srcId="{F666056B-9847-4CA9-A609-5E74DE0C45F2}" destId="{C0BD87AB-FE63-49BE-B110-0E2F808FDD24}" srcOrd="0" destOrd="0" presId="urn:microsoft.com/office/officeart/2018/5/layout/IconCircleLabelList"/>
    <dgm:cxn modelId="{1AD7E785-3F6D-49E4-8FF9-10C3A32D43EC}" srcId="{A4F43152-FF70-4104-A96A-F3EEBCC617AE}" destId="{0F501F80-0845-4C62-AF8A-7A4C560FED91}" srcOrd="0" destOrd="0" parTransId="{E629CC51-9A35-4B8C-8607-3A9338932EF5}" sibTransId="{DFA0A9AB-EF9E-4B7D-870D-974055BCF087}"/>
    <dgm:cxn modelId="{8D08B19C-1B00-411A-B599-C5708A813599}" type="presOf" srcId="{1C87C804-8FFF-41E3-9AAB-99562274FADB}" destId="{E2F37076-C6E0-4974-BAF0-FAFC6C83C0AB}" srcOrd="0" destOrd="0" presId="urn:microsoft.com/office/officeart/2018/5/layout/IconCircleLabelList"/>
    <dgm:cxn modelId="{76D246AC-22FD-46BF-8163-58D4F6C0D295}" type="presOf" srcId="{A4F43152-FF70-4104-A96A-F3EEBCC617AE}" destId="{9FBE2FD8-7A25-420D-A153-7C6A24E830F8}" srcOrd="0" destOrd="0" presId="urn:microsoft.com/office/officeart/2018/5/layout/IconCircleLabelList"/>
    <dgm:cxn modelId="{B0AE21AE-275D-416D-B7B2-4D2746E7B82D}" srcId="{A4F43152-FF70-4104-A96A-F3EEBCC617AE}" destId="{F666056B-9847-4CA9-A609-5E74DE0C45F2}" srcOrd="1" destOrd="0" parTransId="{3F35418D-54FC-4663-9F95-5D1E005F928F}" sibTransId="{92E915C7-3214-4FF9-B9DE-68F989506598}"/>
    <dgm:cxn modelId="{27F205C8-9C16-4BFD-8700-5B618D3AA37A}" type="presOf" srcId="{096C5F2A-3529-4772-8337-D0CDFF75C35C}" destId="{60A44428-01A3-4576-9242-702B2C1EAB38}" srcOrd="0" destOrd="0" presId="urn:microsoft.com/office/officeart/2018/5/layout/IconCircleLabelList"/>
    <dgm:cxn modelId="{057787F0-C99A-4CE1-B4B0-E483A90F5D35}" srcId="{A4F43152-FF70-4104-A96A-F3EEBCC617AE}" destId="{096C5F2A-3529-4772-8337-D0CDFF75C35C}" srcOrd="2" destOrd="0" parTransId="{0DC10F23-D5BC-4474-9E37-E08E46946B08}" sibTransId="{CEC264C1-538B-4E27-ADE1-CEB7854031A3}"/>
    <dgm:cxn modelId="{F82E222F-EC24-4079-8918-1AF3025B5F27}" type="presParOf" srcId="{9FBE2FD8-7A25-420D-A153-7C6A24E830F8}" destId="{D1E649D1-A9C9-41B9-BB5F-D6D5C4687D2F}" srcOrd="0" destOrd="0" presId="urn:microsoft.com/office/officeart/2018/5/layout/IconCircleLabelList"/>
    <dgm:cxn modelId="{EE129428-D893-41E0-80AB-2C8EB6B72280}" type="presParOf" srcId="{D1E649D1-A9C9-41B9-BB5F-D6D5C4687D2F}" destId="{6F9E74CF-E8FF-4B26-8D50-344C250CD9DD}" srcOrd="0" destOrd="0" presId="urn:microsoft.com/office/officeart/2018/5/layout/IconCircleLabelList"/>
    <dgm:cxn modelId="{861CBE1E-6112-4DCE-8466-B1D2401F20A9}" type="presParOf" srcId="{D1E649D1-A9C9-41B9-BB5F-D6D5C4687D2F}" destId="{EC019A7C-38D7-4F31-9AA5-73BF135D44AB}" srcOrd="1" destOrd="0" presId="urn:microsoft.com/office/officeart/2018/5/layout/IconCircleLabelList"/>
    <dgm:cxn modelId="{AFF0AF4F-3F77-43EF-9F85-FC1D0436930E}" type="presParOf" srcId="{D1E649D1-A9C9-41B9-BB5F-D6D5C4687D2F}" destId="{1A9C30DA-553C-4AF3-A33B-E4E9EBE73410}" srcOrd="2" destOrd="0" presId="urn:microsoft.com/office/officeart/2018/5/layout/IconCircleLabelList"/>
    <dgm:cxn modelId="{5EBD2D67-BF3F-43A6-B979-37E53DBC9B83}" type="presParOf" srcId="{D1E649D1-A9C9-41B9-BB5F-D6D5C4687D2F}" destId="{ED42A3B8-A2BA-4034-879A-3B20341F6FE0}" srcOrd="3" destOrd="0" presId="urn:microsoft.com/office/officeart/2018/5/layout/IconCircleLabelList"/>
    <dgm:cxn modelId="{B2C076FD-F9A4-47ED-BA75-AE315D157A5C}" type="presParOf" srcId="{9FBE2FD8-7A25-420D-A153-7C6A24E830F8}" destId="{92F00248-AAC5-49F1-BDAC-D51FFE7826FA}" srcOrd="1" destOrd="0" presId="urn:microsoft.com/office/officeart/2018/5/layout/IconCircleLabelList"/>
    <dgm:cxn modelId="{5E187030-47C0-490C-9AE5-111C039EB4A6}" type="presParOf" srcId="{9FBE2FD8-7A25-420D-A153-7C6A24E830F8}" destId="{489A65FA-A113-4215-8103-34A13057FFEE}" srcOrd="2" destOrd="0" presId="urn:microsoft.com/office/officeart/2018/5/layout/IconCircleLabelList"/>
    <dgm:cxn modelId="{5813705F-EF3E-4977-BD43-CEA397B3753D}" type="presParOf" srcId="{489A65FA-A113-4215-8103-34A13057FFEE}" destId="{B80F9480-03D8-49DB-A718-E66A9627BD95}" srcOrd="0" destOrd="0" presId="urn:microsoft.com/office/officeart/2018/5/layout/IconCircleLabelList"/>
    <dgm:cxn modelId="{8A8B9BF4-E85E-4127-8694-45C7F3E1531C}" type="presParOf" srcId="{489A65FA-A113-4215-8103-34A13057FFEE}" destId="{6E573FC4-222D-46AB-95FD-847A34B6B112}" srcOrd="1" destOrd="0" presId="urn:microsoft.com/office/officeart/2018/5/layout/IconCircleLabelList"/>
    <dgm:cxn modelId="{98A97976-E64E-4A66-8CFB-7D6E953C16F9}" type="presParOf" srcId="{489A65FA-A113-4215-8103-34A13057FFEE}" destId="{23A0A24E-B46C-406C-9734-8D308570A43F}" srcOrd="2" destOrd="0" presId="urn:microsoft.com/office/officeart/2018/5/layout/IconCircleLabelList"/>
    <dgm:cxn modelId="{71705856-9CA8-4766-A0B5-A064CDCED0E9}" type="presParOf" srcId="{489A65FA-A113-4215-8103-34A13057FFEE}" destId="{C0BD87AB-FE63-49BE-B110-0E2F808FDD24}" srcOrd="3" destOrd="0" presId="urn:microsoft.com/office/officeart/2018/5/layout/IconCircleLabelList"/>
    <dgm:cxn modelId="{A7F57EF3-3BD6-4694-ADE5-1627C3262A45}" type="presParOf" srcId="{9FBE2FD8-7A25-420D-A153-7C6A24E830F8}" destId="{92975C30-F84B-4B14-AF5A-080401CD27A2}" srcOrd="3" destOrd="0" presId="urn:microsoft.com/office/officeart/2018/5/layout/IconCircleLabelList"/>
    <dgm:cxn modelId="{7C88AE92-05AD-44CF-A745-572B9035AAC4}" type="presParOf" srcId="{9FBE2FD8-7A25-420D-A153-7C6A24E830F8}" destId="{006F103C-AD68-470F-B0CA-040F412A7E7A}" srcOrd="4" destOrd="0" presId="urn:microsoft.com/office/officeart/2018/5/layout/IconCircleLabelList"/>
    <dgm:cxn modelId="{30CB262D-5E86-40C7-A8D0-E4DF8D90B93B}" type="presParOf" srcId="{006F103C-AD68-470F-B0CA-040F412A7E7A}" destId="{374F8BFA-50FD-4FEE-B2A3-2D199760582F}" srcOrd="0" destOrd="0" presId="urn:microsoft.com/office/officeart/2018/5/layout/IconCircleLabelList"/>
    <dgm:cxn modelId="{780CB79D-2D7F-46B9-B2B9-3D9CE8AD5C55}" type="presParOf" srcId="{006F103C-AD68-470F-B0CA-040F412A7E7A}" destId="{D8691E85-2F87-4A15-9B74-2BA846F3C7C3}" srcOrd="1" destOrd="0" presId="urn:microsoft.com/office/officeart/2018/5/layout/IconCircleLabelList"/>
    <dgm:cxn modelId="{3EDF8130-EEEB-4C9F-BD82-EA7FE36F912A}" type="presParOf" srcId="{006F103C-AD68-470F-B0CA-040F412A7E7A}" destId="{ABBB60CB-DFCC-40F8-AA51-BABBB5FAC987}" srcOrd="2" destOrd="0" presId="urn:microsoft.com/office/officeart/2018/5/layout/IconCircleLabelList"/>
    <dgm:cxn modelId="{14567E61-558F-49F6-A1B7-60E9B81BD199}" type="presParOf" srcId="{006F103C-AD68-470F-B0CA-040F412A7E7A}" destId="{60A44428-01A3-4576-9242-702B2C1EAB38}" srcOrd="3" destOrd="0" presId="urn:microsoft.com/office/officeart/2018/5/layout/IconCircleLabelList"/>
    <dgm:cxn modelId="{E4834683-B8B6-4123-AA42-0DD94313B3CF}" type="presParOf" srcId="{9FBE2FD8-7A25-420D-A153-7C6A24E830F8}" destId="{8AAC8738-105E-4E92-9CB7-27F97AD27191}" srcOrd="5" destOrd="0" presId="urn:microsoft.com/office/officeart/2018/5/layout/IconCircleLabelList"/>
    <dgm:cxn modelId="{377CF1A3-B987-480C-BA9D-E843AA7378AB}" type="presParOf" srcId="{9FBE2FD8-7A25-420D-A153-7C6A24E830F8}" destId="{968E7EAA-E81D-428B-86E2-765BFD157740}" srcOrd="6" destOrd="0" presId="urn:microsoft.com/office/officeart/2018/5/layout/IconCircleLabelList"/>
    <dgm:cxn modelId="{3115DAA9-2C6A-4979-AA26-84DB83B5EB78}" type="presParOf" srcId="{968E7EAA-E81D-428B-86E2-765BFD157740}" destId="{1E784911-ED61-4C39-B39D-CD979C3DE065}" srcOrd="0" destOrd="0" presId="urn:microsoft.com/office/officeart/2018/5/layout/IconCircleLabelList"/>
    <dgm:cxn modelId="{D72C3BF2-122B-4035-8494-56AF416F9281}" type="presParOf" srcId="{968E7EAA-E81D-428B-86E2-765BFD157740}" destId="{94C77F26-7B11-4BA1-9566-344BE39FDB43}" srcOrd="1" destOrd="0" presId="urn:microsoft.com/office/officeart/2018/5/layout/IconCircleLabelList"/>
    <dgm:cxn modelId="{B1EDB111-AF7C-4F41-9917-BA598B2238D7}" type="presParOf" srcId="{968E7EAA-E81D-428B-86E2-765BFD157740}" destId="{B9A86432-58FD-4433-BDE5-B6F2EBACF180}" srcOrd="2" destOrd="0" presId="urn:microsoft.com/office/officeart/2018/5/layout/IconCircleLabelList"/>
    <dgm:cxn modelId="{458CA520-2F46-4F7E-B2F4-9E7EE4B1E423}" type="presParOf" srcId="{968E7EAA-E81D-428B-86E2-765BFD157740}" destId="{E2F37076-C6E0-4974-BAF0-FAFC6C83C0A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FA5B47-234A-460B-81C4-0D5874A58B8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8CCFF1D-B4BC-4920-BF63-6A24683B9049}">
      <dgm:prSet/>
      <dgm:spPr/>
      <dgm:t>
        <a:bodyPr/>
        <a:lstStyle/>
        <a:p>
          <a:r>
            <a:rPr lang="es-EC"/>
            <a:t>La importancia de la Domótica en la vida cotidiana, para la automatización de las cosas, costos y procesos complejos.</a:t>
          </a:r>
          <a:endParaRPr lang="en-US"/>
        </a:p>
      </dgm:t>
    </dgm:pt>
    <dgm:pt modelId="{FBF27FAE-34B4-4D03-9433-3B944FC24D15}" type="parTrans" cxnId="{A2DC1352-1E43-4E85-8FE1-8C610BC66400}">
      <dgm:prSet/>
      <dgm:spPr/>
      <dgm:t>
        <a:bodyPr/>
        <a:lstStyle/>
        <a:p>
          <a:endParaRPr lang="en-US"/>
        </a:p>
      </dgm:t>
    </dgm:pt>
    <dgm:pt modelId="{0C60E26E-D8EA-4975-8A4B-F3CF559AF894}" type="sibTrans" cxnId="{A2DC1352-1E43-4E85-8FE1-8C610BC66400}">
      <dgm:prSet/>
      <dgm:spPr/>
      <dgm:t>
        <a:bodyPr/>
        <a:lstStyle/>
        <a:p>
          <a:endParaRPr lang="en-US"/>
        </a:p>
      </dgm:t>
    </dgm:pt>
    <dgm:pt modelId="{138F861E-AD83-4D6E-AC00-822E14BAAF2D}">
      <dgm:prSet/>
      <dgm:spPr/>
      <dgm:t>
        <a:bodyPr/>
        <a:lstStyle/>
        <a:p>
          <a:r>
            <a:rPr lang="es-ES"/>
            <a:t>A lo largo del proyecto, se fueron implementando diversos Elementos para llevar a cabo nuestra APP que simule un proceso de Domotica como lo es la refrigeración de algún espacio, se hizo uso de diversos componentes para la parte del Hardware donde se tuvo algunos inconvenientes al momento de implementar el circuito</a:t>
          </a:r>
          <a:endParaRPr lang="en-US"/>
        </a:p>
      </dgm:t>
    </dgm:pt>
    <dgm:pt modelId="{3734F5D9-C083-4982-8574-1D5A142C812B}" type="parTrans" cxnId="{19A3781E-05C0-4F34-B203-27A58495BA97}">
      <dgm:prSet/>
      <dgm:spPr/>
      <dgm:t>
        <a:bodyPr/>
        <a:lstStyle/>
        <a:p>
          <a:endParaRPr lang="en-US"/>
        </a:p>
      </dgm:t>
    </dgm:pt>
    <dgm:pt modelId="{CC2E3684-DC6F-4197-B548-50A0F9EE5A73}" type="sibTrans" cxnId="{19A3781E-05C0-4F34-B203-27A58495BA97}">
      <dgm:prSet/>
      <dgm:spPr/>
      <dgm:t>
        <a:bodyPr/>
        <a:lstStyle/>
        <a:p>
          <a:endParaRPr lang="en-US"/>
        </a:p>
      </dgm:t>
    </dgm:pt>
    <dgm:pt modelId="{04D826DC-71DE-48EB-B76F-F55E44B39569}" type="pres">
      <dgm:prSet presAssocID="{81FA5B47-234A-460B-81C4-0D5874A58B88}" presName="root" presStyleCnt="0">
        <dgm:presLayoutVars>
          <dgm:dir/>
          <dgm:resizeHandles val="exact"/>
        </dgm:presLayoutVars>
      </dgm:prSet>
      <dgm:spPr/>
    </dgm:pt>
    <dgm:pt modelId="{CF73237A-1C56-44DD-B1D0-D8C0D950C313}" type="pres">
      <dgm:prSet presAssocID="{E8CCFF1D-B4BC-4920-BF63-6A24683B9049}" presName="compNode" presStyleCnt="0"/>
      <dgm:spPr/>
    </dgm:pt>
    <dgm:pt modelId="{D84B080E-E247-4258-AA76-BD5C020BA389}" type="pres">
      <dgm:prSet presAssocID="{E8CCFF1D-B4BC-4920-BF63-6A24683B9049}" presName="bgRect" presStyleLbl="bgShp" presStyleIdx="0" presStyleCnt="2"/>
      <dgm:spPr/>
    </dgm:pt>
    <dgm:pt modelId="{30EE12A6-5209-435B-843C-ACEE37850F91}" type="pres">
      <dgm:prSet presAssocID="{E8CCFF1D-B4BC-4920-BF63-6A24683B904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en"/>
        </a:ext>
      </dgm:extLst>
    </dgm:pt>
    <dgm:pt modelId="{04D7A0B4-3C49-421E-B1BF-EE88C04A7D6A}" type="pres">
      <dgm:prSet presAssocID="{E8CCFF1D-B4BC-4920-BF63-6A24683B9049}" presName="spaceRect" presStyleCnt="0"/>
      <dgm:spPr/>
    </dgm:pt>
    <dgm:pt modelId="{A57F073E-A78A-4184-A858-9E01F7154481}" type="pres">
      <dgm:prSet presAssocID="{E8CCFF1D-B4BC-4920-BF63-6A24683B9049}" presName="parTx" presStyleLbl="revTx" presStyleIdx="0" presStyleCnt="2">
        <dgm:presLayoutVars>
          <dgm:chMax val="0"/>
          <dgm:chPref val="0"/>
        </dgm:presLayoutVars>
      </dgm:prSet>
      <dgm:spPr/>
    </dgm:pt>
    <dgm:pt modelId="{BD771B1E-C961-436C-928C-0709B67252AF}" type="pres">
      <dgm:prSet presAssocID="{0C60E26E-D8EA-4975-8A4B-F3CF559AF894}" presName="sibTrans" presStyleCnt="0"/>
      <dgm:spPr/>
    </dgm:pt>
    <dgm:pt modelId="{E8BF9832-225C-4F03-9EB6-D93B00775137}" type="pres">
      <dgm:prSet presAssocID="{138F861E-AD83-4D6E-AC00-822E14BAAF2D}" presName="compNode" presStyleCnt="0"/>
      <dgm:spPr/>
    </dgm:pt>
    <dgm:pt modelId="{4CB52D6B-0965-4B0B-BAC5-7A8839F89BF5}" type="pres">
      <dgm:prSet presAssocID="{138F861E-AD83-4D6E-AC00-822E14BAAF2D}" presName="bgRect" presStyleLbl="bgShp" presStyleIdx="1" presStyleCnt="2"/>
      <dgm:spPr/>
    </dgm:pt>
    <dgm:pt modelId="{437000C1-381B-457E-97B4-B5B7D749B78B}" type="pres">
      <dgm:prSet presAssocID="{138F861E-AD83-4D6E-AC00-822E14BAAF2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e"/>
        </a:ext>
      </dgm:extLst>
    </dgm:pt>
    <dgm:pt modelId="{9509E83F-B48D-49C2-B299-0F392C006896}" type="pres">
      <dgm:prSet presAssocID="{138F861E-AD83-4D6E-AC00-822E14BAAF2D}" presName="spaceRect" presStyleCnt="0"/>
      <dgm:spPr/>
    </dgm:pt>
    <dgm:pt modelId="{8463B816-96E4-4B20-9AEB-F26D40C43942}" type="pres">
      <dgm:prSet presAssocID="{138F861E-AD83-4D6E-AC00-822E14BAAF2D}" presName="parTx" presStyleLbl="revTx" presStyleIdx="1" presStyleCnt="2">
        <dgm:presLayoutVars>
          <dgm:chMax val="0"/>
          <dgm:chPref val="0"/>
        </dgm:presLayoutVars>
      </dgm:prSet>
      <dgm:spPr/>
    </dgm:pt>
  </dgm:ptLst>
  <dgm:cxnLst>
    <dgm:cxn modelId="{19A3781E-05C0-4F34-B203-27A58495BA97}" srcId="{81FA5B47-234A-460B-81C4-0D5874A58B88}" destId="{138F861E-AD83-4D6E-AC00-822E14BAAF2D}" srcOrd="1" destOrd="0" parTransId="{3734F5D9-C083-4982-8574-1D5A142C812B}" sibTransId="{CC2E3684-DC6F-4197-B548-50A0F9EE5A73}"/>
    <dgm:cxn modelId="{A2DC1352-1E43-4E85-8FE1-8C610BC66400}" srcId="{81FA5B47-234A-460B-81C4-0D5874A58B88}" destId="{E8CCFF1D-B4BC-4920-BF63-6A24683B9049}" srcOrd="0" destOrd="0" parTransId="{FBF27FAE-34B4-4D03-9433-3B944FC24D15}" sibTransId="{0C60E26E-D8EA-4975-8A4B-F3CF559AF894}"/>
    <dgm:cxn modelId="{0A040080-90F2-4924-A2C7-3AE4DE548035}" type="presOf" srcId="{E8CCFF1D-B4BC-4920-BF63-6A24683B9049}" destId="{A57F073E-A78A-4184-A858-9E01F7154481}" srcOrd="0" destOrd="0" presId="urn:microsoft.com/office/officeart/2018/2/layout/IconVerticalSolidList"/>
    <dgm:cxn modelId="{82107794-CB92-40B9-83F0-8619A714FAEF}" type="presOf" srcId="{81FA5B47-234A-460B-81C4-0D5874A58B88}" destId="{04D826DC-71DE-48EB-B76F-F55E44B39569}" srcOrd="0" destOrd="0" presId="urn:microsoft.com/office/officeart/2018/2/layout/IconVerticalSolidList"/>
    <dgm:cxn modelId="{0684C4A3-59D9-418C-8B59-D1FC3AB9A440}" type="presOf" srcId="{138F861E-AD83-4D6E-AC00-822E14BAAF2D}" destId="{8463B816-96E4-4B20-9AEB-F26D40C43942}" srcOrd="0" destOrd="0" presId="urn:microsoft.com/office/officeart/2018/2/layout/IconVerticalSolidList"/>
    <dgm:cxn modelId="{9369A4E8-8114-4A73-89EE-93E9F04BEBAD}" type="presParOf" srcId="{04D826DC-71DE-48EB-B76F-F55E44B39569}" destId="{CF73237A-1C56-44DD-B1D0-D8C0D950C313}" srcOrd="0" destOrd="0" presId="urn:microsoft.com/office/officeart/2018/2/layout/IconVerticalSolidList"/>
    <dgm:cxn modelId="{17883450-56F2-4C6D-8E2A-91D73586F0C5}" type="presParOf" srcId="{CF73237A-1C56-44DD-B1D0-D8C0D950C313}" destId="{D84B080E-E247-4258-AA76-BD5C020BA389}" srcOrd="0" destOrd="0" presId="urn:microsoft.com/office/officeart/2018/2/layout/IconVerticalSolidList"/>
    <dgm:cxn modelId="{6BAAC52F-FE0B-439D-A384-863924B66907}" type="presParOf" srcId="{CF73237A-1C56-44DD-B1D0-D8C0D950C313}" destId="{30EE12A6-5209-435B-843C-ACEE37850F91}" srcOrd="1" destOrd="0" presId="urn:microsoft.com/office/officeart/2018/2/layout/IconVerticalSolidList"/>
    <dgm:cxn modelId="{B207120A-CBE7-4FB6-A4B9-D9E2393D7A5D}" type="presParOf" srcId="{CF73237A-1C56-44DD-B1D0-D8C0D950C313}" destId="{04D7A0B4-3C49-421E-B1BF-EE88C04A7D6A}" srcOrd="2" destOrd="0" presId="urn:microsoft.com/office/officeart/2018/2/layout/IconVerticalSolidList"/>
    <dgm:cxn modelId="{4D5A7902-E8ED-472E-80EC-A4AA46F0269E}" type="presParOf" srcId="{CF73237A-1C56-44DD-B1D0-D8C0D950C313}" destId="{A57F073E-A78A-4184-A858-9E01F7154481}" srcOrd="3" destOrd="0" presId="urn:microsoft.com/office/officeart/2018/2/layout/IconVerticalSolidList"/>
    <dgm:cxn modelId="{1F5C1972-DB57-42E9-A1FC-0BAD76A27D4F}" type="presParOf" srcId="{04D826DC-71DE-48EB-B76F-F55E44B39569}" destId="{BD771B1E-C961-436C-928C-0709B67252AF}" srcOrd="1" destOrd="0" presId="urn:microsoft.com/office/officeart/2018/2/layout/IconVerticalSolidList"/>
    <dgm:cxn modelId="{707509CA-D5A1-4A88-A287-758DF2F511D3}" type="presParOf" srcId="{04D826DC-71DE-48EB-B76F-F55E44B39569}" destId="{E8BF9832-225C-4F03-9EB6-D93B00775137}" srcOrd="2" destOrd="0" presId="urn:microsoft.com/office/officeart/2018/2/layout/IconVerticalSolidList"/>
    <dgm:cxn modelId="{DDD5CB45-2FDE-4018-A83C-EBFDBAE66D11}" type="presParOf" srcId="{E8BF9832-225C-4F03-9EB6-D93B00775137}" destId="{4CB52D6B-0965-4B0B-BAC5-7A8839F89BF5}" srcOrd="0" destOrd="0" presId="urn:microsoft.com/office/officeart/2018/2/layout/IconVerticalSolidList"/>
    <dgm:cxn modelId="{C9619EA9-DF6A-4F3C-A7A3-B210E5D1F966}" type="presParOf" srcId="{E8BF9832-225C-4F03-9EB6-D93B00775137}" destId="{437000C1-381B-457E-97B4-B5B7D749B78B}" srcOrd="1" destOrd="0" presId="urn:microsoft.com/office/officeart/2018/2/layout/IconVerticalSolidList"/>
    <dgm:cxn modelId="{FD4CC944-5BD5-4E07-924D-549267669756}" type="presParOf" srcId="{E8BF9832-225C-4F03-9EB6-D93B00775137}" destId="{9509E83F-B48D-49C2-B299-0F392C006896}" srcOrd="2" destOrd="0" presId="urn:microsoft.com/office/officeart/2018/2/layout/IconVerticalSolidList"/>
    <dgm:cxn modelId="{2B788CFB-29A5-4631-90B6-B59F9E699866}" type="presParOf" srcId="{E8BF9832-225C-4F03-9EB6-D93B00775137}" destId="{8463B816-96E4-4B20-9AEB-F26D40C439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E74CF-E8FF-4B26-8D50-344C250CD9DD}">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19A7C-38D7-4F31-9AA5-73BF135D44AB}">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42A3B8-A2BA-4034-879A-3B20341F6FE0}">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s-EC" sz="2300" kern="1200"/>
            <a:t>Comodidad</a:t>
          </a:r>
        </a:p>
      </dsp:txBody>
      <dsp:txXfrm>
        <a:off x="100682" y="2684598"/>
        <a:ext cx="2370489" cy="720000"/>
      </dsp:txXfrm>
    </dsp:sp>
    <dsp:sp modelId="{B80F9480-03D8-49DB-A718-E66A9627BD95}">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73FC4-222D-46AB-95FD-847A34B6B112}">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BD87AB-FE63-49BE-B110-0E2F808FDD24}">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s-EC" sz="2300" kern="1200"/>
            <a:t>Eficiencia Energética</a:t>
          </a:r>
        </a:p>
      </dsp:txBody>
      <dsp:txXfrm>
        <a:off x="2886007" y="2684598"/>
        <a:ext cx="2370489" cy="720000"/>
      </dsp:txXfrm>
    </dsp:sp>
    <dsp:sp modelId="{374F8BFA-50FD-4FEE-B2A3-2D199760582F}">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691E85-2F87-4A15-9B74-2BA846F3C7C3}">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A44428-01A3-4576-9242-702B2C1EAB38}">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s-EC" sz="2300" kern="1200"/>
            <a:t>Seguridad</a:t>
          </a:r>
        </a:p>
      </dsp:txBody>
      <dsp:txXfrm>
        <a:off x="5671332" y="2684598"/>
        <a:ext cx="2370489" cy="720000"/>
      </dsp:txXfrm>
    </dsp:sp>
    <dsp:sp modelId="{1E784911-ED61-4C39-B39D-CD979C3DE065}">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C77F26-7B11-4BA1-9566-344BE39FDB43}">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F37076-C6E0-4974-BAF0-FAFC6C83C0AB}">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s-EC" sz="2300" kern="1200"/>
            <a:t>Gestión remota</a:t>
          </a:r>
        </a:p>
      </dsp:txBody>
      <dsp:txXfrm>
        <a:off x="8456657" y="2684598"/>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B080E-E247-4258-AA76-BD5C020BA389}">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EE12A6-5209-435B-843C-ACEE37850F91}">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7F073E-A78A-4184-A858-9E01F7154481}">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s-EC" sz="1800" kern="1200"/>
            <a:t>La importancia de la Domótica en la vida cotidiana, para la automatización de las cosas, costos y procesos complejos.</a:t>
          </a:r>
          <a:endParaRPr lang="en-US" sz="1800" kern="1200"/>
        </a:p>
      </dsp:txBody>
      <dsp:txXfrm>
        <a:off x="1509882" y="708097"/>
        <a:ext cx="9005717" cy="1307257"/>
      </dsp:txXfrm>
    </dsp:sp>
    <dsp:sp modelId="{4CB52D6B-0965-4B0B-BAC5-7A8839F89BF5}">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000C1-381B-457E-97B4-B5B7D749B78B}">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63B816-96E4-4B20-9AEB-F26D40C43942}">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s-ES" sz="1800" kern="1200"/>
            <a:t>A lo largo del proyecto, se fueron implementando diversos Elementos para llevar a cabo nuestra APP que simule un proceso de Domotica como lo es la refrigeración de algún espacio, se hizo uso de diversos componentes para la parte del Hardware donde se tuvo algunos inconvenientes al momento de implementar el circuito</a:t>
          </a:r>
          <a:endParaRPr lang="en-US" sz="1800" kern="1200"/>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EC843E-2E09-B1AC-403F-02F09177D3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4C1CCAFC-611A-59A7-E927-A63241DA09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619260B1-8F36-B854-B2FE-C1AD36D28385}"/>
              </a:ext>
            </a:extLst>
          </p:cNvPr>
          <p:cNvSpPr>
            <a:spLocks noGrp="1"/>
          </p:cNvSpPr>
          <p:nvPr>
            <p:ph type="dt" sz="half" idx="10"/>
          </p:nvPr>
        </p:nvSpPr>
        <p:spPr/>
        <p:txBody>
          <a:bodyPr/>
          <a:lstStyle/>
          <a:p>
            <a:fld id="{FE01F8FC-1545-4AE9-B42F-D248C34EE47C}" type="datetimeFigureOut">
              <a:rPr lang="es-EC" smtClean="0"/>
              <a:t>30/8/2023</a:t>
            </a:fld>
            <a:endParaRPr lang="es-EC"/>
          </a:p>
        </p:txBody>
      </p:sp>
      <p:sp>
        <p:nvSpPr>
          <p:cNvPr id="5" name="Marcador de pie de página 4">
            <a:extLst>
              <a:ext uri="{FF2B5EF4-FFF2-40B4-BE49-F238E27FC236}">
                <a16:creationId xmlns:a16="http://schemas.microsoft.com/office/drawing/2014/main" id="{BE88EBFC-BAF8-E5D4-7B74-C06E1FC0B9D6}"/>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22233B3F-9DD8-A929-9116-A5D6A42B60E6}"/>
              </a:ext>
            </a:extLst>
          </p:cNvPr>
          <p:cNvSpPr>
            <a:spLocks noGrp="1"/>
          </p:cNvSpPr>
          <p:nvPr>
            <p:ph type="sldNum" sz="quarter" idx="12"/>
          </p:nvPr>
        </p:nvSpPr>
        <p:spPr/>
        <p:txBody>
          <a:bodyPr/>
          <a:lstStyle/>
          <a:p>
            <a:fld id="{7F3EAD5C-F6AC-40A5-8E15-4AEB261A43C7}" type="slidenum">
              <a:rPr lang="es-EC" smtClean="0"/>
              <a:t>‹Nº›</a:t>
            </a:fld>
            <a:endParaRPr lang="es-EC"/>
          </a:p>
        </p:txBody>
      </p:sp>
    </p:spTree>
    <p:extLst>
      <p:ext uri="{BB962C8B-B14F-4D97-AF65-F5344CB8AC3E}">
        <p14:creationId xmlns:p14="http://schemas.microsoft.com/office/powerpoint/2010/main" val="459975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4070EF-5F0C-24E2-D859-16A5ACEE7D2F}"/>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D14C9FB0-4E82-04B6-CDBF-104029FEC32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BC18E346-F946-BFF7-B2DB-3044A11DFB81}"/>
              </a:ext>
            </a:extLst>
          </p:cNvPr>
          <p:cNvSpPr>
            <a:spLocks noGrp="1"/>
          </p:cNvSpPr>
          <p:nvPr>
            <p:ph type="dt" sz="half" idx="10"/>
          </p:nvPr>
        </p:nvSpPr>
        <p:spPr/>
        <p:txBody>
          <a:bodyPr/>
          <a:lstStyle/>
          <a:p>
            <a:fld id="{FE01F8FC-1545-4AE9-B42F-D248C34EE47C}" type="datetimeFigureOut">
              <a:rPr lang="es-EC" smtClean="0"/>
              <a:t>30/8/2023</a:t>
            </a:fld>
            <a:endParaRPr lang="es-EC"/>
          </a:p>
        </p:txBody>
      </p:sp>
      <p:sp>
        <p:nvSpPr>
          <p:cNvPr id="5" name="Marcador de pie de página 4">
            <a:extLst>
              <a:ext uri="{FF2B5EF4-FFF2-40B4-BE49-F238E27FC236}">
                <a16:creationId xmlns:a16="http://schemas.microsoft.com/office/drawing/2014/main" id="{C1DBCA64-D5CE-8870-5045-DF875B7CAE4F}"/>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14AC08C1-52E9-A90C-4C11-E7B3EB47D275}"/>
              </a:ext>
            </a:extLst>
          </p:cNvPr>
          <p:cNvSpPr>
            <a:spLocks noGrp="1"/>
          </p:cNvSpPr>
          <p:nvPr>
            <p:ph type="sldNum" sz="quarter" idx="12"/>
          </p:nvPr>
        </p:nvSpPr>
        <p:spPr/>
        <p:txBody>
          <a:bodyPr/>
          <a:lstStyle/>
          <a:p>
            <a:fld id="{7F3EAD5C-F6AC-40A5-8E15-4AEB261A43C7}" type="slidenum">
              <a:rPr lang="es-EC" smtClean="0"/>
              <a:t>‹Nº›</a:t>
            </a:fld>
            <a:endParaRPr lang="es-EC"/>
          </a:p>
        </p:txBody>
      </p:sp>
    </p:spTree>
    <p:extLst>
      <p:ext uri="{BB962C8B-B14F-4D97-AF65-F5344CB8AC3E}">
        <p14:creationId xmlns:p14="http://schemas.microsoft.com/office/powerpoint/2010/main" val="135798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0297CEB-0EE6-F71A-4AEE-57D2BCA179C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ED9D7A1C-8146-1ACC-48F3-3F2A91FFB61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CA7451B0-0D70-99C1-D9AC-B5F6226F4B18}"/>
              </a:ext>
            </a:extLst>
          </p:cNvPr>
          <p:cNvSpPr>
            <a:spLocks noGrp="1"/>
          </p:cNvSpPr>
          <p:nvPr>
            <p:ph type="dt" sz="half" idx="10"/>
          </p:nvPr>
        </p:nvSpPr>
        <p:spPr/>
        <p:txBody>
          <a:bodyPr/>
          <a:lstStyle/>
          <a:p>
            <a:fld id="{FE01F8FC-1545-4AE9-B42F-D248C34EE47C}" type="datetimeFigureOut">
              <a:rPr lang="es-EC" smtClean="0"/>
              <a:t>30/8/2023</a:t>
            </a:fld>
            <a:endParaRPr lang="es-EC"/>
          </a:p>
        </p:txBody>
      </p:sp>
      <p:sp>
        <p:nvSpPr>
          <p:cNvPr id="5" name="Marcador de pie de página 4">
            <a:extLst>
              <a:ext uri="{FF2B5EF4-FFF2-40B4-BE49-F238E27FC236}">
                <a16:creationId xmlns:a16="http://schemas.microsoft.com/office/drawing/2014/main" id="{884474A8-5BF1-C5A4-0B58-26DC804C8E55}"/>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2A93C21E-B907-EFD6-26DD-3617DB0776E3}"/>
              </a:ext>
            </a:extLst>
          </p:cNvPr>
          <p:cNvSpPr>
            <a:spLocks noGrp="1"/>
          </p:cNvSpPr>
          <p:nvPr>
            <p:ph type="sldNum" sz="quarter" idx="12"/>
          </p:nvPr>
        </p:nvSpPr>
        <p:spPr/>
        <p:txBody>
          <a:bodyPr/>
          <a:lstStyle/>
          <a:p>
            <a:fld id="{7F3EAD5C-F6AC-40A5-8E15-4AEB261A43C7}" type="slidenum">
              <a:rPr lang="es-EC" smtClean="0"/>
              <a:t>‹Nº›</a:t>
            </a:fld>
            <a:endParaRPr lang="es-EC"/>
          </a:p>
        </p:txBody>
      </p:sp>
    </p:spTree>
    <p:extLst>
      <p:ext uri="{BB962C8B-B14F-4D97-AF65-F5344CB8AC3E}">
        <p14:creationId xmlns:p14="http://schemas.microsoft.com/office/powerpoint/2010/main" val="40913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EA2FB-48EB-F3E7-9C80-D4426373B884}"/>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F9EEBDBE-118E-F380-E831-44DDE6B9FFC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13135F18-8AE6-55B8-9E30-53B583D7DB0E}"/>
              </a:ext>
            </a:extLst>
          </p:cNvPr>
          <p:cNvSpPr>
            <a:spLocks noGrp="1"/>
          </p:cNvSpPr>
          <p:nvPr>
            <p:ph type="dt" sz="half" idx="10"/>
          </p:nvPr>
        </p:nvSpPr>
        <p:spPr/>
        <p:txBody>
          <a:bodyPr/>
          <a:lstStyle/>
          <a:p>
            <a:fld id="{FE01F8FC-1545-4AE9-B42F-D248C34EE47C}" type="datetimeFigureOut">
              <a:rPr lang="es-EC" smtClean="0"/>
              <a:t>30/8/2023</a:t>
            </a:fld>
            <a:endParaRPr lang="es-EC"/>
          </a:p>
        </p:txBody>
      </p:sp>
      <p:sp>
        <p:nvSpPr>
          <p:cNvPr id="5" name="Marcador de pie de página 4">
            <a:extLst>
              <a:ext uri="{FF2B5EF4-FFF2-40B4-BE49-F238E27FC236}">
                <a16:creationId xmlns:a16="http://schemas.microsoft.com/office/drawing/2014/main" id="{9E9775E0-F140-B4DA-7B04-547036BEC89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1E23D8CE-03E3-819F-3F92-5A4EB4F97E98}"/>
              </a:ext>
            </a:extLst>
          </p:cNvPr>
          <p:cNvSpPr>
            <a:spLocks noGrp="1"/>
          </p:cNvSpPr>
          <p:nvPr>
            <p:ph type="sldNum" sz="quarter" idx="12"/>
          </p:nvPr>
        </p:nvSpPr>
        <p:spPr/>
        <p:txBody>
          <a:bodyPr/>
          <a:lstStyle/>
          <a:p>
            <a:fld id="{7F3EAD5C-F6AC-40A5-8E15-4AEB261A43C7}" type="slidenum">
              <a:rPr lang="es-EC" smtClean="0"/>
              <a:t>‹Nº›</a:t>
            </a:fld>
            <a:endParaRPr lang="es-EC"/>
          </a:p>
        </p:txBody>
      </p:sp>
    </p:spTree>
    <p:extLst>
      <p:ext uri="{BB962C8B-B14F-4D97-AF65-F5344CB8AC3E}">
        <p14:creationId xmlns:p14="http://schemas.microsoft.com/office/powerpoint/2010/main" val="119048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92E871-92F7-CB06-BE5B-C0A69B5E3DE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493B5F6-7BFB-EC34-BA1E-8ABE94F20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801DCE6-F4ED-CB77-C41B-69085DC562DB}"/>
              </a:ext>
            </a:extLst>
          </p:cNvPr>
          <p:cNvSpPr>
            <a:spLocks noGrp="1"/>
          </p:cNvSpPr>
          <p:nvPr>
            <p:ph type="dt" sz="half" idx="10"/>
          </p:nvPr>
        </p:nvSpPr>
        <p:spPr/>
        <p:txBody>
          <a:bodyPr/>
          <a:lstStyle/>
          <a:p>
            <a:fld id="{FE01F8FC-1545-4AE9-B42F-D248C34EE47C}" type="datetimeFigureOut">
              <a:rPr lang="es-EC" smtClean="0"/>
              <a:t>30/8/2023</a:t>
            </a:fld>
            <a:endParaRPr lang="es-EC"/>
          </a:p>
        </p:txBody>
      </p:sp>
      <p:sp>
        <p:nvSpPr>
          <p:cNvPr id="5" name="Marcador de pie de página 4">
            <a:extLst>
              <a:ext uri="{FF2B5EF4-FFF2-40B4-BE49-F238E27FC236}">
                <a16:creationId xmlns:a16="http://schemas.microsoft.com/office/drawing/2014/main" id="{63349AAF-83B6-229E-845D-92CD942B894A}"/>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F91F510C-CD9D-756A-88D2-1A633D8609EC}"/>
              </a:ext>
            </a:extLst>
          </p:cNvPr>
          <p:cNvSpPr>
            <a:spLocks noGrp="1"/>
          </p:cNvSpPr>
          <p:nvPr>
            <p:ph type="sldNum" sz="quarter" idx="12"/>
          </p:nvPr>
        </p:nvSpPr>
        <p:spPr/>
        <p:txBody>
          <a:bodyPr/>
          <a:lstStyle/>
          <a:p>
            <a:fld id="{7F3EAD5C-F6AC-40A5-8E15-4AEB261A43C7}" type="slidenum">
              <a:rPr lang="es-EC" smtClean="0"/>
              <a:t>‹Nº›</a:t>
            </a:fld>
            <a:endParaRPr lang="es-EC"/>
          </a:p>
        </p:txBody>
      </p:sp>
    </p:spTree>
    <p:extLst>
      <p:ext uri="{BB962C8B-B14F-4D97-AF65-F5344CB8AC3E}">
        <p14:creationId xmlns:p14="http://schemas.microsoft.com/office/powerpoint/2010/main" val="3670422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069EB-33CA-5783-8D12-2BAD0D96A13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9D5936EB-D641-5E51-11A0-DCC043226F3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4F1067BF-DA9B-9E9D-1D60-5684B51B718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B209A6C4-0E9C-B2A3-B09F-2C3EBAEF16B4}"/>
              </a:ext>
            </a:extLst>
          </p:cNvPr>
          <p:cNvSpPr>
            <a:spLocks noGrp="1"/>
          </p:cNvSpPr>
          <p:nvPr>
            <p:ph type="dt" sz="half" idx="10"/>
          </p:nvPr>
        </p:nvSpPr>
        <p:spPr/>
        <p:txBody>
          <a:bodyPr/>
          <a:lstStyle/>
          <a:p>
            <a:fld id="{FE01F8FC-1545-4AE9-B42F-D248C34EE47C}" type="datetimeFigureOut">
              <a:rPr lang="es-EC" smtClean="0"/>
              <a:t>30/8/2023</a:t>
            </a:fld>
            <a:endParaRPr lang="es-EC"/>
          </a:p>
        </p:txBody>
      </p:sp>
      <p:sp>
        <p:nvSpPr>
          <p:cNvPr id="6" name="Marcador de pie de página 5">
            <a:extLst>
              <a:ext uri="{FF2B5EF4-FFF2-40B4-BE49-F238E27FC236}">
                <a16:creationId xmlns:a16="http://schemas.microsoft.com/office/drawing/2014/main" id="{64DE9A0B-4F09-2F44-2255-979DE1A219BB}"/>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63262798-BEB9-3B97-6279-F02CDD01802B}"/>
              </a:ext>
            </a:extLst>
          </p:cNvPr>
          <p:cNvSpPr>
            <a:spLocks noGrp="1"/>
          </p:cNvSpPr>
          <p:nvPr>
            <p:ph type="sldNum" sz="quarter" idx="12"/>
          </p:nvPr>
        </p:nvSpPr>
        <p:spPr/>
        <p:txBody>
          <a:bodyPr/>
          <a:lstStyle/>
          <a:p>
            <a:fld id="{7F3EAD5C-F6AC-40A5-8E15-4AEB261A43C7}" type="slidenum">
              <a:rPr lang="es-EC" smtClean="0"/>
              <a:t>‹Nº›</a:t>
            </a:fld>
            <a:endParaRPr lang="es-EC"/>
          </a:p>
        </p:txBody>
      </p:sp>
    </p:spTree>
    <p:extLst>
      <p:ext uri="{BB962C8B-B14F-4D97-AF65-F5344CB8AC3E}">
        <p14:creationId xmlns:p14="http://schemas.microsoft.com/office/powerpoint/2010/main" val="54227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7D265-642A-83DC-D0ED-5483791C6A1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5713329A-62D0-E804-0B47-56A9314065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A0E4CF7-FC3A-0CC4-4C7E-7B95EC9E551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0BF4FA27-CBF2-7FA2-2AC2-8FD68A3BC3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E68A908-CB61-D437-D60F-E9308A75CEB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902073F4-3267-06E0-F076-4226FAE638D7}"/>
              </a:ext>
            </a:extLst>
          </p:cNvPr>
          <p:cNvSpPr>
            <a:spLocks noGrp="1"/>
          </p:cNvSpPr>
          <p:nvPr>
            <p:ph type="dt" sz="half" idx="10"/>
          </p:nvPr>
        </p:nvSpPr>
        <p:spPr/>
        <p:txBody>
          <a:bodyPr/>
          <a:lstStyle/>
          <a:p>
            <a:fld id="{FE01F8FC-1545-4AE9-B42F-D248C34EE47C}" type="datetimeFigureOut">
              <a:rPr lang="es-EC" smtClean="0"/>
              <a:t>30/8/2023</a:t>
            </a:fld>
            <a:endParaRPr lang="es-EC"/>
          </a:p>
        </p:txBody>
      </p:sp>
      <p:sp>
        <p:nvSpPr>
          <p:cNvPr id="8" name="Marcador de pie de página 7">
            <a:extLst>
              <a:ext uri="{FF2B5EF4-FFF2-40B4-BE49-F238E27FC236}">
                <a16:creationId xmlns:a16="http://schemas.microsoft.com/office/drawing/2014/main" id="{EAC37A97-94A9-8571-D8C7-2D3A904B4782}"/>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E8BE39FA-9065-68E4-2174-F844A6D579F3}"/>
              </a:ext>
            </a:extLst>
          </p:cNvPr>
          <p:cNvSpPr>
            <a:spLocks noGrp="1"/>
          </p:cNvSpPr>
          <p:nvPr>
            <p:ph type="sldNum" sz="quarter" idx="12"/>
          </p:nvPr>
        </p:nvSpPr>
        <p:spPr/>
        <p:txBody>
          <a:bodyPr/>
          <a:lstStyle/>
          <a:p>
            <a:fld id="{7F3EAD5C-F6AC-40A5-8E15-4AEB261A43C7}" type="slidenum">
              <a:rPr lang="es-EC" smtClean="0"/>
              <a:t>‹Nº›</a:t>
            </a:fld>
            <a:endParaRPr lang="es-EC"/>
          </a:p>
        </p:txBody>
      </p:sp>
    </p:spTree>
    <p:extLst>
      <p:ext uri="{BB962C8B-B14F-4D97-AF65-F5344CB8AC3E}">
        <p14:creationId xmlns:p14="http://schemas.microsoft.com/office/powerpoint/2010/main" val="5196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7CB062-4218-EF8F-9C9E-7929A7F729BA}"/>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6242D3F4-08FC-1735-30D5-8E1422431ACE}"/>
              </a:ext>
            </a:extLst>
          </p:cNvPr>
          <p:cNvSpPr>
            <a:spLocks noGrp="1"/>
          </p:cNvSpPr>
          <p:nvPr>
            <p:ph type="dt" sz="half" idx="10"/>
          </p:nvPr>
        </p:nvSpPr>
        <p:spPr/>
        <p:txBody>
          <a:bodyPr/>
          <a:lstStyle/>
          <a:p>
            <a:fld id="{FE01F8FC-1545-4AE9-B42F-D248C34EE47C}" type="datetimeFigureOut">
              <a:rPr lang="es-EC" smtClean="0"/>
              <a:t>30/8/2023</a:t>
            </a:fld>
            <a:endParaRPr lang="es-EC"/>
          </a:p>
        </p:txBody>
      </p:sp>
      <p:sp>
        <p:nvSpPr>
          <p:cNvPr id="4" name="Marcador de pie de página 3">
            <a:extLst>
              <a:ext uri="{FF2B5EF4-FFF2-40B4-BE49-F238E27FC236}">
                <a16:creationId xmlns:a16="http://schemas.microsoft.com/office/drawing/2014/main" id="{F0F2204C-9AC7-EFE4-DD6A-C809D3ECF404}"/>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4249D945-BC65-6EB4-6FD5-0FB1261B276F}"/>
              </a:ext>
            </a:extLst>
          </p:cNvPr>
          <p:cNvSpPr>
            <a:spLocks noGrp="1"/>
          </p:cNvSpPr>
          <p:nvPr>
            <p:ph type="sldNum" sz="quarter" idx="12"/>
          </p:nvPr>
        </p:nvSpPr>
        <p:spPr/>
        <p:txBody>
          <a:bodyPr/>
          <a:lstStyle/>
          <a:p>
            <a:fld id="{7F3EAD5C-F6AC-40A5-8E15-4AEB261A43C7}" type="slidenum">
              <a:rPr lang="es-EC" smtClean="0"/>
              <a:t>‹Nº›</a:t>
            </a:fld>
            <a:endParaRPr lang="es-EC"/>
          </a:p>
        </p:txBody>
      </p:sp>
    </p:spTree>
    <p:extLst>
      <p:ext uri="{BB962C8B-B14F-4D97-AF65-F5344CB8AC3E}">
        <p14:creationId xmlns:p14="http://schemas.microsoft.com/office/powerpoint/2010/main" val="70589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E2B812F-B479-7CDA-CC21-61D82B03AE34}"/>
              </a:ext>
            </a:extLst>
          </p:cNvPr>
          <p:cNvSpPr>
            <a:spLocks noGrp="1"/>
          </p:cNvSpPr>
          <p:nvPr>
            <p:ph type="dt" sz="half" idx="10"/>
          </p:nvPr>
        </p:nvSpPr>
        <p:spPr/>
        <p:txBody>
          <a:bodyPr/>
          <a:lstStyle/>
          <a:p>
            <a:fld id="{FE01F8FC-1545-4AE9-B42F-D248C34EE47C}" type="datetimeFigureOut">
              <a:rPr lang="es-EC" smtClean="0"/>
              <a:t>30/8/2023</a:t>
            </a:fld>
            <a:endParaRPr lang="es-EC"/>
          </a:p>
        </p:txBody>
      </p:sp>
      <p:sp>
        <p:nvSpPr>
          <p:cNvPr id="3" name="Marcador de pie de página 2">
            <a:extLst>
              <a:ext uri="{FF2B5EF4-FFF2-40B4-BE49-F238E27FC236}">
                <a16:creationId xmlns:a16="http://schemas.microsoft.com/office/drawing/2014/main" id="{49B004DD-625C-7224-AA10-BB613A45DF3F}"/>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1939080F-0DA7-F211-C9E8-397BF719A134}"/>
              </a:ext>
            </a:extLst>
          </p:cNvPr>
          <p:cNvSpPr>
            <a:spLocks noGrp="1"/>
          </p:cNvSpPr>
          <p:nvPr>
            <p:ph type="sldNum" sz="quarter" idx="12"/>
          </p:nvPr>
        </p:nvSpPr>
        <p:spPr/>
        <p:txBody>
          <a:bodyPr/>
          <a:lstStyle/>
          <a:p>
            <a:fld id="{7F3EAD5C-F6AC-40A5-8E15-4AEB261A43C7}" type="slidenum">
              <a:rPr lang="es-EC" smtClean="0"/>
              <a:t>‹Nº›</a:t>
            </a:fld>
            <a:endParaRPr lang="es-EC"/>
          </a:p>
        </p:txBody>
      </p:sp>
    </p:spTree>
    <p:extLst>
      <p:ext uri="{BB962C8B-B14F-4D97-AF65-F5344CB8AC3E}">
        <p14:creationId xmlns:p14="http://schemas.microsoft.com/office/powerpoint/2010/main" val="257286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E0002-811A-BDDC-05D5-770BBE158A6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AE951594-0B31-53A7-4EF1-6D30994599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B4A1A876-2A2E-A41A-2625-A17B0FE1F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D7FA4BA-DA64-7E0F-4F18-91BA82966936}"/>
              </a:ext>
            </a:extLst>
          </p:cNvPr>
          <p:cNvSpPr>
            <a:spLocks noGrp="1"/>
          </p:cNvSpPr>
          <p:nvPr>
            <p:ph type="dt" sz="half" idx="10"/>
          </p:nvPr>
        </p:nvSpPr>
        <p:spPr/>
        <p:txBody>
          <a:bodyPr/>
          <a:lstStyle/>
          <a:p>
            <a:fld id="{FE01F8FC-1545-4AE9-B42F-D248C34EE47C}" type="datetimeFigureOut">
              <a:rPr lang="es-EC" smtClean="0"/>
              <a:t>30/8/2023</a:t>
            </a:fld>
            <a:endParaRPr lang="es-EC"/>
          </a:p>
        </p:txBody>
      </p:sp>
      <p:sp>
        <p:nvSpPr>
          <p:cNvPr id="6" name="Marcador de pie de página 5">
            <a:extLst>
              <a:ext uri="{FF2B5EF4-FFF2-40B4-BE49-F238E27FC236}">
                <a16:creationId xmlns:a16="http://schemas.microsoft.com/office/drawing/2014/main" id="{73EAD826-628E-7BF8-D659-A0BA175DCB8E}"/>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35BD5591-B72F-1B36-7049-48DABDF459B8}"/>
              </a:ext>
            </a:extLst>
          </p:cNvPr>
          <p:cNvSpPr>
            <a:spLocks noGrp="1"/>
          </p:cNvSpPr>
          <p:nvPr>
            <p:ph type="sldNum" sz="quarter" idx="12"/>
          </p:nvPr>
        </p:nvSpPr>
        <p:spPr/>
        <p:txBody>
          <a:bodyPr/>
          <a:lstStyle/>
          <a:p>
            <a:fld id="{7F3EAD5C-F6AC-40A5-8E15-4AEB261A43C7}" type="slidenum">
              <a:rPr lang="es-EC" smtClean="0"/>
              <a:t>‹Nº›</a:t>
            </a:fld>
            <a:endParaRPr lang="es-EC"/>
          </a:p>
        </p:txBody>
      </p:sp>
    </p:spTree>
    <p:extLst>
      <p:ext uri="{BB962C8B-B14F-4D97-AF65-F5344CB8AC3E}">
        <p14:creationId xmlns:p14="http://schemas.microsoft.com/office/powerpoint/2010/main" val="2117982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3D0A2-9B41-EC12-6C46-523CB4C81AA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7093AF9F-BDEF-F631-75E8-99D9A9F95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660C45B5-13B6-B1BD-AD36-B0C8A2CBE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A8BD9BF-F755-A17A-4187-7CB7C71FF97E}"/>
              </a:ext>
            </a:extLst>
          </p:cNvPr>
          <p:cNvSpPr>
            <a:spLocks noGrp="1"/>
          </p:cNvSpPr>
          <p:nvPr>
            <p:ph type="dt" sz="half" idx="10"/>
          </p:nvPr>
        </p:nvSpPr>
        <p:spPr/>
        <p:txBody>
          <a:bodyPr/>
          <a:lstStyle/>
          <a:p>
            <a:fld id="{FE01F8FC-1545-4AE9-B42F-D248C34EE47C}" type="datetimeFigureOut">
              <a:rPr lang="es-EC" smtClean="0"/>
              <a:t>30/8/2023</a:t>
            </a:fld>
            <a:endParaRPr lang="es-EC"/>
          </a:p>
        </p:txBody>
      </p:sp>
      <p:sp>
        <p:nvSpPr>
          <p:cNvPr id="6" name="Marcador de pie de página 5">
            <a:extLst>
              <a:ext uri="{FF2B5EF4-FFF2-40B4-BE49-F238E27FC236}">
                <a16:creationId xmlns:a16="http://schemas.microsoft.com/office/drawing/2014/main" id="{9AF646F2-9280-22CA-6298-5578ADA34A6C}"/>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2320B1A1-7AE6-E522-ED5D-17339F66B6A1}"/>
              </a:ext>
            </a:extLst>
          </p:cNvPr>
          <p:cNvSpPr>
            <a:spLocks noGrp="1"/>
          </p:cNvSpPr>
          <p:nvPr>
            <p:ph type="sldNum" sz="quarter" idx="12"/>
          </p:nvPr>
        </p:nvSpPr>
        <p:spPr/>
        <p:txBody>
          <a:bodyPr/>
          <a:lstStyle/>
          <a:p>
            <a:fld id="{7F3EAD5C-F6AC-40A5-8E15-4AEB261A43C7}" type="slidenum">
              <a:rPr lang="es-EC" smtClean="0"/>
              <a:t>‹Nº›</a:t>
            </a:fld>
            <a:endParaRPr lang="es-EC"/>
          </a:p>
        </p:txBody>
      </p:sp>
    </p:spTree>
    <p:extLst>
      <p:ext uri="{BB962C8B-B14F-4D97-AF65-F5344CB8AC3E}">
        <p14:creationId xmlns:p14="http://schemas.microsoft.com/office/powerpoint/2010/main" val="100207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764FE6E-0BE5-AB69-03CE-41A3D10B48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FF673E8C-4840-A6AC-1019-AF4426E2C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62E91626-1551-E41D-7D81-6899D4AB8A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1F8FC-1545-4AE9-B42F-D248C34EE47C}" type="datetimeFigureOut">
              <a:rPr lang="es-EC" smtClean="0"/>
              <a:t>30/8/2023</a:t>
            </a:fld>
            <a:endParaRPr lang="es-EC"/>
          </a:p>
        </p:txBody>
      </p:sp>
      <p:sp>
        <p:nvSpPr>
          <p:cNvPr id="5" name="Marcador de pie de página 4">
            <a:extLst>
              <a:ext uri="{FF2B5EF4-FFF2-40B4-BE49-F238E27FC236}">
                <a16:creationId xmlns:a16="http://schemas.microsoft.com/office/drawing/2014/main" id="{D228C0B7-BC8C-570D-71EB-74881107E4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5CE8C266-6AA4-BD43-24D2-3AB8A8DE3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EAD5C-F6AC-40A5-8E15-4AEB261A43C7}" type="slidenum">
              <a:rPr lang="es-EC" smtClean="0"/>
              <a:t>‹Nº›</a:t>
            </a:fld>
            <a:endParaRPr lang="es-EC"/>
          </a:p>
        </p:txBody>
      </p:sp>
    </p:spTree>
    <p:extLst>
      <p:ext uri="{BB962C8B-B14F-4D97-AF65-F5344CB8AC3E}">
        <p14:creationId xmlns:p14="http://schemas.microsoft.com/office/powerpoint/2010/main" val="2788650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13C3F7-515E-7F75-21B0-E58F80A7D130}"/>
              </a:ext>
            </a:extLst>
          </p:cNvPr>
          <p:cNvSpPr>
            <a:spLocks noGrp="1"/>
          </p:cNvSpPr>
          <p:nvPr>
            <p:ph type="ctrTitle"/>
          </p:nvPr>
        </p:nvSpPr>
        <p:spPr>
          <a:xfrm>
            <a:off x="9267909" y="2023110"/>
            <a:ext cx="2469624" cy="2846070"/>
          </a:xfrm>
        </p:spPr>
        <p:txBody>
          <a:bodyPr anchor="ctr">
            <a:normAutofit fontScale="90000"/>
          </a:bodyPr>
          <a:lstStyle/>
          <a:p>
            <a:r>
              <a:rPr lang="es-EC" sz="3700" dirty="0"/>
              <a:t>Grupo#2</a:t>
            </a:r>
            <a:br>
              <a:rPr lang="es-EC" sz="3700" dirty="0"/>
            </a:br>
            <a:r>
              <a:rPr lang="es-ES" sz="3100" dirty="0"/>
              <a:t>Control Domótico mediante </a:t>
            </a:r>
            <a:r>
              <a:rPr lang="es-ES" sz="3100" dirty="0" err="1"/>
              <a:t>IoT</a:t>
            </a:r>
            <a:r>
              <a:rPr lang="es-ES" sz="3100" dirty="0"/>
              <a:t>: Automatización y Comodidad</a:t>
            </a:r>
            <a:endParaRPr lang="es-EC" sz="3700" dirty="0"/>
          </a:p>
        </p:txBody>
      </p:sp>
      <p:sp>
        <p:nvSpPr>
          <p:cNvPr id="3" name="Subtítulo 2">
            <a:extLst>
              <a:ext uri="{FF2B5EF4-FFF2-40B4-BE49-F238E27FC236}">
                <a16:creationId xmlns:a16="http://schemas.microsoft.com/office/drawing/2014/main" id="{579155FA-444B-6698-10BC-0A9B060591A7}"/>
              </a:ext>
            </a:extLst>
          </p:cNvPr>
          <p:cNvSpPr>
            <a:spLocks noGrp="1"/>
          </p:cNvSpPr>
          <p:nvPr>
            <p:ph type="subTitle" idx="1"/>
          </p:nvPr>
        </p:nvSpPr>
        <p:spPr>
          <a:xfrm>
            <a:off x="9267908" y="5086349"/>
            <a:ext cx="2841483" cy="1536641"/>
          </a:xfrm>
        </p:spPr>
        <p:txBody>
          <a:bodyPr>
            <a:normAutofit lnSpcReduction="10000"/>
          </a:bodyPr>
          <a:lstStyle/>
          <a:p>
            <a:pPr algn="l"/>
            <a:r>
              <a:rPr lang="es-EC" sz="1600" dirty="0"/>
              <a:t>Integrantes:</a:t>
            </a:r>
          </a:p>
          <a:p>
            <a:pPr marL="285750" indent="-285750" algn="l">
              <a:buFont typeface="Arial" panose="020B0604020202020204" pitchFamily="34" charset="0"/>
              <a:buChar char="•"/>
            </a:pPr>
            <a:r>
              <a:rPr lang="es-EC" sz="1600" dirty="0"/>
              <a:t>Jorge Pozo Jiménez</a:t>
            </a:r>
          </a:p>
          <a:p>
            <a:pPr marL="285750" indent="-285750" algn="l">
              <a:buFont typeface="Arial" panose="020B0604020202020204" pitchFamily="34" charset="0"/>
              <a:buChar char="•"/>
            </a:pPr>
            <a:r>
              <a:rPr lang="es-EC" sz="1600" dirty="0"/>
              <a:t>José Diez Bohórquez</a:t>
            </a:r>
          </a:p>
          <a:p>
            <a:pPr marL="285750" indent="-285750" algn="l">
              <a:buFont typeface="Arial" panose="020B0604020202020204" pitchFamily="34" charset="0"/>
              <a:buChar char="•"/>
            </a:pPr>
            <a:r>
              <a:rPr lang="es-EC" sz="1600" dirty="0"/>
              <a:t>Jeanpiere Benalcazar Rodriguez</a:t>
            </a:r>
          </a:p>
          <a:p>
            <a:pPr algn="l"/>
            <a:endParaRPr lang="es-EC" sz="1600" dirty="0"/>
          </a:p>
        </p:txBody>
      </p:sp>
      <p:sp>
        <p:nvSpPr>
          <p:cNvPr id="1033" name="Rectangle 103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ndroid Studio: qué es y para qué sirve | AndroidAyuda">
            <a:extLst>
              <a:ext uri="{FF2B5EF4-FFF2-40B4-BE49-F238E27FC236}">
                <a16:creationId xmlns:a16="http://schemas.microsoft.com/office/drawing/2014/main" id="{4596D1C4-89AB-C7F3-DEFD-C0921FC43E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1324642"/>
            <a:ext cx="7608304" cy="4279671"/>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45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F5877B-98C7-49DD-83AB-0F6F57CB6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Captura de pantalla de computadora&#10;&#10;Descripción generada automáticamente">
            <a:extLst>
              <a:ext uri="{FF2B5EF4-FFF2-40B4-BE49-F238E27FC236}">
                <a16:creationId xmlns:a16="http://schemas.microsoft.com/office/drawing/2014/main" id="{6C755D28-3F80-CC7C-0580-F6B5E213738B}"/>
              </a:ext>
            </a:extLst>
          </p:cNvPr>
          <p:cNvPicPr>
            <a:picLocks noChangeAspect="1"/>
          </p:cNvPicPr>
          <p:nvPr/>
        </p:nvPicPr>
        <p:blipFill rotWithShape="1">
          <a:blip r:embed="rId2"/>
          <a:srcRect l="29860" r="30541"/>
          <a:stretch/>
        </p:blipFill>
        <p:spPr bwMode="auto">
          <a:xfrm>
            <a:off x="7364078" y="-18"/>
            <a:ext cx="4827922" cy="6857999"/>
          </a:xfrm>
          <a:custGeom>
            <a:avLst/>
            <a:gdLst/>
            <a:ahLst/>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a:extLst>
            <a:ext uri="{53640926-AAD7-44D8-BBD7-CCE9431645EC}">
              <a14:shadowObscured xmlns:a14="http://schemas.microsoft.com/office/drawing/2010/main"/>
            </a:ext>
          </a:extLst>
        </p:spPr>
      </p:pic>
      <p:pic>
        <p:nvPicPr>
          <p:cNvPr id="4" name="Imagen 3" descr="Captura de pantalla de computadora&#10;&#10;Descripción generada automáticamente">
            <a:extLst>
              <a:ext uri="{FF2B5EF4-FFF2-40B4-BE49-F238E27FC236}">
                <a16:creationId xmlns:a16="http://schemas.microsoft.com/office/drawing/2014/main" id="{45C1E67F-9A83-51DA-3D35-68056A24179A}"/>
              </a:ext>
            </a:extLst>
          </p:cNvPr>
          <p:cNvPicPr>
            <a:picLocks noChangeAspect="1"/>
          </p:cNvPicPr>
          <p:nvPr/>
        </p:nvPicPr>
        <p:blipFill rotWithShape="1">
          <a:blip r:embed="rId3"/>
          <a:srcRect l="29300" r="29966"/>
          <a:stretch/>
        </p:blipFill>
        <p:spPr bwMode="auto">
          <a:xfrm>
            <a:off x="3119360" y="18"/>
            <a:ext cx="4966290" cy="6857999"/>
          </a:xfrm>
          <a:custGeom>
            <a:avLst/>
            <a:gdLst/>
            <a:ahLst/>
            <a:cxnLst/>
            <a:rect l="l" t="t" r="r" b="b"/>
            <a:pathLst>
              <a:path w="4966290" h="6857999">
                <a:moveTo>
                  <a:pt x="0" y="0"/>
                </a:moveTo>
                <a:lnTo>
                  <a:pt x="4188230" y="0"/>
                </a:lnTo>
                <a:lnTo>
                  <a:pt x="4295735" y="210478"/>
                </a:lnTo>
                <a:cubicBezTo>
                  <a:pt x="4719089" y="1127919"/>
                  <a:pt x="4966290" y="2233909"/>
                  <a:pt x="4966290" y="3424428"/>
                </a:cubicBezTo>
                <a:cubicBezTo>
                  <a:pt x="4966290" y="4614948"/>
                  <a:pt x="4719089" y="5720938"/>
                  <a:pt x="4295735" y="6638378"/>
                </a:cubicBezTo>
                <a:lnTo>
                  <a:pt x="4183560" y="6857999"/>
                </a:lnTo>
                <a:lnTo>
                  <a:pt x="53039" y="6857999"/>
                </a:lnTo>
                <a:lnTo>
                  <a:pt x="132047" y="6695338"/>
                </a:lnTo>
                <a:cubicBezTo>
                  <a:pt x="555401" y="5777898"/>
                  <a:pt x="802602" y="4671908"/>
                  <a:pt x="802602" y="3481388"/>
                </a:cubicBezTo>
                <a:cubicBezTo>
                  <a:pt x="802602" y="2191659"/>
                  <a:pt x="512484" y="1001134"/>
                  <a:pt x="22579" y="42066"/>
                </a:cubicBezTo>
                <a:close/>
              </a:path>
            </a:pathLst>
          </a:custGeom>
          <a:extLst>
            <a:ext uri="{53640926-AAD7-44D8-BBD7-CCE9431645EC}">
              <a14:shadowObscured xmlns:a14="http://schemas.microsoft.com/office/drawing/2010/main"/>
            </a:ext>
          </a:extLst>
        </p:spPr>
      </p:pic>
      <p:sp useBgFill="1">
        <p:nvSpPr>
          <p:cNvPr id="12" name="Freeform: Shape 11">
            <a:extLst>
              <a:ext uri="{FF2B5EF4-FFF2-40B4-BE49-F238E27FC236}">
                <a16:creationId xmlns:a16="http://schemas.microsoft.com/office/drawing/2014/main" id="{4EA91930-66BC-4C41-B4F5-C31EB216F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6313CF8F-B436-401E-9575-DE0F8E8B5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397B322-1845-2899-C42E-057E39846473}"/>
              </a:ext>
            </a:extLst>
          </p:cNvPr>
          <p:cNvSpPr>
            <a:spLocks noGrp="1"/>
          </p:cNvSpPr>
          <p:nvPr>
            <p:ph type="title"/>
          </p:nvPr>
        </p:nvSpPr>
        <p:spPr>
          <a:xfrm>
            <a:off x="448056" y="681038"/>
            <a:ext cx="2804504" cy="1325563"/>
          </a:xfrm>
        </p:spPr>
        <p:txBody>
          <a:bodyPr anchor="ctr">
            <a:normAutofit/>
          </a:bodyPr>
          <a:lstStyle/>
          <a:p>
            <a:r>
              <a:rPr lang="es-EC" sz="2800" dirty="0"/>
              <a:t>Observaciones:</a:t>
            </a:r>
          </a:p>
        </p:txBody>
      </p:sp>
      <p:sp>
        <p:nvSpPr>
          <p:cNvPr id="16" name="Rectangle 15">
            <a:extLst>
              <a:ext uri="{FF2B5EF4-FFF2-40B4-BE49-F238E27FC236}">
                <a16:creationId xmlns:a16="http://schemas.microsoft.com/office/drawing/2014/main" id="{2A38CFE9-C30A-4551-ACCB-D5808FB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D480E268-73B3-0588-BCF8-A0FAB3BCAA7F}"/>
              </a:ext>
            </a:extLst>
          </p:cNvPr>
          <p:cNvSpPr>
            <a:spLocks noGrp="1"/>
          </p:cNvSpPr>
          <p:nvPr>
            <p:ph idx="1"/>
          </p:nvPr>
        </p:nvSpPr>
        <p:spPr>
          <a:xfrm>
            <a:off x="448056" y="2258171"/>
            <a:ext cx="2804504" cy="3918792"/>
          </a:xfrm>
        </p:spPr>
        <p:txBody>
          <a:bodyPr>
            <a:normAutofit/>
          </a:bodyPr>
          <a:lstStyle/>
          <a:p>
            <a:pPr algn="just"/>
            <a:r>
              <a:rPr lang="es-EC"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Visualización de Usuario y Contraseña</a:t>
            </a:r>
          </a:p>
          <a:p>
            <a:pPr algn="just"/>
            <a:r>
              <a:rPr lang="es-EC"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Datos extras</a:t>
            </a:r>
          </a:p>
          <a:p>
            <a:endParaRPr lang="es-EC" sz="1800" dirty="0"/>
          </a:p>
        </p:txBody>
      </p:sp>
    </p:spTree>
    <p:extLst>
      <p:ext uri="{BB962C8B-B14F-4D97-AF65-F5344CB8AC3E}">
        <p14:creationId xmlns:p14="http://schemas.microsoft.com/office/powerpoint/2010/main" val="2974097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79" name="Rectangle 5166">
            <a:extLst>
              <a:ext uri="{FF2B5EF4-FFF2-40B4-BE49-F238E27FC236}">
                <a16:creationId xmlns:a16="http://schemas.microsoft.com/office/drawing/2014/main" id="{9AB13476-CE21-4746-B044-FD491AC84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2790E4-2C26-5989-EC1E-89CC1B38CE7E}"/>
              </a:ext>
            </a:extLst>
          </p:cNvPr>
          <p:cNvSpPr>
            <a:spLocks noGrp="1"/>
          </p:cNvSpPr>
          <p:nvPr>
            <p:ph type="title"/>
          </p:nvPr>
        </p:nvSpPr>
        <p:spPr>
          <a:xfrm>
            <a:off x="629328" y="429768"/>
            <a:ext cx="4095072" cy="1642533"/>
          </a:xfrm>
        </p:spPr>
        <p:txBody>
          <a:bodyPr anchor="b">
            <a:normAutofit/>
          </a:bodyPr>
          <a:lstStyle/>
          <a:p>
            <a:r>
              <a:rPr lang="es-EC" sz="3400"/>
              <a:t>Parte Implementada: Hardware</a:t>
            </a:r>
          </a:p>
        </p:txBody>
      </p:sp>
      <p:sp>
        <p:nvSpPr>
          <p:cNvPr id="518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328" y="2423160"/>
            <a:ext cx="3877056" cy="18288"/>
          </a:xfrm>
          <a:custGeom>
            <a:avLst/>
            <a:gdLst>
              <a:gd name="connsiteX0" fmla="*/ 0 w 3877056"/>
              <a:gd name="connsiteY0" fmla="*/ 0 h 18288"/>
              <a:gd name="connsiteX1" fmla="*/ 723717 w 3877056"/>
              <a:gd name="connsiteY1" fmla="*/ 0 h 18288"/>
              <a:gd name="connsiteX2" fmla="*/ 1447434 w 3877056"/>
              <a:gd name="connsiteY2" fmla="*/ 0 h 18288"/>
              <a:gd name="connsiteX3" fmla="*/ 1977299 w 3877056"/>
              <a:gd name="connsiteY3" fmla="*/ 0 h 18288"/>
              <a:gd name="connsiteX4" fmla="*/ 2623475 w 3877056"/>
              <a:gd name="connsiteY4" fmla="*/ 0 h 18288"/>
              <a:gd name="connsiteX5" fmla="*/ 3192109 w 3877056"/>
              <a:gd name="connsiteY5" fmla="*/ 0 h 18288"/>
              <a:gd name="connsiteX6" fmla="*/ 3877056 w 3877056"/>
              <a:gd name="connsiteY6" fmla="*/ 0 h 18288"/>
              <a:gd name="connsiteX7" fmla="*/ 3877056 w 3877056"/>
              <a:gd name="connsiteY7" fmla="*/ 18288 h 18288"/>
              <a:gd name="connsiteX8" fmla="*/ 3230880 w 3877056"/>
              <a:gd name="connsiteY8" fmla="*/ 18288 h 18288"/>
              <a:gd name="connsiteX9" fmla="*/ 2662245 w 3877056"/>
              <a:gd name="connsiteY9" fmla="*/ 18288 h 18288"/>
              <a:gd name="connsiteX10" fmla="*/ 2016069 w 3877056"/>
              <a:gd name="connsiteY10" fmla="*/ 18288 h 18288"/>
              <a:gd name="connsiteX11" fmla="*/ 1408664 w 3877056"/>
              <a:gd name="connsiteY11" fmla="*/ 18288 h 18288"/>
              <a:gd name="connsiteX12" fmla="*/ 840029 w 3877056"/>
              <a:gd name="connsiteY12" fmla="*/ 18288 h 18288"/>
              <a:gd name="connsiteX13" fmla="*/ 0 w 3877056"/>
              <a:gd name="connsiteY13" fmla="*/ 18288 h 18288"/>
              <a:gd name="connsiteX14" fmla="*/ 0 w 3877056"/>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18288" fill="none" extrusionOk="0">
                <a:moveTo>
                  <a:pt x="0" y="0"/>
                </a:moveTo>
                <a:cubicBezTo>
                  <a:pt x="155902" y="14477"/>
                  <a:pt x="567164" y="18992"/>
                  <a:pt x="723717" y="0"/>
                </a:cubicBezTo>
                <a:cubicBezTo>
                  <a:pt x="880270" y="-18992"/>
                  <a:pt x="1230427" y="-33316"/>
                  <a:pt x="1447434" y="0"/>
                </a:cubicBezTo>
                <a:cubicBezTo>
                  <a:pt x="1664441" y="33316"/>
                  <a:pt x="1866557" y="5702"/>
                  <a:pt x="1977299" y="0"/>
                </a:cubicBezTo>
                <a:cubicBezTo>
                  <a:pt x="2088041" y="-5702"/>
                  <a:pt x="2302485" y="24099"/>
                  <a:pt x="2623475" y="0"/>
                </a:cubicBezTo>
                <a:cubicBezTo>
                  <a:pt x="2944465" y="-24099"/>
                  <a:pt x="2993399" y="-19795"/>
                  <a:pt x="3192109" y="0"/>
                </a:cubicBezTo>
                <a:cubicBezTo>
                  <a:pt x="3390819" y="19795"/>
                  <a:pt x="3581349" y="-26551"/>
                  <a:pt x="3877056" y="0"/>
                </a:cubicBezTo>
                <a:cubicBezTo>
                  <a:pt x="3877095" y="7328"/>
                  <a:pt x="3877675" y="9982"/>
                  <a:pt x="3877056" y="18288"/>
                </a:cubicBezTo>
                <a:cubicBezTo>
                  <a:pt x="3576596" y="42394"/>
                  <a:pt x="3502355" y="16962"/>
                  <a:pt x="3230880" y="18288"/>
                </a:cubicBezTo>
                <a:cubicBezTo>
                  <a:pt x="2959405" y="19614"/>
                  <a:pt x="2924948" y="18543"/>
                  <a:pt x="2662245" y="18288"/>
                </a:cubicBezTo>
                <a:cubicBezTo>
                  <a:pt x="2399543" y="18033"/>
                  <a:pt x="2231855" y="26028"/>
                  <a:pt x="2016069" y="18288"/>
                </a:cubicBezTo>
                <a:cubicBezTo>
                  <a:pt x="1800283" y="10548"/>
                  <a:pt x="1665927" y="755"/>
                  <a:pt x="1408664" y="18288"/>
                </a:cubicBezTo>
                <a:cubicBezTo>
                  <a:pt x="1151402" y="35821"/>
                  <a:pt x="1016899" y="28407"/>
                  <a:pt x="840029" y="18288"/>
                </a:cubicBezTo>
                <a:cubicBezTo>
                  <a:pt x="663160" y="8169"/>
                  <a:pt x="304031" y="-14425"/>
                  <a:pt x="0" y="18288"/>
                </a:cubicBezTo>
                <a:cubicBezTo>
                  <a:pt x="-593" y="9736"/>
                  <a:pt x="244" y="6610"/>
                  <a:pt x="0" y="0"/>
                </a:cubicBezTo>
                <a:close/>
              </a:path>
              <a:path w="3877056" h="18288" stroke="0" extrusionOk="0">
                <a:moveTo>
                  <a:pt x="0" y="0"/>
                </a:moveTo>
                <a:cubicBezTo>
                  <a:pt x="205869" y="28368"/>
                  <a:pt x="460328" y="6409"/>
                  <a:pt x="646176" y="0"/>
                </a:cubicBezTo>
                <a:cubicBezTo>
                  <a:pt x="832024" y="-6409"/>
                  <a:pt x="1043494" y="26447"/>
                  <a:pt x="1331123" y="0"/>
                </a:cubicBezTo>
                <a:cubicBezTo>
                  <a:pt x="1618752" y="-26447"/>
                  <a:pt x="1675797" y="-26969"/>
                  <a:pt x="1938528" y="0"/>
                </a:cubicBezTo>
                <a:cubicBezTo>
                  <a:pt x="2201259" y="26969"/>
                  <a:pt x="2439942" y="23453"/>
                  <a:pt x="2662245" y="0"/>
                </a:cubicBezTo>
                <a:cubicBezTo>
                  <a:pt x="2884548" y="-23453"/>
                  <a:pt x="3094562" y="-7899"/>
                  <a:pt x="3308421" y="0"/>
                </a:cubicBezTo>
                <a:cubicBezTo>
                  <a:pt x="3522280" y="7899"/>
                  <a:pt x="3615459" y="3066"/>
                  <a:pt x="3877056" y="0"/>
                </a:cubicBezTo>
                <a:cubicBezTo>
                  <a:pt x="3877383" y="8595"/>
                  <a:pt x="3876984" y="13110"/>
                  <a:pt x="3877056" y="18288"/>
                </a:cubicBezTo>
                <a:cubicBezTo>
                  <a:pt x="3624575" y="4903"/>
                  <a:pt x="3478089" y="20597"/>
                  <a:pt x="3230880" y="18288"/>
                </a:cubicBezTo>
                <a:cubicBezTo>
                  <a:pt x="2983671" y="15979"/>
                  <a:pt x="2743376" y="19903"/>
                  <a:pt x="2507163" y="18288"/>
                </a:cubicBezTo>
                <a:cubicBezTo>
                  <a:pt x="2270950" y="16673"/>
                  <a:pt x="1992617" y="19013"/>
                  <a:pt x="1822216" y="18288"/>
                </a:cubicBezTo>
                <a:cubicBezTo>
                  <a:pt x="1651815" y="17563"/>
                  <a:pt x="1370782" y="42338"/>
                  <a:pt x="1253581" y="18288"/>
                </a:cubicBezTo>
                <a:cubicBezTo>
                  <a:pt x="1136380" y="-5762"/>
                  <a:pt x="854528" y="8046"/>
                  <a:pt x="723717" y="18288"/>
                </a:cubicBezTo>
                <a:cubicBezTo>
                  <a:pt x="592906" y="28530"/>
                  <a:pt x="166343" y="24405"/>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4" name="Content Placeholder 5131">
            <a:extLst>
              <a:ext uri="{FF2B5EF4-FFF2-40B4-BE49-F238E27FC236}">
                <a16:creationId xmlns:a16="http://schemas.microsoft.com/office/drawing/2014/main" id="{270B1495-2E26-F76C-AC0F-52047AA0DCC6}"/>
              </a:ext>
            </a:extLst>
          </p:cNvPr>
          <p:cNvSpPr>
            <a:spLocks noGrp="1"/>
          </p:cNvSpPr>
          <p:nvPr>
            <p:ph idx="1"/>
          </p:nvPr>
        </p:nvSpPr>
        <p:spPr>
          <a:xfrm>
            <a:off x="629489" y="2706624"/>
            <a:ext cx="4098951" cy="3386399"/>
          </a:xfrm>
        </p:spPr>
        <p:txBody>
          <a:bodyPr>
            <a:normAutofit/>
          </a:bodyPr>
          <a:lstStyle/>
          <a:p>
            <a:pPr algn="just"/>
            <a:r>
              <a:rPr lang="en-US" sz="3600" dirty="0"/>
              <a:t>Jumpers</a:t>
            </a:r>
          </a:p>
          <a:p>
            <a:pPr algn="just"/>
            <a:r>
              <a:rPr lang="en-US" sz="3600" dirty="0" err="1"/>
              <a:t>Integrado</a:t>
            </a:r>
            <a:r>
              <a:rPr lang="en-US" sz="3600" dirty="0"/>
              <a:t> L293D</a:t>
            </a:r>
          </a:p>
          <a:p>
            <a:pPr algn="just"/>
            <a:r>
              <a:rPr lang="en-US" sz="3600" dirty="0" err="1"/>
              <a:t>Bateria</a:t>
            </a:r>
            <a:r>
              <a:rPr lang="en-US" sz="3600" dirty="0"/>
              <a:t> de 5V</a:t>
            </a:r>
          </a:p>
          <a:p>
            <a:pPr algn="just"/>
            <a:r>
              <a:rPr lang="en-US" sz="3600" dirty="0"/>
              <a:t>Protoboard</a:t>
            </a:r>
            <a:endParaRPr lang="en-US" sz="2200" dirty="0"/>
          </a:p>
        </p:txBody>
      </p:sp>
      <p:pic>
        <p:nvPicPr>
          <p:cNvPr id="5122" name="Picture 2" descr="Jumpers Macho Macho de 20cm - 20 piezas M/M | 330ohms">
            <a:extLst>
              <a:ext uri="{FF2B5EF4-FFF2-40B4-BE49-F238E27FC236}">
                <a16:creationId xmlns:a16="http://schemas.microsoft.com/office/drawing/2014/main" id="{913B033F-E613-5E9D-73E7-05AF335A9E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43" r="8712" b="5"/>
          <a:stretch/>
        </p:blipFill>
        <p:spPr bwMode="auto">
          <a:xfrm>
            <a:off x="5027601" y="10"/>
            <a:ext cx="3044866" cy="3597029"/>
          </a:xfrm>
          <a:custGeom>
            <a:avLst/>
            <a:gdLst/>
            <a:ahLst/>
            <a:cxnLst/>
            <a:rect l="l" t="t" r="r" b="b"/>
            <a:pathLst>
              <a:path w="3044866"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8778" y="1230836"/>
                  <a:pt x="3024968" y="1520375"/>
                  <a:pt x="3040069" y="1809660"/>
                </a:cubicBezTo>
                <a:cubicBezTo>
                  <a:pt x="3049835" y="1950657"/>
                  <a:pt x="3044683" y="2092164"/>
                  <a:pt x="3024686" y="2232285"/>
                </a:cubicBez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a:noFill/>
          <a:extLst>
            <a:ext uri="{909E8E84-426E-40DD-AFC4-6F175D3DCCD1}">
              <a14:hiddenFill xmlns:a14="http://schemas.microsoft.com/office/drawing/2010/main">
                <a:solidFill>
                  <a:srgbClr val="FFFFFF"/>
                </a:solidFill>
              </a14:hiddenFill>
            </a:ext>
          </a:extLst>
        </p:spPr>
      </p:pic>
      <p:pic>
        <p:nvPicPr>
          <p:cNvPr id="5126" name="Picture 6" descr="Driver puente H L293D - AV Electronics">
            <a:extLst>
              <a:ext uri="{FF2B5EF4-FFF2-40B4-BE49-F238E27FC236}">
                <a16:creationId xmlns:a16="http://schemas.microsoft.com/office/drawing/2014/main" id="{37E2466E-E858-145F-D485-505FCBBEBF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9" r="1" b="1"/>
          <a:stretch/>
        </p:blipFill>
        <p:spPr bwMode="auto">
          <a:xfrm>
            <a:off x="5021993" y="3792430"/>
            <a:ext cx="3045969" cy="3065570"/>
          </a:xfrm>
          <a:custGeom>
            <a:avLst/>
            <a:gdLst/>
            <a:ahLst/>
            <a:cxnLst/>
            <a:rect l="l" t="t" r="r" b="b"/>
            <a:pathLst>
              <a:path w="3045969" h="3065570">
                <a:moveTo>
                  <a:pt x="2750933" y="0"/>
                </a:moveTo>
                <a:lnTo>
                  <a:pt x="3043770" y="11038"/>
                </a:lnTo>
                <a:lnTo>
                  <a:pt x="3045607" y="37526"/>
                </a:lnTo>
                <a:cubicBezTo>
                  <a:pt x="3047625" y="113720"/>
                  <a:pt x="3040851" y="189914"/>
                  <a:pt x="3034394" y="266109"/>
                </a:cubicBez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cubicBezTo>
                  <a:pt x="3052317" y="2587500"/>
                  <a:pt x="3032560" y="2779256"/>
                  <a:pt x="3029596" y="2971138"/>
                </a:cubicBezTo>
                <a:cubicBezTo>
                  <a:pt x="3029314" y="2988346"/>
                  <a:pt x="3030372" y="3005585"/>
                  <a:pt x="3031678" y="3022824"/>
                </a:cubicBezTo>
                <a:lnTo>
                  <a:pt x="3034625" y="3065570"/>
                </a:lnTo>
                <a:lnTo>
                  <a:pt x="24938" y="3065570"/>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a:noFill/>
          <a:extLst>
            <a:ext uri="{909E8E84-426E-40DD-AFC4-6F175D3DCCD1}">
              <a14:hiddenFill xmlns:a14="http://schemas.microsoft.com/office/drawing/2010/main">
                <a:solidFill>
                  <a:srgbClr val="FFFFFF"/>
                </a:solidFill>
              </a14:hiddenFill>
            </a:ext>
          </a:extLst>
        </p:spPr>
      </p:pic>
      <p:pic>
        <p:nvPicPr>
          <p:cNvPr id="5124" name="Picture 4" descr="Baterías 5V USB Litio - TFV - Solar">
            <a:extLst>
              <a:ext uri="{FF2B5EF4-FFF2-40B4-BE49-F238E27FC236}">
                <a16:creationId xmlns:a16="http://schemas.microsoft.com/office/drawing/2014/main" id="{E49E13C9-65AB-21F5-5355-5CB74775A9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04" r="15239" b="3"/>
          <a:stretch/>
        </p:blipFill>
        <p:spPr bwMode="auto">
          <a:xfrm>
            <a:off x="8263902" y="10"/>
            <a:ext cx="3928092" cy="4143496"/>
          </a:xfrm>
          <a:custGeom>
            <a:avLst/>
            <a:gdLst/>
            <a:ahLst/>
            <a:cxnLst/>
            <a:rect l="l" t="t" r="r" b="b"/>
            <a:pathLst>
              <a:path w="3928092" h="4143506">
                <a:moveTo>
                  <a:pt x="23605" y="0"/>
                </a:moveTo>
                <a:lnTo>
                  <a:pt x="3928092" y="0"/>
                </a:lnTo>
                <a:lnTo>
                  <a:pt x="3928092"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a:noFill/>
          <a:extLst>
            <a:ext uri="{909E8E84-426E-40DD-AFC4-6F175D3DCCD1}">
              <a14:hiddenFill xmlns:a14="http://schemas.microsoft.com/office/drawing/2010/main">
                <a:solidFill>
                  <a:srgbClr val="FFFFFF"/>
                </a:solidFill>
              </a14:hiddenFill>
            </a:ext>
          </a:extLst>
        </p:spPr>
      </p:pic>
      <p:pic>
        <p:nvPicPr>
          <p:cNvPr id="5128" name="Picture 8" descr="Protoboard 400 Puntos - AV Electronics">
            <a:extLst>
              <a:ext uri="{FF2B5EF4-FFF2-40B4-BE49-F238E27FC236}">
                <a16:creationId xmlns:a16="http://schemas.microsoft.com/office/drawing/2014/main" id="{068127D9-D7AA-C9E9-B75C-46A04040189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0507" r="-4" b="14809"/>
          <a:stretch/>
        </p:blipFill>
        <p:spPr bwMode="auto">
          <a:xfrm>
            <a:off x="8281031" y="4328340"/>
            <a:ext cx="3910971" cy="2529660"/>
          </a:xfrm>
          <a:custGeom>
            <a:avLst/>
            <a:gdLst/>
            <a:ahLst/>
            <a:cxnLst/>
            <a:rect l="l" t="t" r="r" b="b"/>
            <a:pathLst>
              <a:path w="3910971"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71" y="11103"/>
                </a:lnTo>
                <a:lnTo>
                  <a:pt x="3910971"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62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F83B1BEA-1159-4AE5-AD9B-9440E5189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9E9913B-EDB6-11F3-650C-454C6944C420}"/>
              </a:ext>
            </a:extLst>
          </p:cNvPr>
          <p:cNvSpPr>
            <a:spLocks noGrp="1"/>
          </p:cNvSpPr>
          <p:nvPr>
            <p:ph type="title"/>
          </p:nvPr>
        </p:nvSpPr>
        <p:spPr>
          <a:xfrm>
            <a:off x="630936" y="381000"/>
            <a:ext cx="3419856" cy="2003057"/>
          </a:xfrm>
        </p:spPr>
        <p:txBody>
          <a:bodyPr anchor="ctr">
            <a:normAutofit/>
          </a:bodyPr>
          <a:lstStyle/>
          <a:p>
            <a:r>
              <a:rPr lang="es-EC" sz="4100" dirty="0"/>
              <a:t>Circuito con las Conexiones respectivas</a:t>
            </a:r>
          </a:p>
        </p:txBody>
      </p:sp>
      <p:sp>
        <p:nvSpPr>
          <p:cNvPr id="21" name="sketch line">
            <a:extLst>
              <a:ext uri="{FF2B5EF4-FFF2-40B4-BE49-F238E27FC236}">
                <a16:creationId xmlns:a16="http://schemas.microsoft.com/office/drawing/2014/main" id="{5D50C310-510F-45B8-81D2-BE905D5C6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570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164D30BF-CAB3-CB68-00A8-20404F939681}"/>
              </a:ext>
            </a:extLst>
          </p:cNvPr>
          <p:cNvSpPr>
            <a:spLocks noGrp="1"/>
          </p:cNvSpPr>
          <p:nvPr>
            <p:ph idx="1"/>
          </p:nvPr>
        </p:nvSpPr>
        <p:spPr>
          <a:xfrm>
            <a:off x="4654295" y="381000"/>
            <a:ext cx="6894576" cy="2003057"/>
          </a:xfrm>
        </p:spPr>
        <p:txBody>
          <a:bodyPr anchor="ctr">
            <a:normAutofit/>
          </a:bodyPr>
          <a:lstStyle/>
          <a:p>
            <a:r>
              <a:rPr lang="en-US" sz="2200" dirty="0"/>
              <a:t>Una vista </a:t>
            </a:r>
            <a:r>
              <a:rPr lang="en-US" sz="2200" dirty="0" err="1"/>
              <a:t>rapida</a:t>
            </a:r>
            <a:r>
              <a:rPr lang="en-US" sz="2200" dirty="0"/>
              <a:t> al Hardware </a:t>
            </a:r>
            <a:r>
              <a:rPr lang="en-US" sz="2200" dirty="0" err="1"/>
              <a:t>obtenido</a:t>
            </a:r>
            <a:r>
              <a:rPr lang="en-US" sz="2200" dirty="0"/>
              <a:t> para la </a:t>
            </a:r>
            <a:r>
              <a:rPr lang="en-US" sz="2200" dirty="0" err="1"/>
              <a:t>utilizacion</a:t>
            </a:r>
            <a:r>
              <a:rPr lang="en-US" sz="2200" dirty="0"/>
              <a:t> de la APP.</a:t>
            </a:r>
          </a:p>
        </p:txBody>
      </p:sp>
      <p:pic>
        <p:nvPicPr>
          <p:cNvPr id="5" name="Marcador de contenido 4" descr="Un circuito electrónico&#10;&#10;Descripción generada automáticamente con confianza baja">
            <a:extLst>
              <a:ext uri="{FF2B5EF4-FFF2-40B4-BE49-F238E27FC236}">
                <a16:creationId xmlns:a16="http://schemas.microsoft.com/office/drawing/2014/main" id="{F1261FAD-0784-811A-D77A-11236E35610B}"/>
              </a:ext>
            </a:extLst>
          </p:cNvPr>
          <p:cNvPicPr>
            <a:picLocks noChangeAspect="1"/>
          </p:cNvPicPr>
          <p:nvPr/>
        </p:nvPicPr>
        <p:blipFill rotWithShape="1">
          <a:blip r:embed="rId2">
            <a:extLst>
              <a:ext uri="{28A0092B-C50C-407E-A947-70E740481C1C}">
                <a14:useLocalDpi xmlns:a14="http://schemas.microsoft.com/office/drawing/2010/main" val="0"/>
              </a:ext>
            </a:extLst>
          </a:blip>
          <a:srcRect t="6940" b="24338"/>
          <a:stretch/>
        </p:blipFill>
        <p:spPr>
          <a:xfrm>
            <a:off x="8" y="2668687"/>
            <a:ext cx="6095992" cy="4189309"/>
          </a:xfrm>
          <a:custGeom>
            <a:avLst/>
            <a:gdLst/>
            <a:ahLst/>
            <a:cxnLst/>
            <a:rect l="l" t="t" r="r" b="b"/>
            <a:pathLst>
              <a:path w="6005375" h="4189309">
                <a:moveTo>
                  <a:pt x="5422311" y="873"/>
                </a:moveTo>
                <a:cubicBezTo>
                  <a:pt x="5467738" y="-1249"/>
                  <a:pt x="5513346" y="499"/>
                  <a:pt x="5558643" y="6137"/>
                </a:cubicBezTo>
                <a:cubicBezTo>
                  <a:pt x="5633356" y="13367"/>
                  <a:pt x="5708323" y="18441"/>
                  <a:pt x="5783036" y="26052"/>
                </a:cubicBezTo>
                <a:cubicBezTo>
                  <a:pt x="5816269" y="29477"/>
                  <a:pt x="5849884" y="16792"/>
                  <a:pt x="5882612" y="28462"/>
                </a:cubicBezTo>
                <a:cubicBezTo>
                  <a:pt x="5909726" y="38166"/>
                  <a:pt x="5937089" y="43856"/>
                  <a:pt x="5964555" y="46416"/>
                </a:cubicBezTo>
                <a:lnTo>
                  <a:pt x="5997178" y="46088"/>
                </a:lnTo>
                <a:lnTo>
                  <a:pt x="5995170" y="275470"/>
                </a:lnTo>
                <a:cubicBezTo>
                  <a:pt x="5993432" y="411056"/>
                  <a:pt x="5993035" y="546624"/>
                  <a:pt x="5999656" y="682159"/>
                </a:cubicBezTo>
                <a:cubicBezTo>
                  <a:pt x="6009854" y="891918"/>
                  <a:pt x="6003364" y="1101545"/>
                  <a:pt x="5999656" y="1311172"/>
                </a:cubicBezTo>
                <a:cubicBezTo>
                  <a:pt x="5992506" y="1713210"/>
                  <a:pt x="6003364" y="2114718"/>
                  <a:pt x="5998730" y="2516227"/>
                </a:cubicBezTo>
                <a:cubicBezTo>
                  <a:pt x="5996744" y="2694204"/>
                  <a:pt x="5998994" y="2871916"/>
                  <a:pt x="6003364" y="3049893"/>
                </a:cubicBezTo>
                <a:cubicBezTo>
                  <a:pt x="6009720" y="3304015"/>
                  <a:pt x="5999922" y="3558268"/>
                  <a:pt x="5989196" y="3812257"/>
                </a:cubicBezTo>
                <a:cubicBezTo>
                  <a:pt x="5985594" y="3882097"/>
                  <a:pt x="5984646" y="3952020"/>
                  <a:pt x="5986348" y="4021878"/>
                </a:cubicBezTo>
                <a:lnTo>
                  <a:pt x="5996786" y="4189309"/>
                </a:lnTo>
                <a:lnTo>
                  <a:pt x="0" y="4189309"/>
                </a:lnTo>
                <a:lnTo>
                  <a:pt x="0" y="27247"/>
                </a:lnTo>
                <a:lnTo>
                  <a:pt x="495" y="27408"/>
                </a:lnTo>
                <a:cubicBezTo>
                  <a:pt x="5176" y="27551"/>
                  <a:pt x="10686" y="26465"/>
                  <a:pt x="17314" y="23896"/>
                </a:cubicBezTo>
                <a:cubicBezTo>
                  <a:pt x="33823" y="19050"/>
                  <a:pt x="50862" y="16234"/>
                  <a:pt x="68053" y="15524"/>
                </a:cubicBezTo>
                <a:cubicBezTo>
                  <a:pt x="200481" y="-1093"/>
                  <a:pt x="333037" y="3346"/>
                  <a:pt x="466100" y="8801"/>
                </a:cubicBezTo>
                <a:cubicBezTo>
                  <a:pt x="697850" y="18187"/>
                  <a:pt x="929854" y="29096"/>
                  <a:pt x="1161985" y="25798"/>
                </a:cubicBezTo>
                <a:cubicBezTo>
                  <a:pt x="1397540" y="22373"/>
                  <a:pt x="1632588" y="29604"/>
                  <a:pt x="1867890" y="39117"/>
                </a:cubicBezTo>
                <a:cubicBezTo>
                  <a:pt x="1971017" y="43050"/>
                  <a:pt x="2074779" y="46982"/>
                  <a:pt x="2176256" y="17680"/>
                </a:cubicBezTo>
                <a:cubicBezTo>
                  <a:pt x="2199190" y="12314"/>
                  <a:pt x="2223101" y="12834"/>
                  <a:pt x="2245769" y="19202"/>
                </a:cubicBezTo>
                <a:cubicBezTo>
                  <a:pt x="2359678" y="45713"/>
                  <a:pt x="2474221" y="53578"/>
                  <a:pt x="2589398" y="27447"/>
                </a:cubicBezTo>
                <a:cubicBezTo>
                  <a:pt x="2721802" y="-1220"/>
                  <a:pt x="2858087" y="-7347"/>
                  <a:pt x="2992519" y="9308"/>
                </a:cubicBezTo>
                <a:cubicBezTo>
                  <a:pt x="3115435" y="23008"/>
                  <a:pt x="3238984" y="37849"/>
                  <a:pt x="3362153" y="26813"/>
                </a:cubicBezTo>
                <a:cubicBezTo>
                  <a:pt x="3556737" y="9308"/>
                  <a:pt x="3751067" y="24530"/>
                  <a:pt x="3945651" y="29223"/>
                </a:cubicBezTo>
                <a:cubicBezTo>
                  <a:pt x="4010343" y="30745"/>
                  <a:pt x="4075416" y="44064"/>
                  <a:pt x="4139727" y="32141"/>
                </a:cubicBezTo>
                <a:cubicBezTo>
                  <a:pt x="4241079" y="13367"/>
                  <a:pt x="4341288" y="20597"/>
                  <a:pt x="4442766" y="31126"/>
                </a:cubicBezTo>
                <a:cubicBezTo>
                  <a:pt x="4637096" y="51422"/>
                  <a:pt x="4831299" y="61189"/>
                  <a:pt x="5024742" y="23134"/>
                </a:cubicBezTo>
                <a:cubicBezTo>
                  <a:pt x="5084742" y="11211"/>
                  <a:pt x="5144359" y="4361"/>
                  <a:pt x="5205373" y="20344"/>
                </a:cubicBezTo>
                <a:cubicBezTo>
                  <a:pt x="5232315" y="26496"/>
                  <a:pt x="5260361" y="25976"/>
                  <a:pt x="5287062" y="18822"/>
                </a:cubicBezTo>
                <a:cubicBezTo>
                  <a:pt x="5331637" y="8985"/>
                  <a:pt x="5376883" y="2995"/>
                  <a:pt x="5422311" y="873"/>
                </a:cubicBezTo>
                <a:close/>
              </a:path>
            </a:pathLst>
          </a:custGeom>
        </p:spPr>
      </p:pic>
      <p:pic>
        <p:nvPicPr>
          <p:cNvPr id="7" name="Imagen 6" descr="Un cable conectado&#10;&#10;Descripción generada automáticamente con confianza baja">
            <a:extLst>
              <a:ext uri="{FF2B5EF4-FFF2-40B4-BE49-F238E27FC236}">
                <a16:creationId xmlns:a16="http://schemas.microsoft.com/office/drawing/2014/main" id="{2B59CFB4-9D13-0216-2E1D-F6DA2D2CC5DF}"/>
              </a:ext>
            </a:extLst>
          </p:cNvPr>
          <p:cNvPicPr>
            <a:picLocks noChangeAspect="1"/>
          </p:cNvPicPr>
          <p:nvPr/>
        </p:nvPicPr>
        <p:blipFill rotWithShape="1">
          <a:blip r:embed="rId3">
            <a:extLst>
              <a:ext uri="{28A0092B-C50C-407E-A947-70E740481C1C}">
                <a14:useLocalDpi xmlns:a14="http://schemas.microsoft.com/office/drawing/2010/main" val="0"/>
              </a:ext>
            </a:extLst>
          </a:blip>
          <a:srcRect t="31952" r="-3" b="-3"/>
          <a:stretch/>
        </p:blipFill>
        <p:spPr>
          <a:xfrm>
            <a:off x="6019800" y="2657872"/>
            <a:ext cx="6172193" cy="4200116"/>
          </a:xfrm>
          <a:custGeom>
            <a:avLst/>
            <a:gdLst/>
            <a:ahLst/>
            <a:cxnLst/>
            <a:rect l="l" t="t" r="r" b="b"/>
            <a:pathLst>
              <a:path w="6006950" h="4200116">
                <a:moveTo>
                  <a:pt x="1035902" y="878"/>
                </a:moveTo>
                <a:cubicBezTo>
                  <a:pt x="1135908" y="5076"/>
                  <a:pt x="1234824" y="23223"/>
                  <a:pt x="1334526" y="31024"/>
                </a:cubicBezTo>
                <a:cubicBezTo>
                  <a:pt x="1429408" y="38508"/>
                  <a:pt x="1524290" y="49417"/>
                  <a:pt x="1619679" y="34449"/>
                </a:cubicBezTo>
                <a:cubicBezTo>
                  <a:pt x="1713242" y="21726"/>
                  <a:pt x="1807870" y="18745"/>
                  <a:pt x="1902041" y="25570"/>
                </a:cubicBezTo>
                <a:cubicBezTo>
                  <a:pt x="2006183" y="30770"/>
                  <a:pt x="2110071" y="48021"/>
                  <a:pt x="2214847" y="33561"/>
                </a:cubicBezTo>
                <a:cubicBezTo>
                  <a:pt x="2228052" y="32216"/>
                  <a:pt x="2241384" y="33954"/>
                  <a:pt x="2253790" y="38635"/>
                </a:cubicBezTo>
                <a:cubicBezTo>
                  <a:pt x="2294520" y="52169"/>
                  <a:pt x="2338397" y="53007"/>
                  <a:pt x="2379622" y="41045"/>
                </a:cubicBezTo>
                <a:cubicBezTo>
                  <a:pt x="2431756" y="27168"/>
                  <a:pt x="2486503" y="26254"/>
                  <a:pt x="2539069" y="38381"/>
                </a:cubicBezTo>
                <a:cubicBezTo>
                  <a:pt x="2617207" y="55379"/>
                  <a:pt x="2695598" y="72123"/>
                  <a:pt x="2776908" y="58169"/>
                </a:cubicBezTo>
                <a:cubicBezTo>
                  <a:pt x="2824222" y="50178"/>
                  <a:pt x="2868111" y="30770"/>
                  <a:pt x="2914791" y="21637"/>
                </a:cubicBezTo>
                <a:cubicBezTo>
                  <a:pt x="3049249" y="-4620"/>
                  <a:pt x="3184976" y="3244"/>
                  <a:pt x="3320703" y="12124"/>
                </a:cubicBezTo>
                <a:cubicBezTo>
                  <a:pt x="3453259" y="20876"/>
                  <a:pt x="3585179" y="38888"/>
                  <a:pt x="3718496" y="36225"/>
                </a:cubicBezTo>
                <a:cubicBezTo>
                  <a:pt x="3746884" y="36440"/>
                  <a:pt x="3775210" y="38812"/>
                  <a:pt x="3803230" y="43328"/>
                </a:cubicBezTo>
                <a:cubicBezTo>
                  <a:pt x="3907245" y="57028"/>
                  <a:pt x="4011767" y="69966"/>
                  <a:pt x="4114640" y="42313"/>
                </a:cubicBezTo>
                <a:cubicBezTo>
                  <a:pt x="4206871" y="17312"/>
                  <a:pt x="4303111" y="10677"/>
                  <a:pt x="4397891" y="22779"/>
                </a:cubicBezTo>
                <a:cubicBezTo>
                  <a:pt x="4522696" y="39130"/>
                  <a:pt x="4648846" y="42707"/>
                  <a:pt x="4774374" y="33434"/>
                </a:cubicBezTo>
                <a:cubicBezTo>
                  <a:pt x="4813773" y="29515"/>
                  <a:pt x="4853387" y="28107"/>
                  <a:pt x="4892977" y="29248"/>
                </a:cubicBezTo>
                <a:cubicBezTo>
                  <a:pt x="5181681" y="42440"/>
                  <a:pt x="5471273" y="25062"/>
                  <a:pt x="5759471" y="55759"/>
                </a:cubicBezTo>
                <a:cubicBezTo>
                  <a:pt x="5805028" y="61131"/>
                  <a:pt x="5850896" y="61524"/>
                  <a:pt x="5896277" y="57017"/>
                </a:cubicBezTo>
                <a:lnTo>
                  <a:pt x="6006950" y="33749"/>
                </a:lnTo>
                <a:lnTo>
                  <a:pt x="6006950" y="4200116"/>
                </a:lnTo>
                <a:lnTo>
                  <a:pt x="13501" y="4200116"/>
                </a:lnTo>
                <a:lnTo>
                  <a:pt x="28554" y="3862213"/>
                </a:lnTo>
                <a:cubicBezTo>
                  <a:pt x="30457" y="3736758"/>
                  <a:pt x="27411" y="3611386"/>
                  <a:pt x="15626" y="3486312"/>
                </a:cubicBezTo>
                <a:cubicBezTo>
                  <a:pt x="-847" y="3333707"/>
                  <a:pt x="-4304" y="3179990"/>
                  <a:pt x="5296" y="3026802"/>
                </a:cubicBezTo>
                <a:cubicBezTo>
                  <a:pt x="11786" y="2939137"/>
                  <a:pt x="18539" y="2851472"/>
                  <a:pt x="22776" y="2763676"/>
                </a:cubicBezTo>
                <a:cubicBezTo>
                  <a:pt x="28180" y="2638786"/>
                  <a:pt x="25173" y="2513673"/>
                  <a:pt x="13771" y="2389181"/>
                </a:cubicBezTo>
                <a:cubicBezTo>
                  <a:pt x="4237" y="2294247"/>
                  <a:pt x="3177" y="2198663"/>
                  <a:pt x="10593" y="2103543"/>
                </a:cubicBezTo>
                <a:cubicBezTo>
                  <a:pt x="25690" y="1941590"/>
                  <a:pt x="9931" y="1779636"/>
                  <a:pt x="5032" y="1617814"/>
                </a:cubicBezTo>
                <a:cubicBezTo>
                  <a:pt x="-3577" y="1320125"/>
                  <a:pt x="20393" y="1022570"/>
                  <a:pt x="9666" y="724882"/>
                </a:cubicBezTo>
                <a:cubicBezTo>
                  <a:pt x="3841" y="577627"/>
                  <a:pt x="16420" y="430504"/>
                  <a:pt x="9666" y="283249"/>
                </a:cubicBezTo>
                <a:cubicBezTo>
                  <a:pt x="6885" y="230875"/>
                  <a:pt x="4568" y="178502"/>
                  <a:pt x="3409" y="126111"/>
                </a:cubicBezTo>
                <a:lnTo>
                  <a:pt x="3819" y="33427"/>
                </a:lnTo>
                <a:lnTo>
                  <a:pt x="31797" y="28723"/>
                </a:lnTo>
                <a:cubicBezTo>
                  <a:pt x="147177" y="14068"/>
                  <a:pt x="264046" y="13354"/>
                  <a:pt x="379873" y="26711"/>
                </a:cubicBezTo>
                <a:cubicBezTo>
                  <a:pt x="443931" y="35083"/>
                  <a:pt x="508243" y="47768"/>
                  <a:pt x="573442" y="35083"/>
                </a:cubicBezTo>
                <a:cubicBezTo>
                  <a:pt x="579581" y="33992"/>
                  <a:pt x="585759" y="36757"/>
                  <a:pt x="589044" y="42060"/>
                </a:cubicBezTo>
                <a:cubicBezTo>
                  <a:pt x="621264" y="81382"/>
                  <a:pt x="663123" y="80114"/>
                  <a:pt x="705871" y="67429"/>
                </a:cubicBezTo>
                <a:cubicBezTo>
                  <a:pt x="733929" y="58740"/>
                  <a:pt x="761430" y="48326"/>
                  <a:pt x="788194" y="36225"/>
                </a:cubicBezTo>
                <a:cubicBezTo>
                  <a:pt x="835052" y="16792"/>
                  <a:pt x="884827" y="5299"/>
                  <a:pt x="935464" y="2230"/>
                </a:cubicBezTo>
                <a:cubicBezTo>
                  <a:pt x="969111" y="-370"/>
                  <a:pt x="1002567" y="-521"/>
                  <a:pt x="1035902" y="878"/>
                </a:cubicBezTo>
                <a:close/>
              </a:path>
            </a:pathLst>
          </a:custGeom>
        </p:spPr>
      </p:pic>
    </p:spTree>
    <p:extLst>
      <p:ext uri="{BB962C8B-B14F-4D97-AF65-F5344CB8AC3E}">
        <p14:creationId xmlns:p14="http://schemas.microsoft.com/office/powerpoint/2010/main" val="134216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464426-95D3-AA11-F087-978D5DACD4C8}"/>
              </a:ext>
            </a:extLst>
          </p:cNvPr>
          <p:cNvSpPr>
            <a:spLocks noGrp="1"/>
          </p:cNvSpPr>
          <p:nvPr>
            <p:ph type="title"/>
          </p:nvPr>
        </p:nvSpPr>
        <p:spPr>
          <a:xfrm>
            <a:off x="841248" y="256032"/>
            <a:ext cx="10506456" cy="1014984"/>
          </a:xfrm>
        </p:spPr>
        <p:txBody>
          <a:bodyPr anchor="b">
            <a:normAutofit/>
          </a:bodyPr>
          <a:lstStyle/>
          <a:p>
            <a:r>
              <a:rPr lang="es-EC" dirty="0"/>
              <a:t>Conclusiones: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Marcador de contenido 2">
            <a:extLst>
              <a:ext uri="{FF2B5EF4-FFF2-40B4-BE49-F238E27FC236}">
                <a16:creationId xmlns:a16="http://schemas.microsoft.com/office/drawing/2014/main" id="{453630A7-9D0D-6C29-C8FF-19136320B7C9}"/>
              </a:ext>
            </a:extLst>
          </p:cNvPr>
          <p:cNvGraphicFramePr>
            <a:graphicFrameLocks noGrp="1"/>
          </p:cNvGraphicFramePr>
          <p:nvPr>
            <p:ph idx="1"/>
            <p:extLst>
              <p:ext uri="{D42A27DB-BD31-4B8C-83A1-F6EECF244321}">
                <p14:modId xmlns:p14="http://schemas.microsoft.com/office/powerpoint/2010/main" val="38522805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668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D4F0B02-00DE-3FE6-FDEE-6E3EE12E223B}"/>
              </a:ext>
            </a:extLst>
          </p:cNvPr>
          <p:cNvSpPr>
            <a:spLocks noGrp="1"/>
          </p:cNvSpPr>
          <p:nvPr>
            <p:ph type="title"/>
          </p:nvPr>
        </p:nvSpPr>
        <p:spPr>
          <a:xfrm>
            <a:off x="645064" y="525982"/>
            <a:ext cx="4282983" cy="1200361"/>
          </a:xfrm>
        </p:spPr>
        <p:txBody>
          <a:bodyPr anchor="b">
            <a:normAutofit/>
          </a:bodyPr>
          <a:lstStyle/>
          <a:p>
            <a:r>
              <a:rPr lang="es-EC" sz="3600"/>
              <a:t>Introduccion:</a:t>
            </a:r>
          </a:p>
        </p:txBody>
      </p:sp>
      <p:sp>
        <p:nvSpPr>
          <p:cNvPr id="2059" name="Rectangle 205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D376D4F-BFB9-3E48-A2DD-466B1C20CD38}"/>
              </a:ext>
            </a:extLst>
          </p:cNvPr>
          <p:cNvSpPr>
            <a:spLocks noGrp="1"/>
          </p:cNvSpPr>
          <p:nvPr>
            <p:ph idx="1"/>
          </p:nvPr>
        </p:nvSpPr>
        <p:spPr>
          <a:xfrm>
            <a:off x="645066" y="2031101"/>
            <a:ext cx="4282984" cy="3511943"/>
          </a:xfrm>
        </p:spPr>
        <p:txBody>
          <a:bodyPr anchor="ctr">
            <a:normAutofit/>
          </a:bodyPr>
          <a:lstStyle/>
          <a:p>
            <a:pPr algn="just"/>
            <a:r>
              <a:rPr lang="es-ES" sz="1800" b="0" i="0" dirty="0">
                <a:effectLst/>
                <a:latin typeface="Söhne"/>
              </a:rPr>
              <a:t>La automatización del hogar se refiere al proceso de controlar diversos dispositivos y sistemas en una casa de manera automatizada, lo que permite a los residentes gestionar y controlar funciones como la iluminación, la calefacción, la ventilación, los sistemas de seguridad, los electrodomésticos y más.</a:t>
            </a:r>
            <a:endParaRPr lang="es-EC" sz="1800" dirty="0"/>
          </a:p>
        </p:txBody>
      </p:sp>
      <p:sp>
        <p:nvSpPr>
          <p:cNvPr id="2061" name="Rectangle 206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Qué es la automatización del hogar y que beneficios tiene? (Domótica) –  Centro de Ayuda Tecnosinergia - Tecnosinergia S. de R.L. de C.V. All Rights  Reserved. © 2023">
            <a:extLst>
              <a:ext uri="{FF2B5EF4-FFF2-40B4-BE49-F238E27FC236}">
                <a16:creationId xmlns:a16="http://schemas.microsoft.com/office/drawing/2014/main" id="{9A9F8044-4B81-B67C-9ACF-A351DD0EEE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09" r="16747" b="2"/>
          <a:stretch/>
        </p:blipFill>
        <p:spPr bwMode="auto">
          <a:xfrm>
            <a:off x="5987738" y="650494"/>
            <a:ext cx="5628018" cy="532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35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l estado actual de la internet de las cosas - Revista Mercado">
            <a:extLst>
              <a:ext uri="{FF2B5EF4-FFF2-40B4-BE49-F238E27FC236}">
                <a16:creationId xmlns:a16="http://schemas.microsoft.com/office/drawing/2014/main" id="{6E3BDF03-51AF-72C4-145F-A7843B97EE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62" r="13818" b="4829"/>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0655D73-3316-0B63-DA16-E7685BF35E28}"/>
              </a:ext>
            </a:extLst>
          </p:cNvPr>
          <p:cNvSpPr>
            <a:spLocks noGrp="1"/>
          </p:cNvSpPr>
          <p:nvPr>
            <p:ph type="title"/>
          </p:nvPr>
        </p:nvSpPr>
        <p:spPr>
          <a:xfrm>
            <a:off x="371094" y="1161288"/>
            <a:ext cx="3438144" cy="1124712"/>
          </a:xfrm>
        </p:spPr>
        <p:txBody>
          <a:bodyPr anchor="b">
            <a:normAutofit/>
          </a:bodyPr>
          <a:lstStyle/>
          <a:p>
            <a:r>
              <a:rPr lang="es-EC" sz="2800"/>
              <a:t>IOT (Internet de las Cosas)</a:t>
            </a:r>
          </a:p>
        </p:txBody>
      </p:sp>
      <p:sp>
        <p:nvSpPr>
          <p:cNvPr id="3083" name="Rectangle 308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5" name="Rectangle 308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B63D614D-6E27-F2EA-C33A-CBA54BF80819}"/>
              </a:ext>
            </a:extLst>
          </p:cNvPr>
          <p:cNvSpPr>
            <a:spLocks noGrp="1"/>
          </p:cNvSpPr>
          <p:nvPr>
            <p:ph idx="1"/>
          </p:nvPr>
        </p:nvSpPr>
        <p:spPr>
          <a:xfrm>
            <a:off x="371094" y="2718054"/>
            <a:ext cx="3438906" cy="3207258"/>
          </a:xfrm>
        </p:spPr>
        <p:txBody>
          <a:bodyPr anchor="t">
            <a:normAutofit/>
          </a:bodyPr>
          <a:lstStyle/>
          <a:p>
            <a:pPr algn="just"/>
            <a:r>
              <a:rPr lang="es-ES" sz="1700" dirty="0">
                <a:latin typeface="Söhne"/>
              </a:rPr>
              <a:t>S</a:t>
            </a:r>
            <a:r>
              <a:rPr lang="es-ES" sz="1700" b="0" i="0" dirty="0">
                <a:effectLst/>
                <a:latin typeface="Söhne"/>
              </a:rPr>
              <a:t>e refiere a la red de objetos físicos, dispositivos y sistemas que están interconectados y pueden comunicarse entre sí a través de Internet. </a:t>
            </a:r>
          </a:p>
          <a:p>
            <a:endParaRPr lang="es-EC" sz="1700" dirty="0"/>
          </a:p>
        </p:txBody>
      </p:sp>
    </p:spTree>
    <p:extLst>
      <p:ext uri="{BB962C8B-B14F-4D97-AF65-F5344CB8AC3E}">
        <p14:creationId xmlns:p14="http://schemas.microsoft.com/office/powerpoint/2010/main" val="91933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1C6D4F5-01F4-2E07-74A7-738A8764442C}"/>
              </a:ext>
            </a:extLst>
          </p:cNvPr>
          <p:cNvSpPr>
            <a:spLocks noGrp="1"/>
          </p:cNvSpPr>
          <p:nvPr>
            <p:ph type="title"/>
          </p:nvPr>
        </p:nvSpPr>
        <p:spPr>
          <a:xfrm>
            <a:off x="1371597" y="348865"/>
            <a:ext cx="10044023" cy="877729"/>
          </a:xfrm>
        </p:spPr>
        <p:txBody>
          <a:bodyPr anchor="ctr">
            <a:normAutofit/>
          </a:bodyPr>
          <a:lstStyle/>
          <a:p>
            <a:r>
              <a:rPr lang="es-EC" sz="4000">
                <a:solidFill>
                  <a:srgbClr val="FFFFFF"/>
                </a:solidFill>
              </a:rPr>
              <a:t>Beneficios implementando estas tecnologias</a:t>
            </a:r>
          </a:p>
        </p:txBody>
      </p:sp>
      <p:graphicFrame>
        <p:nvGraphicFramePr>
          <p:cNvPr id="6" name="Marcador de contenido 5">
            <a:extLst>
              <a:ext uri="{FF2B5EF4-FFF2-40B4-BE49-F238E27FC236}">
                <a16:creationId xmlns:a16="http://schemas.microsoft.com/office/drawing/2014/main" id="{CADAD57A-083D-51C6-4B43-BABC51FFDFF8}"/>
              </a:ext>
            </a:extLst>
          </p:cNvPr>
          <p:cNvGraphicFramePr>
            <a:graphicFrameLocks noGrp="1"/>
          </p:cNvGraphicFramePr>
          <p:nvPr>
            <p:ph idx="1"/>
            <p:extLst>
              <p:ext uri="{D42A27DB-BD31-4B8C-83A1-F6EECF244321}">
                <p14:modId xmlns:p14="http://schemas.microsoft.com/office/powerpoint/2010/main" val="130414614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64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7" name="Arc 410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9800406-19CA-AF8B-A012-94A92D352DB3}"/>
              </a:ext>
            </a:extLst>
          </p:cNvPr>
          <p:cNvSpPr>
            <a:spLocks noGrp="1"/>
          </p:cNvSpPr>
          <p:nvPr>
            <p:ph type="title"/>
          </p:nvPr>
        </p:nvSpPr>
        <p:spPr>
          <a:xfrm>
            <a:off x="5894962" y="479493"/>
            <a:ext cx="5458838" cy="1325563"/>
          </a:xfrm>
        </p:spPr>
        <p:txBody>
          <a:bodyPr>
            <a:normAutofit/>
          </a:bodyPr>
          <a:lstStyle/>
          <a:p>
            <a:r>
              <a:rPr lang="es-ES" b="1" i="0">
                <a:effectLst/>
                <a:latin typeface="Söhne"/>
              </a:rPr>
              <a:t>¿Qué es el Control Domótico?</a:t>
            </a:r>
            <a:endParaRPr lang="es-EC" dirty="0"/>
          </a:p>
        </p:txBody>
      </p:sp>
      <p:sp>
        <p:nvSpPr>
          <p:cNvPr id="4111" name="Freeform: Shape 410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00" name="Picture 4" descr="Control domotico mediante Arduino - el blog de giltesa">
            <a:extLst>
              <a:ext uri="{FF2B5EF4-FFF2-40B4-BE49-F238E27FC236}">
                <a16:creationId xmlns:a16="http://schemas.microsoft.com/office/drawing/2014/main" id="{CB88092D-689F-EEE0-062C-88698D0008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2227415"/>
            <a:ext cx="4777381" cy="223342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3F2BC671-0601-9019-CFBB-FD998E77A069}"/>
              </a:ext>
            </a:extLst>
          </p:cNvPr>
          <p:cNvSpPr>
            <a:spLocks noGrp="1"/>
          </p:cNvSpPr>
          <p:nvPr>
            <p:ph idx="1"/>
          </p:nvPr>
        </p:nvSpPr>
        <p:spPr>
          <a:xfrm>
            <a:off x="5894962" y="1984443"/>
            <a:ext cx="5458838" cy="4192520"/>
          </a:xfrm>
        </p:spPr>
        <p:txBody>
          <a:bodyPr>
            <a:normAutofit/>
          </a:bodyPr>
          <a:lstStyle/>
          <a:p>
            <a:pPr algn="just"/>
            <a:r>
              <a:rPr lang="es-ES" sz="2600" dirty="0">
                <a:latin typeface="Söhne"/>
              </a:rPr>
              <a:t>S</a:t>
            </a:r>
            <a:r>
              <a:rPr lang="es-ES" sz="2600" b="0" i="0" dirty="0">
                <a:effectLst/>
                <a:latin typeface="Söhne"/>
              </a:rPr>
              <a:t>e refiere a la automatización y control de las funciones y sistemas dentro de un hogar o edificio utilizando tecnología y dispositivos electrónicos. La domótica tiene como objetivo mejorar la comodidad, la eficiencia energética, la seguridad y la gestión de los recursos a través de la integración de diferentes sistemas y dispositivos.</a:t>
            </a:r>
          </a:p>
          <a:p>
            <a:endParaRPr lang="es-EC" sz="2600" dirty="0"/>
          </a:p>
        </p:txBody>
      </p:sp>
    </p:spTree>
    <p:extLst>
      <p:ext uri="{BB962C8B-B14F-4D97-AF65-F5344CB8AC3E}">
        <p14:creationId xmlns:p14="http://schemas.microsoft.com/office/powerpoint/2010/main" val="282882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532BDA-D9DC-B56E-D0DB-694D2C122169}"/>
              </a:ext>
            </a:extLst>
          </p:cNvPr>
          <p:cNvSpPr>
            <a:spLocks noGrp="1"/>
          </p:cNvSpPr>
          <p:nvPr>
            <p:ph type="title"/>
          </p:nvPr>
        </p:nvSpPr>
        <p:spPr/>
        <p:txBody>
          <a:bodyPr/>
          <a:lstStyle/>
          <a:p>
            <a:pPr algn="ctr"/>
            <a:r>
              <a:rPr lang="es-EC" dirty="0"/>
              <a:t>Diagrama de Bloques</a:t>
            </a:r>
          </a:p>
        </p:txBody>
      </p:sp>
      <p:pic>
        <p:nvPicPr>
          <p:cNvPr id="5" name="Marcador de contenido 4">
            <a:extLst>
              <a:ext uri="{FF2B5EF4-FFF2-40B4-BE49-F238E27FC236}">
                <a16:creationId xmlns:a16="http://schemas.microsoft.com/office/drawing/2014/main" id="{C4887C0D-0409-28DC-5CD8-9201BC485E04}"/>
              </a:ext>
            </a:extLst>
          </p:cNvPr>
          <p:cNvPicPr>
            <a:picLocks noGrp="1" noChangeAspect="1"/>
          </p:cNvPicPr>
          <p:nvPr>
            <p:ph idx="1"/>
          </p:nvPr>
        </p:nvPicPr>
        <p:blipFill rotWithShape="1">
          <a:blip r:embed="rId2"/>
          <a:srcRect t="4547"/>
          <a:stretch/>
        </p:blipFill>
        <p:spPr>
          <a:xfrm>
            <a:off x="1927514" y="2032000"/>
            <a:ext cx="8115300" cy="2991211"/>
          </a:xfrm>
        </p:spPr>
      </p:pic>
    </p:spTree>
    <p:extLst>
      <p:ext uri="{BB962C8B-B14F-4D97-AF65-F5344CB8AC3E}">
        <p14:creationId xmlns:p14="http://schemas.microsoft.com/office/powerpoint/2010/main" val="55264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4E29BB2-37F5-2E5B-BC9A-FD99226407F8}"/>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Conexiones a Realizar</a:t>
            </a:r>
          </a:p>
        </p:txBody>
      </p:sp>
      <p:pic>
        <p:nvPicPr>
          <p:cNvPr id="5" name="Marcador de contenido 4">
            <a:extLst>
              <a:ext uri="{FF2B5EF4-FFF2-40B4-BE49-F238E27FC236}">
                <a16:creationId xmlns:a16="http://schemas.microsoft.com/office/drawing/2014/main" id="{28FB7C22-CB92-7D55-D254-BA8496240CD8}"/>
              </a:ext>
            </a:extLst>
          </p:cNvPr>
          <p:cNvPicPr>
            <a:picLocks noGrp="1" noChangeAspect="1"/>
          </p:cNvPicPr>
          <p:nvPr>
            <p:ph idx="1"/>
          </p:nvPr>
        </p:nvPicPr>
        <p:blipFill>
          <a:blip r:embed="rId2"/>
          <a:stretch>
            <a:fillRect/>
          </a:stretch>
        </p:blipFill>
        <p:spPr>
          <a:xfrm>
            <a:off x="1531740" y="2354239"/>
            <a:ext cx="9128520" cy="3948085"/>
          </a:xfrm>
          <a:prstGeom prst="rect">
            <a:avLst/>
          </a:prstGeom>
        </p:spPr>
      </p:pic>
    </p:spTree>
    <p:extLst>
      <p:ext uri="{BB962C8B-B14F-4D97-AF65-F5344CB8AC3E}">
        <p14:creationId xmlns:p14="http://schemas.microsoft.com/office/powerpoint/2010/main" val="42048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10F3465-5546-0E23-900C-C93D7BDDC886}"/>
              </a:ext>
            </a:extLst>
          </p:cNvPr>
          <p:cNvSpPr>
            <a:spLocks noGrp="1"/>
          </p:cNvSpPr>
          <p:nvPr>
            <p:ph type="title"/>
          </p:nvPr>
        </p:nvSpPr>
        <p:spPr>
          <a:xfrm>
            <a:off x="5894962" y="479493"/>
            <a:ext cx="5458838" cy="1325563"/>
          </a:xfrm>
        </p:spPr>
        <p:txBody>
          <a:bodyPr>
            <a:normAutofit/>
          </a:bodyPr>
          <a:lstStyle/>
          <a:p>
            <a:r>
              <a:rPr lang="es-EC" dirty="0"/>
              <a:t>Funcionamiento de la APP</a:t>
            </a:r>
          </a:p>
        </p:txBody>
      </p:sp>
      <p:sp>
        <p:nvSpPr>
          <p:cNvPr id="23"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Marcador de contenido 4" descr="Texto&#10;&#10;Descripción generada automáticamente">
            <a:extLst>
              <a:ext uri="{FF2B5EF4-FFF2-40B4-BE49-F238E27FC236}">
                <a16:creationId xmlns:a16="http://schemas.microsoft.com/office/drawing/2014/main" id="{CE8AF0E8-098F-6B72-860E-1CD8C8F3D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179" y="511293"/>
            <a:ext cx="253538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8">
            <a:extLst>
              <a:ext uri="{FF2B5EF4-FFF2-40B4-BE49-F238E27FC236}">
                <a16:creationId xmlns:a16="http://schemas.microsoft.com/office/drawing/2014/main" id="{16D8CDD3-DFD3-E948-BF98-D2CB4C5EE4FF}"/>
              </a:ext>
            </a:extLst>
          </p:cNvPr>
          <p:cNvSpPr>
            <a:spLocks noGrp="1"/>
          </p:cNvSpPr>
          <p:nvPr>
            <p:ph idx="1"/>
          </p:nvPr>
        </p:nvSpPr>
        <p:spPr>
          <a:xfrm>
            <a:off x="5894962" y="1984443"/>
            <a:ext cx="5458838" cy="4192520"/>
          </a:xfrm>
        </p:spPr>
        <p:txBody>
          <a:bodyPr>
            <a:normAutofit/>
          </a:bodyPr>
          <a:lstStyle/>
          <a:p>
            <a:pPr algn="just"/>
            <a:r>
              <a:rPr lang="en-US" dirty="0" err="1"/>
              <a:t>Testeo</a:t>
            </a:r>
            <a:r>
              <a:rPr lang="en-US" dirty="0"/>
              <a:t> de </a:t>
            </a:r>
            <a:r>
              <a:rPr lang="en-US" dirty="0" err="1"/>
              <a:t>nuestra</a:t>
            </a:r>
            <a:r>
              <a:rPr lang="en-US" dirty="0"/>
              <a:t> APP, </a:t>
            </a:r>
            <a:r>
              <a:rPr lang="en-US" dirty="0" err="1"/>
              <a:t>buscando</a:t>
            </a:r>
            <a:r>
              <a:rPr lang="en-US" dirty="0"/>
              <a:t> </a:t>
            </a:r>
            <a:r>
              <a:rPr lang="en-US" dirty="0" err="1"/>
              <a:t>el</a:t>
            </a:r>
            <a:r>
              <a:rPr lang="en-US" dirty="0"/>
              <a:t> error que se </a:t>
            </a:r>
            <a:r>
              <a:rPr lang="en-US" dirty="0" err="1"/>
              <a:t>obtiene</a:t>
            </a:r>
            <a:r>
              <a:rPr lang="en-US" dirty="0"/>
              <a:t> al  no </a:t>
            </a:r>
            <a:r>
              <a:rPr lang="en-US" dirty="0" err="1"/>
              <a:t>conectarse</a:t>
            </a:r>
            <a:r>
              <a:rPr lang="en-US" dirty="0"/>
              <a:t> a Internet.</a:t>
            </a:r>
          </a:p>
        </p:txBody>
      </p:sp>
    </p:spTree>
    <p:extLst>
      <p:ext uri="{BB962C8B-B14F-4D97-AF65-F5344CB8AC3E}">
        <p14:creationId xmlns:p14="http://schemas.microsoft.com/office/powerpoint/2010/main" val="302666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3F5877B-98C7-49DD-83AB-0F6F57CB6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descr="Imagen de la pantalla de un celular&#10;&#10;Descripción generada automáticamente">
            <a:extLst>
              <a:ext uri="{FF2B5EF4-FFF2-40B4-BE49-F238E27FC236}">
                <a16:creationId xmlns:a16="http://schemas.microsoft.com/office/drawing/2014/main" id="{548ABCF6-5095-DB75-B3C7-48CB3D039530}"/>
              </a:ext>
            </a:extLst>
          </p:cNvPr>
          <p:cNvPicPr>
            <a:picLocks noChangeAspect="1"/>
          </p:cNvPicPr>
          <p:nvPr/>
        </p:nvPicPr>
        <p:blipFill rotWithShape="1">
          <a:blip r:embed="rId2"/>
          <a:srcRect l="29906" r="30495"/>
          <a:stretch/>
        </p:blipFill>
        <p:spPr bwMode="auto">
          <a:xfrm>
            <a:off x="7364078" y="-18"/>
            <a:ext cx="4827922" cy="6857999"/>
          </a:xfrm>
          <a:custGeom>
            <a:avLst/>
            <a:gdLst/>
            <a:ahLst/>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a:extLst>
            <a:ext uri="{53640926-AAD7-44D8-BBD7-CCE9431645EC}">
              <a14:shadowObscured xmlns:a14="http://schemas.microsoft.com/office/drawing/2010/main"/>
            </a:ext>
          </a:extLst>
        </p:spPr>
      </p:pic>
      <p:pic>
        <p:nvPicPr>
          <p:cNvPr id="6" name="Imagen 5" descr="Interfaz de usuario gráfica, Aplicación&#10;&#10;Descripción generada automáticamente">
            <a:extLst>
              <a:ext uri="{FF2B5EF4-FFF2-40B4-BE49-F238E27FC236}">
                <a16:creationId xmlns:a16="http://schemas.microsoft.com/office/drawing/2014/main" id="{7852852C-5596-6094-356F-3C276A506E4A}"/>
              </a:ext>
            </a:extLst>
          </p:cNvPr>
          <p:cNvPicPr>
            <a:picLocks noChangeAspect="1"/>
          </p:cNvPicPr>
          <p:nvPr/>
        </p:nvPicPr>
        <p:blipFill rotWithShape="1">
          <a:blip r:embed="rId3"/>
          <a:srcRect l="29551" r="29715"/>
          <a:stretch/>
        </p:blipFill>
        <p:spPr bwMode="auto">
          <a:xfrm>
            <a:off x="3119360" y="18"/>
            <a:ext cx="4966290" cy="6857999"/>
          </a:xfrm>
          <a:custGeom>
            <a:avLst/>
            <a:gdLst/>
            <a:ahLst/>
            <a:cxnLst/>
            <a:rect l="l" t="t" r="r" b="b"/>
            <a:pathLst>
              <a:path w="4966290" h="6857999">
                <a:moveTo>
                  <a:pt x="0" y="0"/>
                </a:moveTo>
                <a:lnTo>
                  <a:pt x="4188230" y="0"/>
                </a:lnTo>
                <a:lnTo>
                  <a:pt x="4295735" y="210478"/>
                </a:lnTo>
                <a:cubicBezTo>
                  <a:pt x="4719089" y="1127919"/>
                  <a:pt x="4966290" y="2233909"/>
                  <a:pt x="4966290" y="3424428"/>
                </a:cubicBezTo>
                <a:cubicBezTo>
                  <a:pt x="4966290" y="4614948"/>
                  <a:pt x="4719089" y="5720938"/>
                  <a:pt x="4295735" y="6638378"/>
                </a:cubicBezTo>
                <a:lnTo>
                  <a:pt x="4183560" y="6857999"/>
                </a:lnTo>
                <a:lnTo>
                  <a:pt x="53039" y="6857999"/>
                </a:lnTo>
                <a:lnTo>
                  <a:pt x="132047" y="6695338"/>
                </a:lnTo>
                <a:cubicBezTo>
                  <a:pt x="555401" y="5777898"/>
                  <a:pt x="802602" y="4671908"/>
                  <a:pt x="802602" y="3481388"/>
                </a:cubicBezTo>
                <a:cubicBezTo>
                  <a:pt x="802602" y="2191659"/>
                  <a:pt x="512484" y="1001134"/>
                  <a:pt x="22579" y="42066"/>
                </a:cubicBezTo>
                <a:close/>
              </a:path>
            </a:pathLst>
          </a:custGeom>
          <a:extLst>
            <a:ext uri="{53640926-AAD7-44D8-BBD7-CCE9431645EC}">
              <a14:shadowObscured xmlns:a14="http://schemas.microsoft.com/office/drawing/2010/main"/>
            </a:ext>
          </a:extLst>
        </p:spPr>
      </p:pic>
      <p:sp useBgFill="1">
        <p:nvSpPr>
          <p:cNvPr id="15" name="Freeform: Shape 14">
            <a:extLst>
              <a:ext uri="{FF2B5EF4-FFF2-40B4-BE49-F238E27FC236}">
                <a16:creationId xmlns:a16="http://schemas.microsoft.com/office/drawing/2014/main" id="{4EA91930-66BC-4C41-B4F5-C31EB216F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6313CF8F-B436-401E-9575-DE0F8E8B5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128ABBA-608E-5C89-FFA5-73F20EE16595}"/>
              </a:ext>
            </a:extLst>
          </p:cNvPr>
          <p:cNvSpPr>
            <a:spLocks noGrp="1"/>
          </p:cNvSpPr>
          <p:nvPr>
            <p:ph type="title"/>
          </p:nvPr>
        </p:nvSpPr>
        <p:spPr>
          <a:xfrm>
            <a:off x="448056" y="681038"/>
            <a:ext cx="2804504" cy="1325563"/>
          </a:xfrm>
        </p:spPr>
        <p:txBody>
          <a:bodyPr anchor="ctr">
            <a:normAutofit/>
          </a:bodyPr>
          <a:lstStyle/>
          <a:p>
            <a:r>
              <a:rPr lang="es-EC" sz="2800" dirty="0"/>
              <a:t>APP en Uso</a:t>
            </a:r>
          </a:p>
        </p:txBody>
      </p:sp>
      <p:sp>
        <p:nvSpPr>
          <p:cNvPr id="19" name="Rectangle 18">
            <a:extLst>
              <a:ext uri="{FF2B5EF4-FFF2-40B4-BE49-F238E27FC236}">
                <a16:creationId xmlns:a16="http://schemas.microsoft.com/office/drawing/2014/main" id="{2A38CFE9-C30A-4551-ACCB-D5808FB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C3ABD7EF-0680-C54A-B7DB-E88461C1508C}"/>
              </a:ext>
            </a:extLst>
          </p:cNvPr>
          <p:cNvSpPr>
            <a:spLocks noGrp="1"/>
          </p:cNvSpPr>
          <p:nvPr>
            <p:ph idx="1"/>
          </p:nvPr>
        </p:nvSpPr>
        <p:spPr>
          <a:xfrm>
            <a:off x="448056" y="2258171"/>
            <a:ext cx="2804504" cy="3918792"/>
          </a:xfrm>
        </p:spPr>
        <p:txBody>
          <a:bodyPr>
            <a:normAutofit/>
          </a:bodyPr>
          <a:lstStyle/>
          <a:p>
            <a:pPr algn="just"/>
            <a:r>
              <a:rPr lang="es-EC"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Primer paso </a:t>
            </a:r>
            <a:r>
              <a:rPr lang="es-EC" sz="1800" i="1" kern="100" dirty="0" err="1">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Logearse</a:t>
            </a:r>
            <a:r>
              <a:rPr lang="es-EC"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para ingresar a la base de Datos de nuestra App</a:t>
            </a:r>
          </a:p>
          <a:p>
            <a:pPr algn="just"/>
            <a:r>
              <a:rPr lang="es-EC"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Paso dos, se mostrará una interfaz que le permitirá, encender el motor del ventilador, como una 2da opción podrá recargar el ventilador y como última opción podrá observar sus datos personales</a:t>
            </a:r>
          </a:p>
          <a:p>
            <a:endParaRPr lang="en-US" sz="1800" dirty="0"/>
          </a:p>
        </p:txBody>
      </p:sp>
    </p:spTree>
    <p:extLst>
      <p:ext uri="{BB962C8B-B14F-4D97-AF65-F5344CB8AC3E}">
        <p14:creationId xmlns:p14="http://schemas.microsoft.com/office/powerpoint/2010/main" val="46431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348</Words>
  <Application>Microsoft Office PowerPoint</Application>
  <PresentationFormat>Panorámica</PresentationFormat>
  <Paragraphs>36</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Tema de Office</vt:lpstr>
      <vt:lpstr>Grupo#2 Control Domótico mediante IoT: Automatización y Comodidad</vt:lpstr>
      <vt:lpstr>Introduccion:</vt:lpstr>
      <vt:lpstr>IOT (Internet de las Cosas)</vt:lpstr>
      <vt:lpstr>Beneficios implementando estas tecnologias</vt:lpstr>
      <vt:lpstr>¿Qué es el Control Domótico?</vt:lpstr>
      <vt:lpstr>Diagrama de Bloques</vt:lpstr>
      <vt:lpstr>Conexiones a Realizar</vt:lpstr>
      <vt:lpstr>Funcionamiento de la APP</vt:lpstr>
      <vt:lpstr>APP en Uso</vt:lpstr>
      <vt:lpstr>Observaciones:</vt:lpstr>
      <vt:lpstr>Parte Implementada: Hardware</vt:lpstr>
      <vt:lpstr>Circuito con las Conexiones respectivas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Jeanpiere Santiago Benalcazar Rodriguez</dc:creator>
  <cp:lastModifiedBy>Jeanpiere Santiago Benalcazar Rodriguez</cp:lastModifiedBy>
  <cp:revision>16</cp:revision>
  <dcterms:created xsi:type="dcterms:W3CDTF">2023-08-24T05:17:19Z</dcterms:created>
  <dcterms:modified xsi:type="dcterms:W3CDTF">2023-08-30T07:29:47Z</dcterms:modified>
</cp:coreProperties>
</file>