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Proxima Nova"/>
      <p:regular r:id="rId20"/>
      <p:bold r:id="rId21"/>
      <p:italic r:id="rId22"/>
      <p:boldItalic r:id="rId23"/>
    </p:embeddedFont>
    <p:embeddedFont>
      <p:font typeface="Quattrocento Sans"/>
      <p:regular r:id="rId24"/>
      <p:bold r:id="rId25"/>
      <p:italic r:id="rId26"/>
      <p:boldItalic r:id="rId27"/>
    </p:embeddedFont>
    <p:embeddedFont>
      <p:font typeface="Oi"/>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go4Bhzyf6sFslyiGKMlY8Q86iq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QuattrocentoSans-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attrocentoSans-italic.fntdata"/><Relationship Id="rId25" Type="http://schemas.openxmlformats.org/officeDocument/2006/relationships/font" Target="fonts/QuattrocentoSans-bold.fntdata"/><Relationship Id="rId28" Type="http://schemas.openxmlformats.org/officeDocument/2006/relationships/font" Target="fonts/Oi-regular.fntdata"/><Relationship Id="rId27" Type="http://schemas.openxmlformats.org/officeDocument/2006/relationships/font" Target="fonts/QuattrocentoSans-bold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17"/>
          <p:cNvSpPr txBox="1"/>
          <p:nvPr>
            <p:ph type="ctrTitle"/>
          </p:nvPr>
        </p:nvSpPr>
        <p:spPr>
          <a:xfrm>
            <a:off x="311700" y="965800"/>
            <a:ext cx="7705800" cy="79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11" name="Google Shape;11;p17"/>
          <p:cNvSpPr txBox="1"/>
          <p:nvPr>
            <p:ph idx="1" type="subTitle"/>
          </p:nvPr>
        </p:nvSpPr>
        <p:spPr>
          <a:xfrm>
            <a:off x="311700" y="1838650"/>
            <a:ext cx="64767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17"/>
          <p:cNvCxnSpPr/>
          <p:nvPr/>
        </p:nvCxnSpPr>
        <p:spPr>
          <a:xfrm>
            <a:off x="395025" y="1831850"/>
            <a:ext cx="7344600" cy="0"/>
          </a:xfrm>
          <a:prstGeom prst="straightConnector1">
            <a:avLst/>
          </a:prstGeom>
          <a:noFill/>
          <a:ln cap="flat" cmpd="sng" w="9525">
            <a:solidFill>
              <a:schemeClr val="lt1"/>
            </a:solidFill>
            <a:prstDash val="solid"/>
            <a:round/>
            <a:headEnd len="sm" w="sm" type="none"/>
            <a:tailEnd len="sm" w="sm" type="none"/>
          </a:ln>
        </p:spPr>
      </p:cxnSp>
      <p:pic>
        <p:nvPicPr>
          <p:cNvPr descr="style3singlecolormid.png" id="14" name="Google Shape;14;p17"/>
          <p:cNvPicPr preferRelativeResize="0"/>
          <p:nvPr/>
        </p:nvPicPr>
        <p:blipFill rotWithShape="1">
          <a:blip r:embed="rId2">
            <a:alphaModFix/>
          </a:blip>
          <a:srcRect b="0" l="0" r="0" t="0"/>
          <a:stretch/>
        </p:blipFill>
        <p:spPr>
          <a:xfrm>
            <a:off x="395025" y="4094150"/>
            <a:ext cx="4813400" cy="962675"/>
          </a:xfrm>
          <a:prstGeom prst="rect">
            <a:avLst/>
          </a:prstGeom>
          <a:noFill/>
          <a:ln>
            <a:noFill/>
          </a:ln>
        </p:spPr>
      </p:pic>
      <p:pic>
        <p:nvPicPr>
          <p:cNvPr descr="strips_white.png" id="15" name="Google Shape;15;p17"/>
          <p:cNvPicPr preferRelativeResize="0"/>
          <p:nvPr/>
        </p:nvPicPr>
        <p:blipFill rotWithShape="1">
          <a:blip r:embed="rId3">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7" name="Google Shape;5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26"/>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27"/>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F3F3F3"/>
              </a:buClr>
              <a:buSzPts val="1800"/>
              <a:buNone/>
              <a:defRPr>
                <a:solidFill>
                  <a:srgbClr val="F3F3F3"/>
                </a:solidFill>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2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28"/>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8"/>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 sz="12000" u="none" cap="none" strike="noStrike">
                <a:solidFill>
                  <a:srgbClr val="000000"/>
                </a:solidFill>
                <a:latin typeface="Oi"/>
                <a:ea typeface="Oi"/>
                <a:cs typeface="Oi"/>
                <a:sym typeface="Oi"/>
              </a:rPr>
              <a:t>xx%</a:t>
            </a:r>
            <a:endParaRPr b="1" i="0" sz="12000" u="none" cap="none" strike="noStrike">
              <a:solidFill>
                <a:srgbClr val="000000"/>
              </a:solidFill>
              <a:latin typeface="Oi"/>
              <a:ea typeface="Oi"/>
              <a:cs typeface="Oi"/>
              <a:sym typeface="O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29"/>
          <p:cNvPicPr preferRelativeResize="0"/>
          <p:nvPr/>
        </p:nvPicPr>
        <p:blipFill rotWithShape="1">
          <a:blip r:embed="rId2">
            <a:alphaModFix/>
          </a:blip>
          <a:srcRect b="0" l="0" r="0" t="0"/>
          <a:stretch/>
        </p:blipFill>
        <p:spPr>
          <a:xfrm>
            <a:off x="5005450" y="951000"/>
            <a:ext cx="3711525" cy="2783651"/>
          </a:xfrm>
          <a:prstGeom prst="rect">
            <a:avLst/>
          </a:prstGeom>
          <a:noFill/>
          <a:ln>
            <a:noFill/>
          </a:ln>
        </p:spPr>
      </p:pic>
      <p:cxnSp>
        <p:nvCxnSpPr>
          <p:cNvPr id="71" name="Google Shape;71;p29"/>
          <p:cNvCxnSpPr/>
          <p:nvPr/>
        </p:nvCxnSpPr>
        <p:spPr>
          <a:xfrm>
            <a:off x="4676250" y="386475"/>
            <a:ext cx="0" cy="4286700"/>
          </a:xfrm>
          <a:prstGeom prst="straightConnector1">
            <a:avLst/>
          </a:prstGeom>
          <a:noFill/>
          <a:ln cap="flat" cmpd="sng" w="9525">
            <a:solidFill>
              <a:srgbClr val="3EADA7"/>
            </a:solidFill>
            <a:prstDash val="solid"/>
            <a:round/>
            <a:headEnd len="sm" w="sm" type="none"/>
            <a:tailEnd len="sm" w="sm" type="none"/>
          </a:ln>
        </p:spPr>
      </p:cxnSp>
      <p:sp>
        <p:nvSpPr>
          <p:cNvPr id="72" name="Google Shape;72;p29"/>
          <p:cNvSpPr txBox="1"/>
          <p:nvPr>
            <p:ph type="title"/>
          </p:nvPr>
        </p:nvSpPr>
        <p:spPr>
          <a:xfrm>
            <a:off x="658375" y="1389900"/>
            <a:ext cx="3423600" cy="5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29"/>
          <p:cNvSpPr txBox="1"/>
          <p:nvPr>
            <p:ph idx="1" type="subTitle"/>
          </p:nvPr>
        </p:nvSpPr>
        <p:spPr>
          <a:xfrm>
            <a:off x="658425" y="2574950"/>
            <a:ext cx="3423600" cy="178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8"/>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0" name="Google Shape;20;p18"/>
          <p:cNvCxnSpPr/>
          <p:nvPr/>
        </p:nvCxnSpPr>
        <p:spPr>
          <a:xfrm>
            <a:off x="248725" y="848575"/>
            <a:ext cx="8602800" cy="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21" name="Shape 21"/>
        <p:cNvGrpSpPr/>
        <p:nvPr/>
      </p:nvGrpSpPr>
      <p:grpSpPr>
        <a:xfrm>
          <a:off x="0" y="0"/>
          <a:ext cx="0" cy="0"/>
          <a:chOff x="0" y="0"/>
          <a:chExt cx="0" cy="0"/>
        </a:xfrm>
      </p:grpSpPr>
      <p:sp>
        <p:nvSpPr>
          <p:cNvPr id="22" name="Google Shape;22;p19"/>
          <p:cNvSpPr txBox="1"/>
          <p:nvPr>
            <p:ph type="title"/>
          </p:nvPr>
        </p:nvSpPr>
        <p:spPr>
          <a:xfrm>
            <a:off x="311700" y="1041825"/>
            <a:ext cx="8520600" cy="8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latin typeface="Proxima Nova"/>
                <a:ea typeface="Proxima Nova"/>
                <a:cs typeface="Proxima Nova"/>
                <a:sym typeface="Proxima Nova"/>
              </a:defRPr>
            </a:lvl1pPr>
            <a:lvl2pPr lvl="1" algn="l">
              <a:lnSpc>
                <a:spcPct val="100000"/>
              </a:lnSpc>
              <a:spcBef>
                <a:spcPts val="0"/>
              </a:spcBef>
              <a:spcAft>
                <a:spcPts val="0"/>
              </a:spcAft>
              <a:buSzPts val="2800"/>
              <a:buNone/>
              <a:defRPr>
                <a:latin typeface="Proxima Nova"/>
                <a:ea typeface="Proxima Nova"/>
                <a:cs typeface="Proxima Nova"/>
                <a:sym typeface="Proxima Nova"/>
              </a:defRPr>
            </a:lvl2pPr>
            <a:lvl3pPr lvl="2" algn="l">
              <a:lnSpc>
                <a:spcPct val="100000"/>
              </a:lnSpc>
              <a:spcBef>
                <a:spcPts val="0"/>
              </a:spcBef>
              <a:spcAft>
                <a:spcPts val="0"/>
              </a:spcAft>
              <a:buSzPts val="2800"/>
              <a:buNone/>
              <a:defRPr>
                <a:latin typeface="Proxima Nova"/>
                <a:ea typeface="Proxima Nova"/>
                <a:cs typeface="Proxima Nova"/>
                <a:sym typeface="Proxima Nova"/>
              </a:defRPr>
            </a:lvl3pPr>
            <a:lvl4pPr lvl="3" algn="l">
              <a:lnSpc>
                <a:spcPct val="100000"/>
              </a:lnSpc>
              <a:spcBef>
                <a:spcPts val="0"/>
              </a:spcBef>
              <a:spcAft>
                <a:spcPts val="0"/>
              </a:spcAft>
              <a:buSzPts val="2800"/>
              <a:buNone/>
              <a:defRPr>
                <a:latin typeface="Proxima Nova"/>
                <a:ea typeface="Proxima Nova"/>
                <a:cs typeface="Proxima Nova"/>
                <a:sym typeface="Proxima Nova"/>
              </a:defRPr>
            </a:lvl4pPr>
            <a:lvl5pPr lvl="4" algn="l">
              <a:lnSpc>
                <a:spcPct val="100000"/>
              </a:lnSpc>
              <a:spcBef>
                <a:spcPts val="0"/>
              </a:spcBef>
              <a:spcAft>
                <a:spcPts val="0"/>
              </a:spcAft>
              <a:buSzPts val="2800"/>
              <a:buNone/>
              <a:defRPr>
                <a:latin typeface="Proxima Nova"/>
                <a:ea typeface="Proxima Nova"/>
                <a:cs typeface="Proxima Nova"/>
                <a:sym typeface="Proxima Nova"/>
              </a:defRPr>
            </a:lvl5pPr>
            <a:lvl6pPr lvl="5" algn="l">
              <a:lnSpc>
                <a:spcPct val="100000"/>
              </a:lnSpc>
              <a:spcBef>
                <a:spcPts val="0"/>
              </a:spcBef>
              <a:spcAft>
                <a:spcPts val="0"/>
              </a:spcAft>
              <a:buSzPts val="2800"/>
              <a:buNone/>
              <a:defRPr>
                <a:latin typeface="Proxima Nova"/>
                <a:ea typeface="Proxima Nova"/>
                <a:cs typeface="Proxima Nova"/>
                <a:sym typeface="Proxima Nova"/>
              </a:defRPr>
            </a:lvl6pPr>
            <a:lvl7pPr lvl="6" algn="l">
              <a:lnSpc>
                <a:spcPct val="100000"/>
              </a:lnSpc>
              <a:spcBef>
                <a:spcPts val="0"/>
              </a:spcBef>
              <a:spcAft>
                <a:spcPts val="0"/>
              </a:spcAft>
              <a:buSzPts val="2800"/>
              <a:buNone/>
              <a:defRPr>
                <a:latin typeface="Proxima Nova"/>
                <a:ea typeface="Proxima Nova"/>
                <a:cs typeface="Proxima Nova"/>
                <a:sym typeface="Proxima Nova"/>
              </a:defRPr>
            </a:lvl7pPr>
            <a:lvl8pPr lvl="7" algn="l">
              <a:lnSpc>
                <a:spcPct val="100000"/>
              </a:lnSpc>
              <a:spcBef>
                <a:spcPts val="0"/>
              </a:spcBef>
              <a:spcAft>
                <a:spcPts val="0"/>
              </a:spcAft>
              <a:buSzPts val="2800"/>
              <a:buNone/>
              <a:defRPr>
                <a:latin typeface="Proxima Nova"/>
                <a:ea typeface="Proxima Nova"/>
                <a:cs typeface="Proxima Nova"/>
                <a:sym typeface="Proxima Nova"/>
              </a:defRPr>
            </a:lvl8pPr>
            <a:lvl9pPr lvl="8" algn="l">
              <a:lnSpc>
                <a:spcPct val="100000"/>
              </a:lnSpc>
              <a:spcBef>
                <a:spcPts val="0"/>
              </a:spcBef>
              <a:spcAft>
                <a:spcPts val="0"/>
              </a:spcAft>
              <a:buSzPts val="2800"/>
              <a:buNone/>
              <a:defRPr>
                <a:latin typeface="Proxima Nova"/>
                <a:ea typeface="Proxima Nova"/>
                <a:cs typeface="Proxima Nova"/>
                <a:sym typeface="Proxima Nova"/>
              </a:defRPr>
            </a:lvl9pPr>
          </a:lstStyle>
          <a:p/>
        </p:txBody>
      </p:sp>
      <p:pic>
        <p:nvPicPr>
          <p:cNvPr descr="style3colormid.png" id="23" name="Google Shape;23;p19"/>
          <p:cNvPicPr preferRelativeResize="0"/>
          <p:nvPr/>
        </p:nvPicPr>
        <p:blipFill rotWithShape="1">
          <a:blip r:embed="rId2">
            <a:alphaModFix/>
          </a:blip>
          <a:srcRect b="0" l="0" r="0" t="0"/>
          <a:stretch/>
        </p:blipFill>
        <p:spPr>
          <a:xfrm>
            <a:off x="76200" y="4150625"/>
            <a:ext cx="4828025" cy="965600"/>
          </a:xfrm>
          <a:prstGeom prst="rect">
            <a:avLst/>
          </a:prstGeom>
          <a:noFill/>
          <a:ln>
            <a:noFill/>
          </a:ln>
        </p:spPr>
      </p:pic>
      <p:sp>
        <p:nvSpPr>
          <p:cNvPr id="24" name="Google Shape;24;p19"/>
          <p:cNvSpPr txBox="1"/>
          <p:nvPr>
            <p:ph idx="2" type="title"/>
          </p:nvPr>
        </p:nvSpPr>
        <p:spPr>
          <a:xfrm>
            <a:off x="311700" y="1841000"/>
            <a:ext cx="8520600" cy="8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400">
                <a:latin typeface="Proxima Nova"/>
                <a:ea typeface="Proxima Nova"/>
                <a:cs typeface="Proxima Nova"/>
                <a:sym typeface="Proxima Nova"/>
              </a:defRPr>
            </a:lvl1pPr>
            <a:lvl2pPr lvl="1" algn="l">
              <a:lnSpc>
                <a:spcPct val="100000"/>
              </a:lnSpc>
              <a:spcBef>
                <a:spcPts val="0"/>
              </a:spcBef>
              <a:spcAft>
                <a:spcPts val="0"/>
              </a:spcAft>
              <a:buSzPts val="2800"/>
              <a:buNone/>
              <a:defRPr sz="2400">
                <a:latin typeface="Proxima Nova"/>
                <a:ea typeface="Proxima Nova"/>
                <a:cs typeface="Proxima Nova"/>
                <a:sym typeface="Proxima Nova"/>
              </a:defRPr>
            </a:lvl2pPr>
            <a:lvl3pPr lvl="2" algn="l">
              <a:lnSpc>
                <a:spcPct val="100000"/>
              </a:lnSpc>
              <a:spcBef>
                <a:spcPts val="0"/>
              </a:spcBef>
              <a:spcAft>
                <a:spcPts val="0"/>
              </a:spcAft>
              <a:buSzPts val="2800"/>
              <a:buNone/>
              <a:defRPr sz="2400">
                <a:latin typeface="Proxima Nova"/>
                <a:ea typeface="Proxima Nova"/>
                <a:cs typeface="Proxima Nova"/>
                <a:sym typeface="Proxima Nova"/>
              </a:defRPr>
            </a:lvl3pPr>
            <a:lvl4pPr lvl="3" algn="l">
              <a:lnSpc>
                <a:spcPct val="100000"/>
              </a:lnSpc>
              <a:spcBef>
                <a:spcPts val="0"/>
              </a:spcBef>
              <a:spcAft>
                <a:spcPts val="0"/>
              </a:spcAft>
              <a:buSzPts val="2800"/>
              <a:buNone/>
              <a:defRPr sz="2400">
                <a:latin typeface="Proxima Nova"/>
                <a:ea typeface="Proxima Nova"/>
                <a:cs typeface="Proxima Nova"/>
                <a:sym typeface="Proxima Nova"/>
              </a:defRPr>
            </a:lvl4pPr>
            <a:lvl5pPr lvl="4" algn="l">
              <a:lnSpc>
                <a:spcPct val="100000"/>
              </a:lnSpc>
              <a:spcBef>
                <a:spcPts val="0"/>
              </a:spcBef>
              <a:spcAft>
                <a:spcPts val="0"/>
              </a:spcAft>
              <a:buSzPts val="2800"/>
              <a:buNone/>
              <a:defRPr sz="2400">
                <a:latin typeface="Proxima Nova"/>
                <a:ea typeface="Proxima Nova"/>
                <a:cs typeface="Proxima Nova"/>
                <a:sym typeface="Proxima Nova"/>
              </a:defRPr>
            </a:lvl5pPr>
            <a:lvl6pPr lvl="5" algn="l">
              <a:lnSpc>
                <a:spcPct val="100000"/>
              </a:lnSpc>
              <a:spcBef>
                <a:spcPts val="0"/>
              </a:spcBef>
              <a:spcAft>
                <a:spcPts val="0"/>
              </a:spcAft>
              <a:buSzPts val="2800"/>
              <a:buNone/>
              <a:defRPr sz="2400">
                <a:latin typeface="Proxima Nova"/>
                <a:ea typeface="Proxima Nova"/>
                <a:cs typeface="Proxima Nova"/>
                <a:sym typeface="Proxima Nova"/>
              </a:defRPr>
            </a:lvl6pPr>
            <a:lvl7pPr lvl="6" algn="l">
              <a:lnSpc>
                <a:spcPct val="100000"/>
              </a:lnSpc>
              <a:spcBef>
                <a:spcPts val="0"/>
              </a:spcBef>
              <a:spcAft>
                <a:spcPts val="0"/>
              </a:spcAft>
              <a:buSzPts val="2800"/>
              <a:buNone/>
              <a:defRPr sz="2400">
                <a:latin typeface="Proxima Nova"/>
                <a:ea typeface="Proxima Nova"/>
                <a:cs typeface="Proxima Nova"/>
                <a:sym typeface="Proxima Nova"/>
              </a:defRPr>
            </a:lvl7pPr>
            <a:lvl8pPr lvl="7" algn="l">
              <a:lnSpc>
                <a:spcPct val="100000"/>
              </a:lnSpc>
              <a:spcBef>
                <a:spcPts val="0"/>
              </a:spcBef>
              <a:spcAft>
                <a:spcPts val="0"/>
              </a:spcAft>
              <a:buSzPts val="2800"/>
              <a:buNone/>
              <a:defRPr sz="2400">
                <a:latin typeface="Proxima Nova"/>
                <a:ea typeface="Proxima Nova"/>
                <a:cs typeface="Proxima Nova"/>
                <a:sym typeface="Proxima Nova"/>
              </a:defRPr>
            </a:lvl8pPr>
            <a:lvl9pPr lvl="8" algn="l">
              <a:lnSpc>
                <a:spcPct val="100000"/>
              </a:lnSpc>
              <a:spcBef>
                <a:spcPts val="0"/>
              </a:spcBef>
              <a:spcAft>
                <a:spcPts val="0"/>
              </a:spcAft>
              <a:buSzPts val="2800"/>
              <a:buNone/>
              <a:defRPr sz="2400">
                <a:latin typeface="Proxima Nova"/>
                <a:ea typeface="Proxima Nova"/>
                <a:cs typeface="Proxima Nova"/>
                <a:sym typeface="Proxima Nova"/>
              </a:defRPr>
            </a:lvl9pPr>
          </a:lstStyle>
          <a:p/>
        </p:txBody>
      </p:sp>
      <p:cxnSp>
        <p:nvCxnSpPr>
          <p:cNvPr id="25" name="Google Shape;25;p19"/>
          <p:cNvCxnSpPr/>
          <p:nvPr/>
        </p:nvCxnSpPr>
        <p:spPr>
          <a:xfrm>
            <a:off x="380400" y="1799550"/>
            <a:ext cx="7929600" cy="43800"/>
          </a:xfrm>
          <a:prstGeom prst="straightConnector1">
            <a:avLst/>
          </a:prstGeom>
          <a:noFill/>
          <a:ln cap="flat" cmpd="sng" w="9525">
            <a:solidFill>
              <a:srgbClr val="3EADA7"/>
            </a:solidFill>
            <a:prstDash val="solid"/>
            <a:round/>
            <a:headEnd len="sm" w="sm" type="none"/>
            <a:tailEnd len="sm" w="sm" type="none"/>
          </a:ln>
        </p:spPr>
      </p:cxnSp>
      <p:pic>
        <p:nvPicPr>
          <p:cNvPr descr="strips_color.png" id="26" name="Google Shape;26;p19"/>
          <p:cNvPicPr preferRelativeResize="0"/>
          <p:nvPr/>
        </p:nvPicPr>
        <p:blipFill rotWithShape="1">
          <a:blip r:embed="rId3">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311700" y="20362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Proxima Nova"/>
              <a:buNone/>
              <a:defRPr sz="3600">
                <a:latin typeface="Proxima Nova"/>
                <a:ea typeface="Proxima Nova"/>
                <a:cs typeface="Proxima Nova"/>
                <a:sym typeface="Proxima Nova"/>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 name="Google Shape;2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21"/>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Proxima Nova"/>
              <a:buNone/>
              <a:defRPr>
                <a:latin typeface="Proxima Nova"/>
                <a:ea typeface="Proxima Nova"/>
                <a:cs typeface="Proxima Nova"/>
                <a:sym typeface="Proxima Nova"/>
              </a:defRPr>
            </a:lvl1pPr>
            <a:lvl2pPr lvl="1"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21"/>
          <p:cNvCxnSpPr/>
          <p:nvPr/>
        </p:nvCxnSpPr>
        <p:spPr>
          <a:xfrm flipH="1" rot="10800000">
            <a:off x="336500" y="848650"/>
            <a:ext cx="8412600" cy="438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22"/>
          <p:cNvSpPr txBox="1"/>
          <p:nvPr>
            <p:ph type="title"/>
          </p:nvPr>
        </p:nvSpPr>
        <p:spPr>
          <a:xfrm>
            <a:off x="311700" y="4032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Proxima Nova"/>
              <a:buNone/>
              <a:defRPr sz="2400">
                <a:latin typeface="Proxima Nova"/>
                <a:ea typeface="Proxima Nova"/>
                <a:cs typeface="Proxima Nova"/>
                <a:sym typeface="Proxima Nova"/>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lgn="l">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22"/>
          <p:cNvCxnSpPr/>
          <p:nvPr/>
        </p:nvCxnSpPr>
        <p:spPr>
          <a:xfrm>
            <a:off x="292600" y="1331375"/>
            <a:ext cx="2823600" cy="29100"/>
          </a:xfrm>
          <a:prstGeom prst="straightConnector1">
            <a:avLst/>
          </a:prstGeom>
          <a:noFill/>
          <a:ln cap="flat" cmpd="sng" w="9525">
            <a:solidFill>
              <a:srgbClr val="3EADA7"/>
            </a:solidFill>
            <a:prstDash val="solid"/>
            <a:round/>
            <a:headEnd len="sm" w="sm" type="none"/>
            <a:tailEnd len="sm" w="sm" type="none"/>
          </a:ln>
        </p:spPr>
      </p:cxnSp>
      <p:sp>
        <p:nvSpPr>
          <p:cNvPr id="39" name="Google Shape;39;p22"/>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24"/>
          <p:cNvPicPr preferRelativeResize="0"/>
          <p:nvPr/>
        </p:nvPicPr>
        <p:blipFill rotWithShape="1">
          <a:blip r:embed="rId2">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Font typeface="Proxima Nova"/>
              <a:buNone/>
              <a:defRPr sz="4200">
                <a:latin typeface="Proxima Nova"/>
                <a:ea typeface="Proxima Nova"/>
                <a:cs typeface="Proxima Nova"/>
                <a:sym typeface="Proxima Nova"/>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0" name="Google Shape;50;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25"/>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 name="Google Shape;54;p25"/>
          <p:cNvCxnSpPr/>
          <p:nvPr/>
        </p:nvCxnSpPr>
        <p:spPr>
          <a:xfrm flipH="1" rot="10800000">
            <a:off x="1638600" y="2691925"/>
            <a:ext cx="1302000" cy="147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jpg"/><Relationship Id="rId4" Type="http://schemas.openxmlformats.org/officeDocument/2006/relationships/image" Target="../media/image24.jpg"/><Relationship Id="rId5" Type="http://schemas.openxmlformats.org/officeDocument/2006/relationships/image" Target="../media/image2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1.jpg"/><Relationship Id="rId4" Type="http://schemas.openxmlformats.org/officeDocument/2006/relationships/image" Target="../media/image2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jpg"/><Relationship Id="rId4" Type="http://schemas.openxmlformats.org/officeDocument/2006/relationships/image" Target="../media/image3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gif"/><Relationship Id="rId4" Type="http://schemas.openxmlformats.org/officeDocument/2006/relationships/hyperlink" Target="https://en.wikipedia.org/wiki/Airline_ticket" TargetMode="External"/><Relationship Id="rId9" Type="http://schemas.openxmlformats.org/officeDocument/2006/relationships/image" Target="../media/image7.png"/><Relationship Id="rId5" Type="http://schemas.openxmlformats.org/officeDocument/2006/relationships/hyperlink" Target="https://en.wikipedia.org/wiki/Hotel" TargetMode="External"/><Relationship Id="rId6" Type="http://schemas.openxmlformats.org/officeDocument/2006/relationships/hyperlink" Target="https://en.wikipedia.org/wiki/Rail_transport" TargetMode="External"/><Relationship Id="rId7" Type="http://schemas.openxmlformats.org/officeDocument/2006/relationships/hyperlink" Target="https://en.wikipedia.org/wiki/Bus" TargetMode="External"/><Relationship Id="rId8"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10.jpg"/><Relationship Id="rId5"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12.jpg"/><Relationship Id="rId5" Type="http://schemas.openxmlformats.org/officeDocument/2006/relationships/image" Target="../media/image17.jpg"/><Relationship Id="rId6"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jpg"/><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ctrTitle"/>
          </p:nvPr>
        </p:nvSpPr>
        <p:spPr>
          <a:xfrm>
            <a:off x="311700" y="965800"/>
            <a:ext cx="7705800" cy="79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lang="en"/>
              <a:t>Bon Voyage</a:t>
            </a:r>
            <a:endParaRPr/>
          </a:p>
        </p:txBody>
      </p:sp>
      <p:sp>
        <p:nvSpPr>
          <p:cNvPr id="79" name="Google Shape;79;p1"/>
          <p:cNvSpPr txBox="1"/>
          <p:nvPr>
            <p:ph idx="1" type="subTitle"/>
          </p:nvPr>
        </p:nvSpPr>
        <p:spPr>
          <a:xfrm>
            <a:off x="311700" y="1838650"/>
            <a:ext cx="835740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 tour recommendation and management system</a:t>
            </a:r>
            <a:endParaRPr/>
          </a:p>
        </p:txBody>
      </p:sp>
      <p:sp>
        <p:nvSpPr>
          <p:cNvPr id="80" name="Google Shape;80;p1"/>
          <p:cNvSpPr txBox="1"/>
          <p:nvPr/>
        </p:nvSpPr>
        <p:spPr>
          <a:xfrm>
            <a:off x="540900" y="2863125"/>
            <a:ext cx="63273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Proxima Nova"/>
                <a:ea typeface="Proxima Nova"/>
                <a:cs typeface="Proxima Nova"/>
                <a:sym typeface="Proxima Nova"/>
              </a:rPr>
              <a:t>Prachi Gupta		 	- MT21135</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Proxima Nova"/>
                <a:ea typeface="Proxima Nova"/>
                <a:cs typeface="Proxima Nova"/>
                <a:sym typeface="Proxima Nova"/>
              </a:rPr>
              <a:t>Vishnumolakala Nikhila 	- MT21103</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Proxima Nova"/>
                <a:ea typeface="Proxima Nova"/>
                <a:cs typeface="Proxima Nova"/>
                <a:sym typeface="Proxima Nova"/>
              </a:rPr>
              <a:t>Madadi Vineeth Reddy 		- MT21046</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Proxima Nova"/>
                <a:ea typeface="Proxima Nova"/>
                <a:cs typeface="Proxima Nova"/>
                <a:sym typeface="Proxima Nova"/>
              </a:rPr>
              <a:t>Nellore Bhavana 			- MT21131</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Proxima Nova"/>
                <a:ea typeface="Proxima Nova"/>
                <a:cs typeface="Proxima Nova"/>
                <a:sym typeface="Proxima Nova"/>
              </a:rPr>
              <a:t>Elapanti Sri Sai Chaithanya 	- MT21120</a:t>
            </a:r>
            <a:endParaRPr b="0" i="0" sz="1400" u="none" cap="none" strike="noStrike">
              <a:solidFill>
                <a:schemeClr val="lt1"/>
              </a:solidFill>
              <a:latin typeface="Proxima Nova"/>
              <a:ea typeface="Proxima Nova"/>
              <a:cs typeface="Proxima Nova"/>
              <a:sym typeface="Proxima Nova"/>
            </a:endParaRPr>
          </a:p>
        </p:txBody>
      </p:sp>
      <p:sp>
        <p:nvSpPr>
          <p:cNvPr id="81" name="Google Shape;81;p1"/>
          <p:cNvSpPr txBox="1"/>
          <p:nvPr/>
        </p:nvSpPr>
        <p:spPr>
          <a:xfrm>
            <a:off x="540900" y="2541125"/>
            <a:ext cx="26841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500" u="sng" cap="none" strike="noStrike">
                <a:solidFill>
                  <a:schemeClr val="lt1"/>
                </a:solidFill>
                <a:latin typeface="Proxima Nova"/>
                <a:ea typeface="Proxima Nova"/>
                <a:cs typeface="Proxima Nova"/>
                <a:sym typeface="Proxima Nova"/>
              </a:rPr>
              <a:t>Perpetual Squad</a:t>
            </a:r>
            <a:endParaRPr b="1" i="0" sz="1500" u="sng"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311700" y="256650"/>
            <a:ext cx="85206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b="1" lang="en" sz="1800">
                <a:solidFill>
                  <a:schemeClr val="dk1"/>
                </a:solidFill>
              </a:rPr>
              <a:t>Accommodation</a:t>
            </a:r>
            <a:endParaRPr sz="2400"/>
          </a:p>
        </p:txBody>
      </p:sp>
      <p:pic>
        <p:nvPicPr>
          <p:cNvPr id="151" name="Google Shape;151;p10"/>
          <p:cNvPicPr preferRelativeResize="0"/>
          <p:nvPr/>
        </p:nvPicPr>
        <p:blipFill rotWithShape="1">
          <a:blip r:embed="rId3">
            <a:alphaModFix/>
          </a:blip>
          <a:srcRect b="0" l="0" r="0" t="0"/>
          <a:stretch/>
        </p:blipFill>
        <p:spPr>
          <a:xfrm>
            <a:off x="3545025" y="909050"/>
            <a:ext cx="2326826" cy="4154749"/>
          </a:xfrm>
          <a:prstGeom prst="rect">
            <a:avLst/>
          </a:prstGeom>
          <a:noFill/>
          <a:ln>
            <a:noFill/>
          </a:ln>
        </p:spPr>
      </p:pic>
      <p:pic>
        <p:nvPicPr>
          <p:cNvPr id="152" name="Google Shape;152;p10"/>
          <p:cNvPicPr preferRelativeResize="0"/>
          <p:nvPr/>
        </p:nvPicPr>
        <p:blipFill rotWithShape="1">
          <a:blip r:embed="rId4">
            <a:alphaModFix/>
          </a:blip>
          <a:srcRect b="0" l="0" r="0" t="0"/>
          <a:stretch/>
        </p:blipFill>
        <p:spPr>
          <a:xfrm>
            <a:off x="6421200" y="905550"/>
            <a:ext cx="2185900" cy="4161750"/>
          </a:xfrm>
          <a:prstGeom prst="rect">
            <a:avLst/>
          </a:prstGeom>
          <a:noFill/>
          <a:ln>
            <a:noFill/>
          </a:ln>
        </p:spPr>
      </p:pic>
      <p:pic>
        <p:nvPicPr>
          <p:cNvPr id="153" name="Google Shape;153;p10"/>
          <p:cNvPicPr preferRelativeResize="0"/>
          <p:nvPr/>
        </p:nvPicPr>
        <p:blipFill rotWithShape="1">
          <a:blip r:embed="rId5">
            <a:alphaModFix/>
          </a:blip>
          <a:srcRect b="0" l="0" r="0" t="0"/>
          <a:stretch/>
        </p:blipFill>
        <p:spPr>
          <a:xfrm>
            <a:off x="438500" y="905550"/>
            <a:ext cx="2326825" cy="4031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202650" y="234850"/>
            <a:ext cx="85206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b="1" lang="en" sz="1800">
                <a:solidFill>
                  <a:schemeClr val="dk1"/>
                </a:solidFill>
              </a:rPr>
              <a:t>Transportation</a:t>
            </a:r>
            <a:endParaRPr sz="3400"/>
          </a:p>
        </p:txBody>
      </p:sp>
      <p:pic>
        <p:nvPicPr>
          <p:cNvPr id="159" name="Google Shape;159;p11"/>
          <p:cNvPicPr preferRelativeResize="0"/>
          <p:nvPr/>
        </p:nvPicPr>
        <p:blipFill rotWithShape="1">
          <a:blip r:embed="rId3">
            <a:alphaModFix/>
          </a:blip>
          <a:srcRect b="0" l="0" r="0" t="0"/>
          <a:stretch/>
        </p:blipFill>
        <p:spPr>
          <a:xfrm>
            <a:off x="5888925" y="927275"/>
            <a:ext cx="2076299" cy="4031149"/>
          </a:xfrm>
          <a:prstGeom prst="rect">
            <a:avLst/>
          </a:prstGeom>
          <a:noFill/>
          <a:ln>
            <a:noFill/>
          </a:ln>
        </p:spPr>
      </p:pic>
      <p:pic>
        <p:nvPicPr>
          <p:cNvPr id="160" name="Google Shape;160;p11"/>
          <p:cNvPicPr preferRelativeResize="0"/>
          <p:nvPr/>
        </p:nvPicPr>
        <p:blipFill rotWithShape="1">
          <a:blip r:embed="rId4">
            <a:alphaModFix/>
          </a:blip>
          <a:srcRect b="0" l="0" r="0" t="0"/>
          <a:stretch/>
        </p:blipFill>
        <p:spPr>
          <a:xfrm>
            <a:off x="2102950" y="927275"/>
            <a:ext cx="2233950" cy="4031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115450" y="289350"/>
            <a:ext cx="8520600" cy="57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b="1" lang="en" sz="1800">
                <a:solidFill>
                  <a:schemeClr val="dk1"/>
                </a:solidFill>
              </a:rPr>
              <a:t>Book a Guide</a:t>
            </a:r>
            <a:endParaRPr sz="3400"/>
          </a:p>
        </p:txBody>
      </p:sp>
      <p:pic>
        <p:nvPicPr>
          <p:cNvPr id="166" name="Google Shape;166;p12"/>
          <p:cNvPicPr preferRelativeResize="0"/>
          <p:nvPr/>
        </p:nvPicPr>
        <p:blipFill rotWithShape="1">
          <a:blip r:embed="rId3">
            <a:alphaModFix/>
          </a:blip>
          <a:srcRect b="0" l="0" r="0" t="0"/>
          <a:stretch/>
        </p:blipFill>
        <p:spPr>
          <a:xfrm>
            <a:off x="1292075" y="941200"/>
            <a:ext cx="2360551" cy="4102899"/>
          </a:xfrm>
          <a:prstGeom prst="rect">
            <a:avLst/>
          </a:prstGeom>
          <a:noFill/>
          <a:ln>
            <a:noFill/>
          </a:ln>
        </p:spPr>
      </p:pic>
      <p:pic>
        <p:nvPicPr>
          <p:cNvPr id="167" name="Google Shape;167;p12"/>
          <p:cNvPicPr preferRelativeResize="0"/>
          <p:nvPr/>
        </p:nvPicPr>
        <p:blipFill rotWithShape="1">
          <a:blip r:embed="rId4">
            <a:alphaModFix/>
          </a:blip>
          <a:srcRect b="0" l="0" r="0" t="0"/>
          <a:stretch/>
        </p:blipFill>
        <p:spPr>
          <a:xfrm>
            <a:off x="5271025" y="941200"/>
            <a:ext cx="2289345" cy="410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dk1"/>
                </a:solidFill>
              </a:rPr>
              <a:t>Challenges Faced</a:t>
            </a:r>
            <a:endParaRPr>
              <a:solidFill>
                <a:schemeClr val="dk1"/>
              </a:solidFill>
            </a:endParaRPr>
          </a:p>
        </p:txBody>
      </p:sp>
      <p:sp>
        <p:nvSpPr>
          <p:cNvPr id="173" name="Google Shape;17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Designing the set of questions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Integrating and debugging all the separate modules developed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Simplification of the entire process (many functionalities implemented)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Selecting pleasant images and themes and cross verifying with others also took some time to present a welcoming UI.</a:t>
            </a:r>
            <a:endParaRPr>
              <a:solidFill>
                <a:schemeClr val="dk1"/>
              </a:solidFill>
            </a:endParaRPr>
          </a:p>
          <a:p>
            <a:pPr indent="0" lvl="0" marL="0" rtl="0" algn="l">
              <a:lnSpc>
                <a:spcPct val="115000"/>
              </a:lnSpc>
              <a:spcBef>
                <a:spcPts val="0"/>
              </a:spcBef>
              <a:spcAft>
                <a:spcPts val="0"/>
              </a:spcAft>
              <a:buSzPts val="1800"/>
              <a:buNone/>
            </a:pPr>
            <a:r>
              <a:t/>
            </a:r>
            <a:endParaRPr sz="1600">
              <a:solidFill>
                <a:schemeClr val="dk1"/>
              </a:solidFill>
            </a:endParaRPr>
          </a:p>
        </p:txBody>
      </p:sp>
      <p:pic>
        <p:nvPicPr>
          <p:cNvPr id="174" name="Google Shape;174;p13"/>
          <p:cNvPicPr preferRelativeResize="0"/>
          <p:nvPr/>
        </p:nvPicPr>
        <p:blipFill rotWithShape="1">
          <a:blip r:embed="rId3">
            <a:alphaModFix/>
          </a:blip>
          <a:srcRect b="0" l="0" r="0" t="0"/>
          <a:stretch/>
        </p:blipFill>
        <p:spPr>
          <a:xfrm>
            <a:off x="7136475" y="3138400"/>
            <a:ext cx="1808950" cy="1808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311700"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dk1"/>
                </a:solidFill>
              </a:rPr>
              <a:t>Future Scope</a:t>
            </a:r>
            <a:endParaRPr>
              <a:solidFill>
                <a:schemeClr val="dk1"/>
              </a:solidFill>
            </a:endParaRPr>
          </a:p>
        </p:txBody>
      </p:sp>
      <p:sp>
        <p:nvSpPr>
          <p:cNvPr id="180" name="Google Shape;180;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Features to suggest activities based on nearby location to the user at that place can be included.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Recommendation functionality can be built with Machine learning to provide more accurate results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Features like tracking the mode of travel like flights, and trains, and providing restaurant recommendations nearby can be included.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The application can be scaled for multiple travel destinations around the world and recommendations can be provided for various parts of the world.</a:t>
            </a:r>
            <a:endParaRPr>
              <a:solidFill>
                <a:schemeClr val="dk1"/>
              </a:solidFill>
            </a:endParaRPr>
          </a:p>
        </p:txBody>
      </p:sp>
      <p:pic>
        <p:nvPicPr>
          <p:cNvPr id="181" name="Google Shape;181;p14"/>
          <p:cNvPicPr preferRelativeResize="0"/>
          <p:nvPr/>
        </p:nvPicPr>
        <p:blipFill rotWithShape="1">
          <a:blip r:embed="rId3">
            <a:alphaModFix/>
          </a:blip>
          <a:srcRect b="0" l="0" r="0" t="0"/>
          <a:stretch/>
        </p:blipFill>
        <p:spPr>
          <a:xfrm>
            <a:off x="3798275" y="3723250"/>
            <a:ext cx="1344000" cy="134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idx="1" type="body"/>
          </p:nvPr>
        </p:nvSpPr>
        <p:spPr>
          <a:xfrm>
            <a:off x="3373900" y="2114075"/>
            <a:ext cx="3720300" cy="122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3400">
                <a:solidFill>
                  <a:schemeClr val="dk1"/>
                </a:solidFill>
              </a:rPr>
              <a:t>Thank You!</a:t>
            </a:r>
            <a:endParaRPr sz="3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dk1"/>
                </a:solidFill>
              </a:rPr>
              <a:t>Contents</a:t>
            </a:r>
            <a:endParaRPr>
              <a:solidFill>
                <a:schemeClr val="dk1"/>
              </a:solidFill>
            </a:endParaRPr>
          </a:p>
        </p:txBody>
      </p:sp>
      <p:sp>
        <p:nvSpPr>
          <p:cNvPr id="87" name="Google Shape;8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Motivation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Problem statement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Related work</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Features proposed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Challenges faced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Future work</a:t>
            </a:r>
            <a:endParaRPr>
              <a:solidFill>
                <a:schemeClr val="dk1"/>
              </a:solidFill>
            </a:endParaRPr>
          </a:p>
        </p:txBody>
      </p:sp>
      <p:pic>
        <p:nvPicPr>
          <p:cNvPr id="88" name="Google Shape;88;p2"/>
          <p:cNvPicPr preferRelativeResize="0"/>
          <p:nvPr/>
        </p:nvPicPr>
        <p:blipFill rotWithShape="1">
          <a:blip r:embed="rId3">
            <a:alphaModFix/>
          </a:blip>
          <a:srcRect b="0" l="0" r="0" t="0"/>
          <a:stretch/>
        </p:blipFill>
        <p:spPr>
          <a:xfrm>
            <a:off x="6069775" y="869150"/>
            <a:ext cx="2762524" cy="276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dk1"/>
                </a:solidFill>
              </a:rPr>
              <a:t>Motivation</a:t>
            </a:r>
            <a:endParaRPr>
              <a:solidFill>
                <a:schemeClr val="dk1"/>
              </a:solidFill>
            </a:endParaRPr>
          </a:p>
        </p:txBody>
      </p:sp>
      <p:sp>
        <p:nvSpPr>
          <p:cNvPr id="94" name="Google Shape;94;p3"/>
          <p:cNvSpPr txBox="1"/>
          <p:nvPr>
            <p:ph idx="1" type="body"/>
          </p:nvPr>
        </p:nvSpPr>
        <p:spPr>
          <a:xfrm>
            <a:off x="311700" y="1152475"/>
            <a:ext cx="8520600" cy="376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What does one do when they want to relax away from their monotonous life? </a:t>
            </a:r>
            <a:endParaRPr>
              <a:solidFill>
                <a:schemeClr val="dk1"/>
              </a:solidFill>
            </a:endParaRPr>
          </a:p>
          <a:p>
            <a:pPr indent="0" lvl="0" marL="0" rtl="0" algn="l">
              <a:lnSpc>
                <a:spcPct val="115000"/>
              </a:lnSpc>
              <a:spcBef>
                <a:spcPts val="0"/>
              </a:spcBef>
              <a:spcAft>
                <a:spcPts val="0"/>
              </a:spcAft>
              <a:buSzPts val="1800"/>
              <a:buNone/>
            </a:pPr>
            <a:r>
              <a:rPr b="1" lang="en">
                <a:solidFill>
                  <a:schemeClr val="dk1"/>
                </a:solidFill>
              </a:rPr>
              <a:t>Go on a vacation!!!</a:t>
            </a:r>
            <a:endParaRPr b="1">
              <a:solidFill>
                <a:schemeClr val="dk1"/>
              </a:solidFill>
            </a:endParaRPr>
          </a:p>
          <a:p>
            <a:pPr indent="0" lvl="0" marL="0" rtl="0" algn="l">
              <a:lnSpc>
                <a:spcPct val="115000"/>
              </a:lnSpc>
              <a:spcBef>
                <a:spcPts val="0"/>
              </a:spcBef>
              <a:spcAft>
                <a:spcPts val="0"/>
              </a:spcAft>
              <a:buSzPts val="1800"/>
              <a:buNone/>
            </a:pPr>
            <a:r>
              <a:t/>
            </a:r>
            <a:endParaRPr b="1">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The process of going through hotels, reviews, bookings, ratings, attractions, and fun things to do within budget. is tedious and time-consuming.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The user has to go through hundreds of websites to plan a vacation according to his preferences.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App provides a personalized recommendation based on the user's choice along with bookings and guide assistance.</a:t>
            </a:r>
            <a:endParaRPr>
              <a:solidFill>
                <a:schemeClr val="dk1"/>
              </a:solidFill>
            </a:endParaRPr>
          </a:p>
          <a:p>
            <a:pPr indent="0" lvl="0" marL="457200" rtl="0" algn="l">
              <a:lnSpc>
                <a:spcPct val="115000"/>
              </a:lnSpc>
              <a:spcBef>
                <a:spcPts val="0"/>
              </a:spcBef>
              <a:spcAft>
                <a:spcPts val="0"/>
              </a:spcAft>
              <a:buSzPts val="1800"/>
              <a:buNone/>
            </a:pPr>
            <a:r>
              <a:t/>
            </a:r>
            <a:endParaRPr>
              <a:solidFill>
                <a:schemeClr val="dk1"/>
              </a:solidFill>
            </a:endParaRPr>
          </a:p>
          <a:p>
            <a:pPr indent="0" lvl="0" marL="457200" rtl="0" algn="l">
              <a:lnSpc>
                <a:spcPct val="115000"/>
              </a:lnSpc>
              <a:spcBef>
                <a:spcPts val="0"/>
              </a:spcBef>
              <a:spcAft>
                <a:spcPts val="0"/>
              </a:spcAft>
              <a:buSzPts val="1800"/>
              <a:buNone/>
            </a:pPr>
            <a:r>
              <a:rPr b="1" lang="en">
                <a:solidFill>
                  <a:schemeClr val="dk1"/>
                </a:solidFill>
              </a:rPr>
              <a:t>                          “One stop solution to all of our travel needs”</a:t>
            </a:r>
            <a:endParaRPr b="1">
              <a:solidFill>
                <a:schemeClr val="dk1"/>
              </a:solidFill>
            </a:endParaRPr>
          </a:p>
          <a:p>
            <a:pPr indent="0" lvl="0" marL="457200" rtl="0" algn="l">
              <a:lnSpc>
                <a:spcPct val="115000"/>
              </a:lnSpc>
              <a:spcBef>
                <a:spcPts val="160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t/>
            </a:r>
            <a:endParaRPr/>
          </a:p>
          <a:p>
            <a:pPr indent="0" lvl="0" marL="457200" rtl="0" algn="l">
              <a:lnSpc>
                <a:spcPct val="115000"/>
              </a:lnSpc>
              <a:spcBef>
                <a:spcPts val="1600"/>
              </a:spcBef>
              <a:spcAft>
                <a:spcPts val="1600"/>
              </a:spcAft>
              <a:buSzPts val="1800"/>
              <a:buNone/>
            </a:pPr>
            <a:r>
              <a:t/>
            </a:r>
            <a:endParaRPr/>
          </a:p>
        </p:txBody>
      </p:sp>
      <p:pic>
        <p:nvPicPr>
          <p:cNvPr id="95" name="Google Shape;95;p3"/>
          <p:cNvPicPr preferRelativeResize="0"/>
          <p:nvPr/>
        </p:nvPicPr>
        <p:blipFill rotWithShape="1">
          <a:blip r:embed="rId3">
            <a:alphaModFix/>
          </a:blip>
          <a:srcRect b="8044" l="0" r="0" t="0"/>
          <a:stretch/>
        </p:blipFill>
        <p:spPr>
          <a:xfrm>
            <a:off x="2220372" y="63525"/>
            <a:ext cx="869825" cy="784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dk1"/>
                </a:solidFill>
              </a:rPr>
              <a:t>Problem statement</a:t>
            </a:r>
            <a:endParaRPr>
              <a:solidFill>
                <a:schemeClr val="dk1"/>
              </a:solidFill>
            </a:endParaRPr>
          </a:p>
        </p:txBody>
      </p:sp>
      <p:sp>
        <p:nvSpPr>
          <p:cNvPr id="101" name="Google Shape;101;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rPr>
              <a:t>To resolve the problem of spending a considerate amount of time planning a vacation, our app provides a one-stop solution to the user that not only suggests a place based on his preferences but also makes the travel easy by providing the transport, accommodation facilities and arranging a guide to show him around the selected place.</a:t>
            </a:r>
            <a:endParaRPr>
              <a:solidFill>
                <a:schemeClr val="dk1"/>
              </a:solidFill>
            </a:endParaRPr>
          </a:p>
          <a:p>
            <a:pPr indent="0" lvl="0" marL="0" rtl="0" algn="l">
              <a:lnSpc>
                <a:spcPct val="115000"/>
              </a:lnSpc>
              <a:spcBef>
                <a:spcPts val="0"/>
              </a:spcBef>
              <a:spcAft>
                <a:spcPts val="0"/>
              </a:spcAft>
              <a:buSzPts val="1800"/>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SzPts val="1800"/>
              <a:buNone/>
            </a:pPr>
            <a:r>
              <a:rPr lang="en">
                <a:solidFill>
                  <a:schemeClr val="dk1"/>
                </a:solidFill>
              </a:rPr>
              <a:t>Hence,</a:t>
            </a:r>
            <a:r>
              <a:rPr b="1" lang="en">
                <a:solidFill>
                  <a:schemeClr val="dk1"/>
                </a:solidFill>
              </a:rPr>
              <a:t> we propose Bon Voyage!</a:t>
            </a:r>
            <a:endParaRPr b="1">
              <a:solidFill>
                <a:schemeClr val="dk1"/>
              </a:solidFill>
            </a:endParaRPr>
          </a:p>
          <a:p>
            <a:pPr indent="0" lvl="0" marL="0" rtl="0" algn="l">
              <a:lnSpc>
                <a:spcPct val="115000"/>
              </a:lnSpc>
              <a:spcBef>
                <a:spcPts val="0"/>
              </a:spcBef>
              <a:spcAft>
                <a:spcPts val="1600"/>
              </a:spcAft>
              <a:buSzPts val="1800"/>
              <a:buNone/>
            </a:pPr>
            <a:r>
              <a:t/>
            </a:r>
            <a:endParaRPr b="1">
              <a:solidFill>
                <a:schemeClr val="dk1"/>
              </a:solidFill>
            </a:endParaRPr>
          </a:p>
        </p:txBody>
      </p:sp>
      <p:pic>
        <p:nvPicPr>
          <p:cNvPr id="102" name="Google Shape;102;p4"/>
          <p:cNvPicPr preferRelativeResize="0"/>
          <p:nvPr/>
        </p:nvPicPr>
        <p:blipFill rotWithShape="1">
          <a:blip r:embed="rId3">
            <a:alphaModFix/>
          </a:blip>
          <a:srcRect b="18375" l="0" r="0" t="18216"/>
          <a:stretch/>
        </p:blipFill>
        <p:spPr>
          <a:xfrm>
            <a:off x="4239050" y="2615350"/>
            <a:ext cx="2904550" cy="1841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800"/>
              <a:buNone/>
            </a:pPr>
            <a:r>
              <a:rPr lang="en">
                <a:solidFill>
                  <a:schemeClr val="dk1"/>
                </a:solidFill>
              </a:rPr>
              <a:t>Related work</a:t>
            </a:r>
            <a:endParaRPr/>
          </a:p>
        </p:txBody>
      </p:sp>
      <p:pic>
        <p:nvPicPr>
          <p:cNvPr id="108" name="Google Shape;108;p5"/>
          <p:cNvPicPr preferRelativeResize="0"/>
          <p:nvPr/>
        </p:nvPicPr>
        <p:blipFill rotWithShape="1">
          <a:blip r:embed="rId3">
            <a:alphaModFix/>
          </a:blip>
          <a:srcRect b="0" l="0" r="0" t="0"/>
          <a:stretch/>
        </p:blipFill>
        <p:spPr>
          <a:xfrm>
            <a:off x="289825" y="937948"/>
            <a:ext cx="1786299" cy="1339711"/>
          </a:xfrm>
          <a:prstGeom prst="rect">
            <a:avLst/>
          </a:prstGeom>
          <a:noFill/>
          <a:ln>
            <a:noFill/>
          </a:ln>
        </p:spPr>
      </p:pic>
      <p:sp>
        <p:nvSpPr>
          <p:cNvPr id="109" name="Google Shape;109;p5"/>
          <p:cNvSpPr txBox="1"/>
          <p:nvPr/>
        </p:nvSpPr>
        <p:spPr>
          <a:xfrm>
            <a:off x="2397400" y="967450"/>
            <a:ext cx="6701700" cy="1280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 sz="1600" u="none" cap="none" strike="noStrike">
                <a:solidFill>
                  <a:srgbClr val="202122"/>
                </a:solidFill>
                <a:highlight>
                  <a:srgbClr val="FFFFFF"/>
                </a:highlight>
                <a:latin typeface="Proxima Nova"/>
                <a:ea typeface="Proxima Nova"/>
                <a:cs typeface="Proxima Nova"/>
                <a:sym typeface="Proxima Nova"/>
              </a:rPr>
              <a:t>MakeMyTrip:</a:t>
            </a:r>
            <a:r>
              <a:rPr b="0" i="0" lang="en" sz="1600" u="none" cap="none" strike="noStrike">
                <a:solidFill>
                  <a:srgbClr val="202122"/>
                </a:solidFill>
                <a:highlight>
                  <a:srgbClr val="FFFFFF"/>
                </a:highlight>
                <a:latin typeface="Proxima Nova"/>
                <a:ea typeface="Proxima Nova"/>
                <a:cs typeface="Proxima Nova"/>
                <a:sym typeface="Proxima Nova"/>
              </a:rPr>
              <a:t> Provides online travel services including </a:t>
            </a:r>
            <a:r>
              <a:rPr b="0" i="0" lang="en" sz="1600" u="none" cap="none" strike="noStrike">
                <a:solidFill>
                  <a:srgbClr val="202122"/>
                </a:solidFill>
                <a:highlight>
                  <a:srgbClr val="FFFFFF"/>
                </a:highlight>
                <a:uFill>
                  <a:noFill/>
                </a:uFill>
                <a:latin typeface="Proxima Nova"/>
                <a:ea typeface="Proxima Nova"/>
                <a:cs typeface="Proxima Nova"/>
                <a:sym typeface="Proxima Nova"/>
                <a:hlinkClick r:id="rId4">
                  <a:extLst>
                    <a:ext uri="{A12FA001-AC4F-418D-AE19-62706E023703}">
                      <ahyp:hlinkClr val="tx"/>
                    </a:ext>
                  </a:extLst>
                </a:hlinkClick>
              </a:rPr>
              <a:t>airline tickets</a:t>
            </a:r>
            <a:r>
              <a:rPr b="0" i="0" lang="en" sz="1600" u="none" cap="none" strike="noStrike">
                <a:solidFill>
                  <a:srgbClr val="202122"/>
                </a:solidFill>
                <a:highlight>
                  <a:srgbClr val="FFFFFF"/>
                </a:highlight>
                <a:latin typeface="Proxima Nova"/>
                <a:ea typeface="Proxima Nova"/>
                <a:cs typeface="Proxima Nova"/>
                <a:sym typeface="Proxima Nova"/>
              </a:rPr>
              <a:t>, domestic and international holiday packages, </a:t>
            </a:r>
            <a:r>
              <a:rPr b="0" i="0" lang="en" sz="1600" u="none" cap="none" strike="noStrike">
                <a:solidFill>
                  <a:srgbClr val="202122"/>
                </a:solidFill>
                <a:highlight>
                  <a:srgbClr val="FFFFFF"/>
                </a:highlight>
                <a:uFill>
                  <a:noFill/>
                </a:uFill>
                <a:latin typeface="Proxima Nova"/>
                <a:ea typeface="Proxima Nova"/>
                <a:cs typeface="Proxima Nova"/>
                <a:sym typeface="Proxima Nova"/>
                <a:hlinkClick r:id="rId5">
                  <a:extLst>
                    <a:ext uri="{A12FA001-AC4F-418D-AE19-62706E023703}">
                      <ahyp:hlinkClr val="tx"/>
                    </a:ext>
                  </a:extLst>
                </a:hlinkClick>
              </a:rPr>
              <a:t>hotel</a:t>
            </a:r>
            <a:r>
              <a:rPr b="0" i="0" lang="en" sz="1600" u="none" cap="none" strike="noStrike">
                <a:solidFill>
                  <a:srgbClr val="202122"/>
                </a:solidFill>
                <a:highlight>
                  <a:srgbClr val="FFFFFF"/>
                </a:highlight>
                <a:latin typeface="Proxima Nova"/>
                <a:ea typeface="Proxima Nova"/>
                <a:cs typeface="Proxima Nova"/>
                <a:sym typeface="Proxima Nova"/>
              </a:rPr>
              <a:t> reservations, </a:t>
            </a:r>
            <a:r>
              <a:rPr b="0" i="0" lang="en" sz="1600" u="none" cap="none" strike="noStrike">
                <a:solidFill>
                  <a:srgbClr val="202122"/>
                </a:solidFill>
                <a:highlight>
                  <a:srgbClr val="FFFFFF"/>
                </a:highlight>
                <a:uFill>
                  <a:noFill/>
                </a:uFill>
                <a:latin typeface="Proxima Nova"/>
                <a:ea typeface="Proxima Nova"/>
                <a:cs typeface="Proxima Nova"/>
                <a:sym typeface="Proxima Nova"/>
                <a:hlinkClick r:id="rId6">
                  <a:extLst>
                    <a:ext uri="{A12FA001-AC4F-418D-AE19-62706E023703}">
                      <ahyp:hlinkClr val="tx"/>
                    </a:ext>
                  </a:extLst>
                </a:hlinkClick>
              </a:rPr>
              <a:t>rail</a:t>
            </a:r>
            <a:r>
              <a:rPr b="0" i="0" lang="en" sz="1600" u="none" cap="none" strike="noStrike">
                <a:solidFill>
                  <a:srgbClr val="202122"/>
                </a:solidFill>
                <a:highlight>
                  <a:srgbClr val="FFFFFF"/>
                </a:highlight>
                <a:latin typeface="Proxima Nova"/>
                <a:ea typeface="Proxima Nova"/>
                <a:cs typeface="Proxima Nova"/>
                <a:sym typeface="Proxima Nova"/>
              </a:rPr>
              <a:t>, and </a:t>
            </a:r>
            <a:r>
              <a:rPr b="0" i="0" lang="en" sz="1600" u="none" cap="none" strike="noStrike">
                <a:solidFill>
                  <a:srgbClr val="202122"/>
                </a:solidFill>
                <a:highlight>
                  <a:srgbClr val="FFFFFF"/>
                </a:highlight>
                <a:uFill>
                  <a:noFill/>
                </a:uFill>
                <a:latin typeface="Proxima Nova"/>
                <a:ea typeface="Proxima Nova"/>
                <a:cs typeface="Proxima Nova"/>
                <a:sym typeface="Proxima Nova"/>
                <a:hlinkClick r:id="rId7">
                  <a:extLst>
                    <a:ext uri="{A12FA001-AC4F-418D-AE19-62706E023703}">
                      <ahyp:hlinkClr val="tx"/>
                    </a:ext>
                  </a:extLst>
                </a:hlinkClick>
              </a:rPr>
              <a:t>bus</a:t>
            </a:r>
            <a:r>
              <a:rPr b="0" i="0" lang="en" sz="1600" u="none" cap="none" strike="noStrike">
                <a:solidFill>
                  <a:srgbClr val="202122"/>
                </a:solidFill>
                <a:highlight>
                  <a:srgbClr val="FFFFFF"/>
                </a:highlight>
                <a:latin typeface="Proxima Nova"/>
                <a:ea typeface="Proxima Nova"/>
                <a:cs typeface="Proxima Nova"/>
                <a:sym typeface="Proxima Nova"/>
              </a:rPr>
              <a:t> tickets. Recommendation functionality was very limited to only a few user preferences.</a:t>
            </a:r>
            <a:endParaRPr b="0" i="0" sz="1600" u="none" cap="none" strike="noStrike">
              <a:solidFill>
                <a:srgbClr val="000000"/>
              </a:solidFill>
              <a:latin typeface="Proxima Nova"/>
              <a:ea typeface="Proxima Nova"/>
              <a:cs typeface="Proxima Nova"/>
              <a:sym typeface="Proxima Nova"/>
            </a:endParaRPr>
          </a:p>
        </p:txBody>
      </p:sp>
      <p:pic>
        <p:nvPicPr>
          <p:cNvPr id="110" name="Google Shape;110;p5"/>
          <p:cNvPicPr preferRelativeResize="0"/>
          <p:nvPr/>
        </p:nvPicPr>
        <p:blipFill rotWithShape="1">
          <a:blip r:embed="rId8">
            <a:alphaModFix/>
          </a:blip>
          <a:srcRect b="0" l="0" r="0" t="0"/>
          <a:stretch/>
        </p:blipFill>
        <p:spPr>
          <a:xfrm>
            <a:off x="7595175" y="2342675"/>
            <a:ext cx="1105725" cy="1105725"/>
          </a:xfrm>
          <a:prstGeom prst="rect">
            <a:avLst/>
          </a:prstGeom>
          <a:noFill/>
          <a:ln>
            <a:noFill/>
          </a:ln>
        </p:spPr>
      </p:pic>
      <p:pic>
        <p:nvPicPr>
          <p:cNvPr id="111" name="Google Shape;111;p5"/>
          <p:cNvPicPr preferRelativeResize="0"/>
          <p:nvPr/>
        </p:nvPicPr>
        <p:blipFill rotWithShape="1">
          <a:blip r:embed="rId9">
            <a:alphaModFix/>
          </a:blip>
          <a:srcRect b="0" l="0" r="0" t="0"/>
          <a:stretch/>
        </p:blipFill>
        <p:spPr>
          <a:xfrm>
            <a:off x="756500" y="3913500"/>
            <a:ext cx="1055651" cy="1055651"/>
          </a:xfrm>
          <a:prstGeom prst="rect">
            <a:avLst/>
          </a:prstGeom>
          <a:noFill/>
          <a:ln>
            <a:noFill/>
          </a:ln>
        </p:spPr>
      </p:pic>
      <p:sp>
        <p:nvSpPr>
          <p:cNvPr id="112" name="Google Shape;112;p5"/>
          <p:cNvSpPr txBox="1"/>
          <p:nvPr/>
        </p:nvSpPr>
        <p:spPr>
          <a:xfrm>
            <a:off x="756500" y="2494088"/>
            <a:ext cx="62769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Proxima Nova"/>
                <a:ea typeface="Proxima Nova"/>
                <a:cs typeface="Proxima Nova"/>
                <a:sym typeface="Proxima Nova"/>
              </a:rPr>
              <a:t>TripAdvisor:</a:t>
            </a:r>
            <a:r>
              <a:rPr b="1" i="0" lang="en" sz="1800" u="none" cap="none" strike="noStrike">
                <a:solidFill>
                  <a:srgbClr val="000000"/>
                </a:solidFill>
                <a:latin typeface="Proxima Nova"/>
                <a:ea typeface="Proxima Nova"/>
                <a:cs typeface="Proxima Nova"/>
                <a:sym typeface="Proxima Nova"/>
              </a:rPr>
              <a:t> </a:t>
            </a:r>
            <a:r>
              <a:rPr b="0" i="0" lang="en" sz="1600" u="none" cap="none" strike="noStrike">
                <a:solidFill>
                  <a:schemeClr val="dk1"/>
                </a:solidFill>
                <a:latin typeface="Proxima Nova"/>
                <a:ea typeface="Proxima Nova"/>
                <a:cs typeface="Proxima Nova"/>
                <a:sym typeface="Proxima Nova"/>
              </a:rPr>
              <a:t>Offers online hotel reservations and bookings for transportation, lodging, travel experiences, and restaurants. Suitable when user already has a location in mind.</a:t>
            </a:r>
            <a:endParaRPr b="0" i="0" sz="1600" u="none" cap="none" strike="noStrike">
              <a:solidFill>
                <a:schemeClr val="dk1"/>
              </a:solidFill>
              <a:latin typeface="Proxima Nova"/>
              <a:ea typeface="Proxima Nova"/>
              <a:cs typeface="Proxima Nova"/>
              <a:sym typeface="Proxima Nova"/>
            </a:endParaRPr>
          </a:p>
        </p:txBody>
      </p:sp>
      <p:sp>
        <p:nvSpPr>
          <p:cNvPr id="113" name="Google Shape;113;p5"/>
          <p:cNvSpPr txBox="1"/>
          <p:nvPr/>
        </p:nvSpPr>
        <p:spPr>
          <a:xfrm>
            <a:off x="2233950" y="3856475"/>
            <a:ext cx="62769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roxima Nova"/>
                <a:ea typeface="Proxima Nova"/>
                <a:cs typeface="Proxima Nova"/>
                <a:sym typeface="Proxima Nova"/>
              </a:rPr>
              <a:t>Triplt: </a:t>
            </a:r>
            <a:r>
              <a:rPr b="0" i="0" lang="en" sz="1600" u="none" cap="none" strike="noStrike">
                <a:solidFill>
                  <a:schemeClr val="dk1"/>
                </a:solidFill>
                <a:latin typeface="Proxima Nova"/>
                <a:ea typeface="Proxima Nova"/>
                <a:cs typeface="Proxima Nova"/>
                <a:sym typeface="Proxima Nova"/>
              </a:rPr>
              <a:t>Arranges all the travel bookings, tickets, and reservations at one single place and recommends to the user all the schedules. It smoothly organizes all the travel plans and smoothens the hassle-free journey. </a:t>
            </a:r>
            <a:endParaRPr b="1" i="0" sz="16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dk1"/>
                </a:solidFill>
              </a:rPr>
              <a:t>Features Proposed</a:t>
            </a:r>
            <a:endParaRPr>
              <a:solidFill>
                <a:schemeClr val="dk1"/>
              </a:solidFill>
            </a:endParaRPr>
          </a:p>
        </p:txBody>
      </p:sp>
      <p:sp>
        <p:nvSpPr>
          <p:cNvPr id="119" name="Google Shape;119;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User Registration and authentication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Recommendation System</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Selection if already have a place in mind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Accommodation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Transportation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Booking a guide</a:t>
            </a:r>
            <a:endParaRPr>
              <a:solidFill>
                <a:schemeClr val="dk1"/>
              </a:solidFill>
            </a:endParaRPr>
          </a:p>
          <a:p>
            <a:pPr indent="0" lvl="0" marL="0" rtl="0" algn="l">
              <a:lnSpc>
                <a:spcPct val="115000"/>
              </a:lnSpc>
              <a:spcBef>
                <a:spcPts val="1600"/>
              </a:spcBef>
              <a:spcAft>
                <a:spcPts val="1600"/>
              </a:spcAft>
              <a:buSzPts val="1800"/>
              <a:buNone/>
            </a:pPr>
            <a:r>
              <a:t/>
            </a:r>
            <a:endParaRPr/>
          </a:p>
        </p:txBody>
      </p:sp>
      <p:pic>
        <p:nvPicPr>
          <p:cNvPr id="120" name="Google Shape;120;p6"/>
          <p:cNvPicPr preferRelativeResize="0"/>
          <p:nvPr/>
        </p:nvPicPr>
        <p:blipFill rotWithShape="1">
          <a:blip r:embed="rId3">
            <a:alphaModFix/>
          </a:blip>
          <a:srcRect b="0" l="0" r="0" t="0"/>
          <a:stretch/>
        </p:blipFill>
        <p:spPr>
          <a:xfrm>
            <a:off x="7514725" y="956325"/>
            <a:ext cx="1219200" cy="121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Features Implemented (a glimpse…..)</a:t>
            </a:r>
            <a:endParaRPr>
              <a:solidFill>
                <a:schemeClr val="dk1"/>
              </a:solidFill>
            </a:endParaRPr>
          </a:p>
          <a:p>
            <a:pPr indent="0" lvl="0" marL="0" rtl="0" algn="l">
              <a:lnSpc>
                <a:spcPct val="100000"/>
              </a:lnSpc>
              <a:spcBef>
                <a:spcPts val="0"/>
              </a:spcBef>
              <a:spcAft>
                <a:spcPts val="0"/>
              </a:spcAft>
              <a:buSzPts val="2800"/>
              <a:buNone/>
            </a:pPr>
            <a:r>
              <a:t/>
            </a:r>
            <a:endParaRPr/>
          </a:p>
        </p:txBody>
      </p:sp>
      <p:sp>
        <p:nvSpPr>
          <p:cNvPr id="126" name="Google Shape;126;p7"/>
          <p:cNvSpPr txBox="1"/>
          <p:nvPr>
            <p:ph idx="1" type="body"/>
          </p:nvPr>
        </p:nvSpPr>
        <p:spPr>
          <a:xfrm>
            <a:off x="311700" y="79285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b="1" lang="en">
                <a:solidFill>
                  <a:schemeClr val="dk1"/>
                </a:solidFill>
              </a:rPr>
              <a:t>User registration and authentication</a:t>
            </a:r>
            <a:endParaRPr sz="2400">
              <a:solidFill>
                <a:schemeClr val="dk1"/>
              </a:solidFill>
            </a:endParaRPr>
          </a:p>
        </p:txBody>
      </p:sp>
      <p:pic>
        <p:nvPicPr>
          <p:cNvPr id="127" name="Google Shape;127;p7"/>
          <p:cNvPicPr preferRelativeResize="0"/>
          <p:nvPr/>
        </p:nvPicPr>
        <p:blipFill rotWithShape="1">
          <a:blip r:embed="rId3">
            <a:alphaModFix/>
          </a:blip>
          <a:srcRect b="0" l="0" r="0" t="0"/>
          <a:stretch/>
        </p:blipFill>
        <p:spPr>
          <a:xfrm>
            <a:off x="806150" y="1216125"/>
            <a:ext cx="2037775" cy="3862000"/>
          </a:xfrm>
          <a:prstGeom prst="rect">
            <a:avLst/>
          </a:prstGeom>
          <a:noFill/>
          <a:ln>
            <a:noFill/>
          </a:ln>
        </p:spPr>
      </p:pic>
      <p:pic>
        <p:nvPicPr>
          <p:cNvPr id="128" name="Google Shape;128;p7"/>
          <p:cNvPicPr preferRelativeResize="0"/>
          <p:nvPr/>
        </p:nvPicPr>
        <p:blipFill rotWithShape="1">
          <a:blip r:embed="rId4">
            <a:alphaModFix/>
          </a:blip>
          <a:srcRect b="0" l="0" r="0" t="0"/>
          <a:stretch/>
        </p:blipFill>
        <p:spPr>
          <a:xfrm>
            <a:off x="3635650" y="1185612"/>
            <a:ext cx="2089526" cy="3923024"/>
          </a:xfrm>
          <a:prstGeom prst="rect">
            <a:avLst/>
          </a:prstGeom>
          <a:noFill/>
          <a:ln>
            <a:noFill/>
          </a:ln>
        </p:spPr>
      </p:pic>
      <p:pic>
        <p:nvPicPr>
          <p:cNvPr id="129" name="Google Shape;129;p7"/>
          <p:cNvPicPr preferRelativeResize="0"/>
          <p:nvPr/>
        </p:nvPicPr>
        <p:blipFill rotWithShape="1">
          <a:blip r:embed="rId5">
            <a:alphaModFix/>
          </a:blip>
          <a:srcRect b="0" l="0" r="0" t="0"/>
          <a:stretch/>
        </p:blipFill>
        <p:spPr>
          <a:xfrm>
            <a:off x="6261875" y="1085999"/>
            <a:ext cx="2089525" cy="40226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nvSpPr>
        <p:spPr>
          <a:xfrm>
            <a:off x="316000" y="359600"/>
            <a:ext cx="62769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Recommendation</a:t>
            </a:r>
            <a:endParaRPr b="0" i="0" sz="1900" u="none" cap="none" strike="noStrike">
              <a:solidFill>
                <a:srgbClr val="000000"/>
              </a:solidFill>
              <a:latin typeface="Proxima Nova"/>
              <a:ea typeface="Proxima Nova"/>
              <a:cs typeface="Proxima Nova"/>
              <a:sym typeface="Proxima Nova"/>
            </a:endParaRPr>
          </a:p>
        </p:txBody>
      </p:sp>
      <p:pic>
        <p:nvPicPr>
          <p:cNvPr id="135" name="Google Shape;135;p8"/>
          <p:cNvPicPr preferRelativeResize="0"/>
          <p:nvPr/>
        </p:nvPicPr>
        <p:blipFill rotWithShape="1">
          <a:blip r:embed="rId3">
            <a:alphaModFix/>
          </a:blip>
          <a:srcRect b="0" l="0" r="0" t="0"/>
          <a:stretch/>
        </p:blipFill>
        <p:spPr>
          <a:xfrm>
            <a:off x="7077425" y="867838"/>
            <a:ext cx="1983375" cy="4129048"/>
          </a:xfrm>
          <a:prstGeom prst="rect">
            <a:avLst/>
          </a:prstGeom>
          <a:noFill/>
          <a:ln>
            <a:noFill/>
          </a:ln>
        </p:spPr>
      </p:pic>
      <p:pic>
        <p:nvPicPr>
          <p:cNvPr id="136" name="Google Shape;136;p8"/>
          <p:cNvPicPr preferRelativeResize="0"/>
          <p:nvPr/>
        </p:nvPicPr>
        <p:blipFill rotWithShape="1">
          <a:blip r:embed="rId4">
            <a:alphaModFix/>
          </a:blip>
          <a:srcRect b="0" l="0" r="0" t="0"/>
          <a:stretch/>
        </p:blipFill>
        <p:spPr>
          <a:xfrm>
            <a:off x="316000" y="895738"/>
            <a:ext cx="1983375" cy="4192516"/>
          </a:xfrm>
          <a:prstGeom prst="rect">
            <a:avLst/>
          </a:prstGeom>
          <a:noFill/>
          <a:ln>
            <a:noFill/>
          </a:ln>
        </p:spPr>
      </p:pic>
      <p:pic>
        <p:nvPicPr>
          <p:cNvPr id="137" name="Google Shape;137;p8"/>
          <p:cNvPicPr preferRelativeResize="0"/>
          <p:nvPr/>
        </p:nvPicPr>
        <p:blipFill rotWithShape="1">
          <a:blip r:embed="rId5">
            <a:alphaModFix/>
          </a:blip>
          <a:srcRect b="0" l="0" r="0" t="0"/>
          <a:stretch/>
        </p:blipFill>
        <p:spPr>
          <a:xfrm>
            <a:off x="2426649" y="895750"/>
            <a:ext cx="2157775" cy="4073224"/>
          </a:xfrm>
          <a:prstGeom prst="rect">
            <a:avLst/>
          </a:prstGeom>
          <a:noFill/>
          <a:ln>
            <a:noFill/>
          </a:ln>
        </p:spPr>
      </p:pic>
      <p:pic>
        <p:nvPicPr>
          <p:cNvPr id="138" name="Google Shape;138;p8"/>
          <p:cNvPicPr preferRelativeResize="0"/>
          <p:nvPr/>
        </p:nvPicPr>
        <p:blipFill rotWithShape="1">
          <a:blip r:embed="rId6">
            <a:alphaModFix/>
          </a:blip>
          <a:srcRect b="0" l="0" r="0" t="0"/>
          <a:stretch/>
        </p:blipFill>
        <p:spPr>
          <a:xfrm>
            <a:off x="4736825" y="973700"/>
            <a:ext cx="1886296" cy="40174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nvSpPr>
        <p:spPr>
          <a:xfrm>
            <a:off x="283325" y="250625"/>
            <a:ext cx="62769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dk1"/>
              </a:buClr>
              <a:buSzPts val="1800"/>
              <a:buFont typeface="Proxima Nova"/>
              <a:buChar char="●"/>
            </a:pPr>
            <a:r>
              <a:rPr b="1" i="0" lang="en" sz="1800" u="none" cap="none" strike="noStrike">
                <a:solidFill>
                  <a:schemeClr val="dk1"/>
                </a:solidFill>
                <a:latin typeface="Proxima Nova"/>
                <a:ea typeface="Proxima Nova"/>
                <a:cs typeface="Proxima Nova"/>
                <a:sym typeface="Proxima Nova"/>
              </a:rPr>
              <a:t>Already have a place in mind?</a:t>
            </a:r>
            <a:endParaRPr b="0" i="0" sz="2000" u="none" cap="none" strike="noStrike">
              <a:solidFill>
                <a:srgbClr val="000000"/>
              </a:solidFill>
              <a:latin typeface="Proxima Nova"/>
              <a:ea typeface="Proxima Nova"/>
              <a:cs typeface="Proxima Nova"/>
              <a:sym typeface="Proxima Nova"/>
            </a:endParaRPr>
          </a:p>
        </p:txBody>
      </p:sp>
      <p:pic>
        <p:nvPicPr>
          <p:cNvPr id="144" name="Google Shape;144;p9"/>
          <p:cNvPicPr preferRelativeResize="0"/>
          <p:nvPr/>
        </p:nvPicPr>
        <p:blipFill rotWithShape="1">
          <a:blip r:embed="rId3">
            <a:alphaModFix/>
          </a:blip>
          <a:srcRect b="0" l="0" r="0" t="0"/>
          <a:stretch/>
        </p:blipFill>
        <p:spPr>
          <a:xfrm>
            <a:off x="1220850" y="915075"/>
            <a:ext cx="2208151" cy="3976650"/>
          </a:xfrm>
          <a:prstGeom prst="rect">
            <a:avLst/>
          </a:prstGeom>
          <a:noFill/>
          <a:ln>
            <a:noFill/>
          </a:ln>
        </p:spPr>
      </p:pic>
      <p:pic>
        <p:nvPicPr>
          <p:cNvPr id="145" name="Google Shape;145;p9"/>
          <p:cNvPicPr preferRelativeResize="0"/>
          <p:nvPr/>
        </p:nvPicPr>
        <p:blipFill rotWithShape="1">
          <a:blip r:embed="rId4">
            <a:alphaModFix/>
          </a:blip>
          <a:srcRect b="0" l="0" r="0" t="0"/>
          <a:stretch/>
        </p:blipFill>
        <p:spPr>
          <a:xfrm>
            <a:off x="5131075" y="915075"/>
            <a:ext cx="2158450" cy="4054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