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83CC3-9709-4068-8FF1-C7FBE2976586}" v="58" dt="2024-11-16T07:00:21.1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4" d="100"/>
          <a:sy n="54" d="100"/>
        </p:scale>
        <p:origin x="114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nce Gupta" userId="4d353bb1ebb45f0f" providerId="LiveId" clId="{99783CC3-9709-4068-8FF1-C7FBE2976586}"/>
    <pc:docChg chg="undo custSel addSld delSld modSld">
      <pc:chgData name="Prince Gupta" userId="4d353bb1ebb45f0f" providerId="LiveId" clId="{99783CC3-9709-4068-8FF1-C7FBE2976586}" dt="2024-11-16T07:19:28.803" v="972" actId="27636"/>
      <pc:docMkLst>
        <pc:docMk/>
      </pc:docMkLst>
      <pc:sldChg chg="addSp delSp modSp mod">
        <pc:chgData name="Prince Gupta" userId="4d353bb1ebb45f0f" providerId="LiveId" clId="{99783CC3-9709-4068-8FF1-C7FBE2976586}" dt="2024-11-16T06:46:26.636" v="633" actId="1036"/>
        <pc:sldMkLst>
          <pc:docMk/>
          <pc:sldMk cId="128182754" sldId="256"/>
        </pc:sldMkLst>
        <pc:spChg chg="mod">
          <ac:chgData name="Prince Gupta" userId="4d353bb1ebb45f0f" providerId="LiveId" clId="{99783CC3-9709-4068-8FF1-C7FBE2976586}" dt="2024-11-16T06:46:26.636" v="633" actId="1036"/>
          <ac:spMkLst>
            <pc:docMk/>
            <pc:sldMk cId="128182754" sldId="256"/>
            <ac:spMk id="2" creationId="{58335CB0-5E3A-13D9-D3C5-B70BF8629538}"/>
          </ac:spMkLst>
        </pc:spChg>
        <pc:spChg chg="mod">
          <ac:chgData name="Prince Gupta" userId="4d353bb1ebb45f0f" providerId="LiveId" clId="{99783CC3-9709-4068-8FF1-C7FBE2976586}" dt="2024-11-16T06:33:35.663" v="492" actId="207"/>
          <ac:spMkLst>
            <pc:docMk/>
            <pc:sldMk cId="128182754" sldId="256"/>
            <ac:spMk id="5" creationId="{D2135E70-CC98-A7A8-74D8-539440DE6DF3}"/>
          </ac:spMkLst>
        </pc:spChg>
        <pc:picChg chg="del">
          <ac:chgData name="Prince Gupta" userId="4d353bb1ebb45f0f" providerId="LiveId" clId="{99783CC3-9709-4068-8FF1-C7FBE2976586}" dt="2024-11-16T06:31:37.020" v="327" actId="478"/>
          <ac:picMkLst>
            <pc:docMk/>
            <pc:sldMk cId="128182754" sldId="256"/>
            <ac:picMk id="14" creationId="{A147BD54-DA68-7076-8298-52ADB3CDE2B2}"/>
          </ac:picMkLst>
        </pc:picChg>
        <pc:picChg chg="add mod">
          <ac:chgData name="Prince Gupta" userId="4d353bb1ebb45f0f" providerId="LiveId" clId="{99783CC3-9709-4068-8FF1-C7FBE2976586}" dt="2024-11-16T06:46:19.054" v="621" actId="14100"/>
          <ac:picMkLst>
            <pc:docMk/>
            <pc:sldMk cId="128182754" sldId="256"/>
            <ac:picMk id="1026" creationId="{EF2362E2-172D-3C86-C2BB-FDABF2868222}"/>
          </ac:picMkLst>
        </pc:picChg>
      </pc:sldChg>
      <pc:sldChg chg="addSp delSp modSp mod">
        <pc:chgData name="Prince Gupta" userId="4d353bb1ebb45f0f" providerId="LiveId" clId="{99783CC3-9709-4068-8FF1-C7FBE2976586}" dt="2024-11-16T06:35:10.419" v="494" actId="207"/>
        <pc:sldMkLst>
          <pc:docMk/>
          <pc:sldMk cId="1604312219" sldId="257"/>
        </pc:sldMkLst>
        <pc:spChg chg="mod">
          <ac:chgData name="Prince Gupta" userId="4d353bb1ebb45f0f" providerId="LiveId" clId="{99783CC3-9709-4068-8FF1-C7FBE2976586}" dt="2024-11-16T06:33:49.688" v="493" actId="207"/>
          <ac:spMkLst>
            <pc:docMk/>
            <pc:sldMk cId="1604312219" sldId="257"/>
            <ac:spMk id="2" creationId="{4AE75CC5-1DD5-313A-7F4B-126B13D44EA5}"/>
          </ac:spMkLst>
        </pc:spChg>
        <pc:spChg chg="mod">
          <ac:chgData name="Prince Gupta" userId="4d353bb1ebb45f0f" providerId="LiveId" clId="{99783CC3-9709-4068-8FF1-C7FBE2976586}" dt="2024-11-16T06:35:10.419" v="494" actId="207"/>
          <ac:spMkLst>
            <pc:docMk/>
            <pc:sldMk cId="1604312219" sldId="257"/>
            <ac:spMk id="3" creationId="{1253338D-0BAE-C702-D79A-2A7839033A8B}"/>
          </ac:spMkLst>
        </pc:spChg>
        <pc:picChg chg="add del">
          <ac:chgData name="Prince Gupta" userId="4d353bb1ebb45f0f" providerId="LiveId" clId="{99783CC3-9709-4068-8FF1-C7FBE2976586}" dt="2024-11-16T06:29:04.680" v="326" actId="478"/>
          <ac:picMkLst>
            <pc:docMk/>
            <pc:sldMk cId="1604312219" sldId="257"/>
            <ac:picMk id="2056" creationId="{38473B1A-438E-FEB0-1EB8-3C5F8DFCDD78}"/>
          </ac:picMkLst>
        </pc:picChg>
      </pc:sldChg>
      <pc:sldChg chg="modSp mod">
        <pc:chgData name="Prince Gupta" userId="4d353bb1ebb45f0f" providerId="LiveId" clId="{99783CC3-9709-4068-8FF1-C7FBE2976586}" dt="2024-11-16T06:35:27.631" v="497" actId="113"/>
        <pc:sldMkLst>
          <pc:docMk/>
          <pc:sldMk cId="1106054091" sldId="258"/>
        </pc:sldMkLst>
        <pc:spChg chg="mod">
          <ac:chgData name="Prince Gupta" userId="4d353bb1ebb45f0f" providerId="LiveId" clId="{99783CC3-9709-4068-8FF1-C7FBE2976586}" dt="2024-11-16T06:35:27.631" v="497" actId="113"/>
          <ac:spMkLst>
            <pc:docMk/>
            <pc:sldMk cId="1106054091" sldId="258"/>
            <ac:spMk id="2" creationId="{EE5A6D68-69E3-4465-550D-874B4BA4E6FB}"/>
          </ac:spMkLst>
        </pc:spChg>
        <pc:spChg chg="mod">
          <ac:chgData name="Prince Gupta" userId="4d353bb1ebb45f0f" providerId="LiveId" clId="{99783CC3-9709-4068-8FF1-C7FBE2976586}" dt="2024-11-16T06:35:23.631" v="496" actId="207"/>
          <ac:spMkLst>
            <pc:docMk/>
            <pc:sldMk cId="1106054091" sldId="258"/>
            <ac:spMk id="6" creationId="{997B5929-E6B6-5EF3-DC02-EC8D9D366CEA}"/>
          </ac:spMkLst>
        </pc:spChg>
      </pc:sldChg>
      <pc:sldChg chg="modSp mod">
        <pc:chgData name="Prince Gupta" userId="4d353bb1ebb45f0f" providerId="LiveId" clId="{99783CC3-9709-4068-8FF1-C7FBE2976586}" dt="2024-11-16T06:36:21.925" v="517" actId="1036"/>
        <pc:sldMkLst>
          <pc:docMk/>
          <pc:sldMk cId="1405294804" sldId="259"/>
        </pc:sldMkLst>
        <pc:spChg chg="mod">
          <ac:chgData name="Prince Gupta" userId="4d353bb1ebb45f0f" providerId="LiveId" clId="{99783CC3-9709-4068-8FF1-C7FBE2976586}" dt="2024-11-16T06:35:43.509" v="499" actId="113"/>
          <ac:spMkLst>
            <pc:docMk/>
            <pc:sldMk cId="1405294804" sldId="259"/>
            <ac:spMk id="2" creationId="{DDB81401-9870-7A7B-AC0C-933682A97850}"/>
          </ac:spMkLst>
        </pc:spChg>
        <pc:spChg chg="mod">
          <ac:chgData name="Prince Gupta" userId="4d353bb1ebb45f0f" providerId="LiveId" clId="{99783CC3-9709-4068-8FF1-C7FBE2976586}" dt="2024-11-16T06:36:21.925" v="517" actId="1036"/>
          <ac:spMkLst>
            <pc:docMk/>
            <pc:sldMk cId="1405294804" sldId="259"/>
            <ac:spMk id="3" creationId="{86E57BEC-4D28-CCC2-3D61-61E1D87B3ECC}"/>
          </ac:spMkLst>
        </pc:spChg>
        <pc:picChg chg="mod">
          <ac:chgData name="Prince Gupta" userId="4d353bb1ebb45f0f" providerId="LiveId" clId="{99783CC3-9709-4068-8FF1-C7FBE2976586}" dt="2024-11-16T06:36:09.784" v="504" actId="14100"/>
          <ac:picMkLst>
            <pc:docMk/>
            <pc:sldMk cId="1405294804" sldId="259"/>
            <ac:picMk id="12" creationId="{2901BC0B-B996-1B43-A91D-E2B0C105BDF9}"/>
          </ac:picMkLst>
        </pc:picChg>
      </pc:sldChg>
      <pc:sldChg chg="modSp mod">
        <pc:chgData name="Prince Gupta" userId="4d353bb1ebb45f0f" providerId="LiveId" clId="{99783CC3-9709-4068-8FF1-C7FBE2976586}" dt="2024-11-16T06:38:50.614" v="528" actId="14100"/>
        <pc:sldMkLst>
          <pc:docMk/>
          <pc:sldMk cId="1954748679" sldId="260"/>
        </pc:sldMkLst>
        <pc:spChg chg="mod">
          <ac:chgData name="Prince Gupta" userId="4d353bb1ebb45f0f" providerId="LiveId" clId="{99783CC3-9709-4068-8FF1-C7FBE2976586}" dt="2024-11-16T06:36:48.451" v="519" actId="113"/>
          <ac:spMkLst>
            <pc:docMk/>
            <pc:sldMk cId="1954748679" sldId="260"/>
            <ac:spMk id="2" creationId="{0877876E-94DA-EE3A-9C23-895482680192}"/>
          </ac:spMkLst>
        </pc:spChg>
        <pc:spChg chg="mod">
          <ac:chgData name="Prince Gupta" userId="4d353bb1ebb45f0f" providerId="LiveId" clId="{99783CC3-9709-4068-8FF1-C7FBE2976586}" dt="2024-11-16T06:38:27.662" v="525" actId="113"/>
          <ac:spMkLst>
            <pc:docMk/>
            <pc:sldMk cId="1954748679" sldId="260"/>
            <ac:spMk id="3" creationId="{B25FD56C-80C9-7741-ED6E-EACB2AE7961C}"/>
          </ac:spMkLst>
        </pc:spChg>
        <pc:picChg chg="mod">
          <ac:chgData name="Prince Gupta" userId="4d353bb1ebb45f0f" providerId="LiveId" clId="{99783CC3-9709-4068-8FF1-C7FBE2976586}" dt="2024-11-16T06:38:50.614" v="528" actId="14100"/>
          <ac:picMkLst>
            <pc:docMk/>
            <pc:sldMk cId="1954748679" sldId="260"/>
            <ac:picMk id="4098" creationId="{82F1E8AF-64F3-3E5E-03F8-FF7F4F9C8500}"/>
          </ac:picMkLst>
        </pc:picChg>
      </pc:sldChg>
      <pc:sldChg chg="modSp mod">
        <pc:chgData name="Prince Gupta" userId="4d353bb1ebb45f0f" providerId="LiveId" clId="{99783CC3-9709-4068-8FF1-C7FBE2976586}" dt="2024-11-16T06:39:16.733" v="536" actId="113"/>
        <pc:sldMkLst>
          <pc:docMk/>
          <pc:sldMk cId="844339167" sldId="261"/>
        </pc:sldMkLst>
        <pc:spChg chg="mod">
          <ac:chgData name="Prince Gupta" userId="4d353bb1ebb45f0f" providerId="LiveId" clId="{99783CC3-9709-4068-8FF1-C7FBE2976586}" dt="2024-11-16T06:39:16.733" v="536" actId="113"/>
          <ac:spMkLst>
            <pc:docMk/>
            <pc:sldMk cId="844339167" sldId="261"/>
            <ac:spMk id="3" creationId="{9AAED0F9-FA3D-F518-3523-F32AE45070B4}"/>
          </ac:spMkLst>
        </pc:spChg>
      </pc:sldChg>
      <pc:sldChg chg="del">
        <pc:chgData name="Prince Gupta" userId="4d353bb1ebb45f0f" providerId="LiveId" clId="{99783CC3-9709-4068-8FF1-C7FBE2976586}" dt="2024-11-16T06:28:40.749" v="323" actId="2696"/>
        <pc:sldMkLst>
          <pc:docMk/>
          <pc:sldMk cId="897768904" sldId="263"/>
        </pc:sldMkLst>
      </pc:sldChg>
      <pc:sldChg chg="modSp mod">
        <pc:chgData name="Prince Gupta" userId="4d353bb1ebb45f0f" providerId="LiveId" clId="{99783CC3-9709-4068-8FF1-C7FBE2976586}" dt="2024-11-16T06:39:49.466" v="540" actId="113"/>
        <pc:sldMkLst>
          <pc:docMk/>
          <pc:sldMk cId="3473263985" sldId="264"/>
        </pc:sldMkLst>
        <pc:spChg chg="mod">
          <ac:chgData name="Prince Gupta" userId="4d353bb1ebb45f0f" providerId="LiveId" clId="{99783CC3-9709-4068-8FF1-C7FBE2976586}" dt="2024-11-16T06:39:49.466" v="540" actId="113"/>
          <ac:spMkLst>
            <pc:docMk/>
            <pc:sldMk cId="3473263985" sldId="264"/>
            <ac:spMk id="3" creationId="{A9F0E627-A670-A24D-42C9-3DC9BC288547}"/>
          </ac:spMkLst>
        </pc:spChg>
      </pc:sldChg>
      <pc:sldChg chg="modSp mod">
        <pc:chgData name="Prince Gupta" userId="4d353bb1ebb45f0f" providerId="LiveId" clId="{99783CC3-9709-4068-8FF1-C7FBE2976586}" dt="2024-11-16T06:40:27.750" v="553" actId="14100"/>
        <pc:sldMkLst>
          <pc:docMk/>
          <pc:sldMk cId="1273672652" sldId="265"/>
        </pc:sldMkLst>
        <pc:spChg chg="mod">
          <ac:chgData name="Prince Gupta" userId="4d353bb1ebb45f0f" providerId="LiveId" clId="{99783CC3-9709-4068-8FF1-C7FBE2976586}" dt="2024-11-16T06:40:09.558" v="542" actId="113"/>
          <ac:spMkLst>
            <pc:docMk/>
            <pc:sldMk cId="1273672652" sldId="265"/>
            <ac:spMk id="2" creationId="{BAA0D9E9-EE1A-CFA9-A333-DCD080658F6D}"/>
          </ac:spMkLst>
        </pc:spChg>
        <pc:spChg chg="mod">
          <ac:chgData name="Prince Gupta" userId="4d353bb1ebb45f0f" providerId="LiveId" clId="{99783CC3-9709-4068-8FF1-C7FBE2976586}" dt="2024-11-16T06:40:21.048" v="544" actId="14100"/>
          <ac:spMkLst>
            <pc:docMk/>
            <pc:sldMk cId="1273672652" sldId="265"/>
            <ac:spMk id="3" creationId="{CBECD8FD-E347-B139-2D83-4B4D6C47D1D2}"/>
          </ac:spMkLst>
        </pc:spChg>
        <pc:picChg chg="mod">
          <ac:chgData name="Prince Gupta" userId="4d353bb1ebb45f0f" providerId="LiveId" clId="{99783CC3-9709-4068-8FF1-C7FBE2976586}" dt="2024-11-16T06:40:27.750" v="553" actId="14100"/>
          <ac:picMkLst>
            <pc:docMk/>
            <pc:sldMk cId="1273672652" sldId="265"/>
            <ac:picMk id="5" creationId="{CD85E43D-903A-E175-E50A-AA98E59C0FFB}"/>
          </ac:picMkLst>
        </pc:picChg>
      </pc:sldChg>
      <pc:sldChg chg="modSp mod">
        <pc:chgData name="Prince Gupta" userId="4d353bb1ebb45f0f" providerId="LiveId" clId="{99783CC3-9709-4068-8FF1-C7FBE2976586}" dt="2024-11-16T06:41:14.026" v="558" actId="113"/>
        <pc:sldMkLst>
          <pc:docMk/>
          <pc:sldMk cId="808866012" sldId="266"/>
        </pc:sldMkLst>
        <pc:spChg chg="mod">
          <ac:chgData name="Prince Gupta" userId="4d353bb1ebb45f0f" providerId="LiveId" clId="{99783CC3-9709-4068-8FF1-C7FBE2976586}" dt="2024-11-16T06:41:14.026" v="558" actId="113"/>
          <ac:spMkLst>
            <pc:docMk/>
            <pc:sldMk cId="808866012" sldId="266"/>
            <ac:spMk id="2" creationId="{DDFA057B-7EB4-3B78-1823-7383DAD01A52}"/>
          </ac:spMkLst>
        </pc:spChg>
        <pc:spChg chg="mod">
          <ac:chgData name="Prince Gupta" userId="4d353bb1ebb45f0f" providerId="LiveId" clId="{99783CC3-9709-4068-8FF1-C7FBE2976586}" dt="2024-11-16T06:40:53.259" v="556" actId="27636"/>
          <ac:spMkLst>
            <pc:docMk/>
            <pc:sldMk cId="808866012" sldId="266"/>
            <ac:spMk id="3" creationId="{76E6BCFA-7B6F-ED98-AD98-5EE0C3813B31}"/>
          </ac:spMkLst>
        </pc:spChg>
      </pc:sldChg>
      <pc:sldChg chg="modSp mod">
        <pc:chgData name="Prince Gupta" userId="4d353bb1ebb45f0f" providerId="LiveId" clId="{99783CC3-9709-4068-8FF1-C7FBE2976586}" dt="2024-11-16T07:01:17.705" v="805" actId="20577"/>
        <pc:sldMkLst>
          <pc:docMk/>
          <pc:sldMk cId="3477098297" sldId="267"/>
        </pc:sldMkLst>
        <pc:spChg chg="mod">
          <ac:chgData name="Prince Gupta" userId="4d353bb1ebb45f0f" providerId="LiveId" clId="{99783CC3-9709-4068-8FF1-C7FBE2976586}" dt="2024-11-16T06:41:54.155" v="560" actId="113"/>
          <ac:spMkLst>
            <pc:docMk/>
            <pc:sldMk cId="3477098297" sldId="267"/>
            <ac:spMk id="2" creationId="{9B9722E7-5359-2680-1F4B-85FBBEC3F62D}"/>
          </ac:spMkLst>
        </pc:spChg>
        <pc:spChg chg="mod">
          <ac:chgData name="Prince Gupta" userId="4d353bb1ebb45f0f" providerId="LiveId" clId="{99783CC3-9709-4068-8FF1-C7FBE2976586}" dt="2024-11-16T06:42:28.289" v="564" actId="113"/>
          <ac:spMkLst>
            <pc:docMk/>
            <pc:sldMk cId="3477098297" sldId="267"/>
            <ac:spMk id="5" creationId="{79E2F1F3-A5AC-E348-AA98-7CCDF9EDE1CD}"/>
          </ac:spMkLst>
        </pc:spChg>
        <pc:spChg chg="mod">
          <ac:chgData name="Prince Gupta" userId="4d353bb1ebb45f0f" providerId="LiveId" clId="{99783CC3-9709-4068-8FF1-C7FBE2976586}" dt="2024-11-16T07:01:12.758" v="804" actId="1036"/>
          <ac:spMkLst>
            <pc:docMk/>
            <pc:sldMk cId="3477098297" sldId="267"/>
            <ac:spMk id="6" creationId="{A78A90CD-4236-9B6B-7530-3007282D909F}"/>
          </ac:spMkLst>
        </pc:spChg>
        <pc:spChg chg="mod">
          <ac:chgData name="Prince Gupta" userId="4d353bb1ebb45f0f" providerId="LiveId" clId="{99783CC3-9709-4068-8FF1-C7FBE2976586}" dt="2024-11-16T07:00:41.814" v="699" actId="1035"/>
          <ac:spMkLst>
            <pc:docMk/>
            <pc:sldMk cId="3477098297" sldId="267"/>
            <ac:spMk id="11" creationId="{27333AE2-2D03-F24A-2C7B-8EB77498ABC8}"/>
          </ac:spMkLst>
        </pc:spChg>
        <pc:spChg chg="mod">
          <ac:chgData name="Prince Gupta" userId="4d353bb1ebb45f0f" providerId="LiveId" clId="{99783CC3-9709-4068-8FF1-C7FBE2976586}" dt="2024-11-16T07:01:17.705" v="805" actId="20577"/>
          <ac:spMkLst>
            <pc:docMk/>
            <pc:sldMk cId="3477098297" sldId="267"/>
            <ac:spMk id="13" creationId="{CC1B3303-7066-8AA8-24C6-CD965DAC54A6}"/>
          </ac:spMkLst>
        </pc:spChg>
      </pc:sldChg>
      <pc:sldChg chg="modSp mod">
        <pc:chgData name="Prince Gupta" userId="4d353bb1ebb45f0f" providerId="LiveId" clId="{99783CC3-9709-4068-8FF1-C7FBE2976586}" dt="2024-11-16T06:42:53.231" v="569" actId="113"/>
        <pc:sldMkLst>
          <pc:docMk/>
          <pc:sldMk cId="3938335126" sldId="268"/>
        </pc:sldMkLst>
        <pc:spChg chg="mod">
          <ac:chgData name="Prince Gupta" userId="4d353bb1ebb45f0f" providerId="LiveId" clId="{99783CC3-9709-4068-8FF1-C7FBE2976586}" dt="2024-11-16T06:42:37.278" v="566" actId="113"/>
          <ac:spMkLst>
            <pc:docMk/>
            <pc:sldMk cId="3938335126" sldId="268"/>
            <ac:spMk id="2" creationId="{A245B330-EECF-983F-932F-EC015459B014}"/>
          </ac:spMkLst>
        </pc:spChg>
        <pc:spChg chg="mod">
          <ac:chgData name="Prince Gupta" userId="4d353bb1ebb45f0f" providerId="LiveId" clId="{99783CC3-9709-4068-8FF1-C7FBE2976586}" dt="2024-11-16T06:42:53.231" v="569" actId="113"/>
          <ac:spMkLst>
            <pc:docMk/>
            <pc:sldMk cId="3938335126" sldId="268"/>
            <ac:spMk id="5" creationId="{252D6AEC-178A-FF9A-ABD6-4D0454287097}"/>
          </ac:spMkLst>
        </pc:spChg>
      </pc:sldChg>
      <pc:sldChg chg="modSp mod">
        <pc:chgData name="Prince Gupta" userId="4d353bb1ebb45f0f" providerId="LiveId" clId="{99783CC3-9709-4068-8FF1-C7FBE2976586}" dt="2024-11-16T06:43:02.148" v="571" actId="207"/>
        <pc:sldMkLst>
          <pc:docMk/>
          <pc:sldMk cId="2992823676" sldId="269"/>
        </pc:sldMkLst>
        <pc:spChg chg="mod">
          <ac:chgData name="Prince Gupta" userId="4d353bb1ebb45f0f" providerId="LiveId" clId="{99783CC3-9709-4068-8FF1-C7FBE2976586}" dt="2024-11-16T06:43:02.148" v="571" actId="207"/>
          <ac:spMkLst>
            <pc:docMk/>
            <pc:sldMk cId="2992823676" sldId="269"/>
            <ac:spMk id="2" creationId="{A8CBD2E5-C706-A74D-5384-3499540896FD}"/>
          </ac:spMkLst>
        </pc:spChg>
      </pc:sldChg>
      <pc:sldChg chg="addSp delSp modSp new mod">
        <pc:chgData name="Prince Gupta" userId="4d353bb1ebb45f0f" providerId="LiveId" clId="{99783CC3-9709-4068-8FF1-C7FBE2976586}" dt="2024-11-16T07:14:31.589" v="913" actId="27636"/>
        <pc:sldMkLst>
          <pc:docMk/>
          <pc:sldMk cId="4201440419" sldId="270"/>
        </pc:sldMkLst>
        <pc:spChg chg="add del mod">
          <ac:chgData name="Prince Gupta" userId="4d353bb1ebb45f0f" providerId="LiveId" clId="{99783CC3-9709-4068-8FF1-C7FBE2976586}" dt="2024-11-16T07:14:23.691" v="909" actId="14100"/>
          <ac:spMkLst>
            <pc:docMk/>
            <pc:sldMk cId="4201440419" sldId="270"/>
            <ac:spMk id="2" creationId="{FE3BF1A2-D24F-B2BC-D157-AC694C8E5A3F}"/>
          </ac:spMkLst>
        </pc:spChg>
        <pc:spChg chg="mod">
          <ac:chgData name="Prince Gupta" userId="4d353bb1ebb45f0f" providerId="LiveId" clId="{99783CC3-9709-4068-8FF1-C7FBE2976586}" dt="2024-11-16T07:14:31.589" v="913" actId="27636"/>
          <ac:spMkLst>
            <pc:docMk/>
            <pc:sldMk cId="4201440419" sldId="270"/>
            <ac:spMk id="3" creationId="{488F6E79-E05C-D53B-75DB-2F44051CB0A6}"/>
          </ac:spMkLst>
        </pc:spChg>
        <pc:spChg chg="add del mod">
          <ac:chgData name="Prince Gupta" userId="4d353bb1ebb45f0f" providerId="LiveId" clId="{99783CC3-9709-4068-8FF1-C7FBE2976586}" dt="2024-11-16T07:10:22.107" v="873" actId="478"/>
          <ac:spMkLst>
            <pc:docMk/>
            <pc:sldMk cId="4201440419" sldId="270"/>
            <ac:spMk id="5" creationId="{0B09DB1B-F9B6-DFEC-EDA0-970DFE151EBB}"/>
          </ac:spMkLst>
        </pc:spChg>
      </pc:sldChg>
      <pc:sldChg chg="modSp add mod">
        <pc:chgData name="Prince Gupta" userId="4d353bb1ebb45f0f" providerId="LiveId" clId="{99783CC3-9709-4068-8FF1-C7FBE2976586}" dt="2024-11-16T07:19:28.803" v="972" actId="27636"/>
        <pc:sldMkLst>
          <pc:docMk/>
          <pc:sldMk cId="3186117720" sldId="271"/>
        </pc:sldMkLst>
        <pc:spChg chg="mod">
          <ac:chgData name="Prince Gupta" userId="4d353bb1ebb45f0f" providerId="LiveId" clId="{99783CC3-9709-4068-8FF1-C7FBE2976586}" dt="2024-11-16T07:15:46.828" v="926" actId="255"/>
          <ac:spMkLst>
            <pc:docMk/>
            <pc:sldMk cId="3186117720" sldId="271"/>
            <ac:spMk id="2" creationId="{1215FE88-DFD0-8B9E-6F54-EEA311C6DCA7}"/>
          </ac:spMkLst>
        </pc:spChg>
        <pc:spChg chg="mod">
          <ac:chgData name="Prince Gupta" userId="4d353bb1ebb45f0f" providerId="LiveId" clId="{99783CC3-9709-4068-8FF1-C7FBE2976586}" dt="2024-11-16T07:19:28.803" v="972" actId="27636"/>
          <ac:spMkLst>
            <pc:docMk/>
            <pc:sldMk cId="3186117720" sldId="271"/>
            <ac:spMk id="3" creationId="{D84B99D8-3118-F5D6-CB82-354388B514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283-713C-4441-8477-FF98288F3997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DC8CD0D-DB8E-4E2E-BC92-493AF6FD8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40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283-713C-4441-8477-FF98288F3997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C8CD0D-DB8E-4E2E-BC92-493AF6FD8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18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283-713C-4441-8477-FF98288F3997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C8CD0D-DB8E-4E2E-BC92-493AF6FD8761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98704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283-713C-4441-8477-FF98288F3997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C8CD0D-DB8E-4E2E-BC92-493AF6FD8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124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283-713C-4441-8477-FF98288F3997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C8CD0D-DB8E-4E2E-BC92-493AF6FD8761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446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283-713C-4441-8477-FF98288F3997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C8CD0D-DB8E-4E2E-BC92-493AF6FD8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7535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283-713C-4441-8477-FF98288F3997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CD0D-DB8E-4E2E-BC92-493AF6FD8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548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283-713C-4441-8477-FF98288F3997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CD0D-DB8E-4E2E-BC92-493AF6FD8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53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283-713C-4441-8477-FF98288F3997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CD0D-DB8E-4E2E-BC92-493AF6FD8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47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283-713C-4441-8477-FF98288F3997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DC8CD0D-DB8E-4E2E-BC92-493AF6FD8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496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283-713C-4441-8477-FF98288F3997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C8CD0D-DB8E-4E2E-BC92-493AF6FD8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0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283-713C-4441-8477-FF98288F3997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DC8CD0D-DB8E-4E2E-BC92-493AF6FD8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72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283-713C-4441-8477-FF98288F3997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CD0D-DB8E-4E2E-BC92-493AF6FD8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08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283-713C-4441-8477-FF98288F3997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CD0D-DB8E-4E2E-BC92-493AF6FD8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752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283-713C-4441-8477-FF98288F3997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CD0D-DB8E-4E2E-BC92-493AF6FD8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05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F9283-713C-4441-8477-FF98288F3997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DC8CD0D-DB8E-4E2E-BC92-493AF6FD8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44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F9283-713C-4441-8477-FF98288F3997}" type="datetimeFigureOut">
              <a:rPr lang="en-IN" smtClean="0"/>
              <a:t>16-11-2024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DC8CD0D-DB8E-4E2E-BC92-493AF6FD87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68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Gpriyanka31/YOUTH_SMOKE_DRUG_DASHBOAR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youthsmokedrugdashboard.streamlit.app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35CB0-5E3A-13D9-D3C5-B70BF8629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771" y="1970314"/>
            <a:ext cx="10929256" cy="1741714"/>
          </a:xfrm>
        </p:spPr>
        <p:txBody>
          <a:bodyPr>
            <a:normAutofit/>
          </a:bodyPr>
          <a:lstStyle/>
          <a:p>
            <a:br>
              <a:rPr lang="en-US" sz="4800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4800" b="1" dirty="0">
                <a:solidFill>
                  <a:schemeClr val="bg2">
                    <a:lumMod val="10000"/>
                  </a:schemeClr>
                </a:solidFill>
              </a:rPr>
              <a:t>Youth Smoking and Drug Analysis</a:t>
            </a:r>
            <a:endParaRPr lang="en-IN" sz="48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35E70-CC98-A7A8-74D8-539440DE6DF3}"/>
              </a:ext>
            </a:extLst>
          </p:cNvPr>
          <p:cNvSpPr txBox="1"/>
          <p:nvPr/>
        </p:nvSpPr>
        <p:spPr>
          <a:xfrm>
            <a:off x="5497285" y="4783846"/>
            <a:ext cx="643345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Name –Priyanka Gupta </a:t>
            </a:r>
          </a:p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Student code – cds_07_060</a:t>
            </a:r>
          </a:p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Date – 16-11-2024</a:t>
            </a:r>
            <a:endParaRPr lang="en-IN" sz="36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26" name="Picture 2" descr="Drugs Smoke GIF">
            <a:extLst>
              <a:ext uri="{FF2B5EF4-FFF2-40B4-BE49-F238E27FC236}">
                <a16:creationId xmlns:a16="http://schemas.microsoft.com/office/drawing/2014/main" id="{EF2362E2-172D-3C86-C2BB-FDABF2868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7" y="0"/>
            <a:ext cx="12006943" cy="2782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2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14E9D-6A47-B9DA-D2AE-F5BAD437F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22E7-5359-2680-1F4B-85FBBEC3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150588"/>
            <a:ext cx="7728856" cy="50074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Steps For Stream lit Deployment</a:t>
            </a:r>
            <a:br>
              <a:rPr lang="en-US" dirty="0">
                <a:solidFill>
                  <a:srgbClr val="92D050"/>
                </a:solidFill>
              </a:rPr>
            </a:br>
            <a:endParaRPr lang="en-IN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E2F1F3-A5AC-E348-AA98-7CCDF9EDE1CD}"/>
              </a:ext>
            </a:extLst>
          </p:cNvPr>
          <p:cNvSpPr txBox="1">
            <a:spLocks/>
          </p:cNvSpPr>
          <p:nvPr/>
        </p:nvSpPr>
        <p:spPr>
          <a:xfrm>
            <a:off x="3679367" y="5967184"/>
            <a:ext cx="8349345" cy="740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solidFill>
                  <a:schemeClr val="bg2">
                    <a:lumMod val="10000"/>
                  </a:schemeClr>
                </a:solidFill>
              </a:rPr>
              <a:t>GitHub Link </a:t>
            </a:r>
            <a:r>
              <a:rPr lang="en-IN" sz="2200" b="1" i="0" dirty="0">
                <a:effectLst/>
                <a:latin typeface="system-ui"/>
              </a:rPr>
              <a:t>- </a:t>
            </a:r>
            <a:r>
              <a:rPr lang="en-IN" sz="2200" b="1" i="0" u="none" strike="noStrike" dirty="0">
                <a:effectLst/>
                <a:latin typeface="system-ui"/>
                <a:hlinkClick r:id="rId2"/>
              </a:rPr>
              <a:t>https://github.com/Gpriyanka31/YOUTH_SMOKE_DRUG_DASHBOARD</a:t>
            </a:r>
            <a:endParaRPr lang="en-IN" sz="2200" b="1" i="0" dirty="0">
              <a:effectLst/>
              <a:latin typeface="system-ui"/>
            </a:endParaRP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A90CD-4236-9B6B-7530-3007282D909F}"/>
              </a:ext>
            </a:extLst>
          </p:cNvPr>
          <p:cNvSpPr/>
          <p:nvPr/>
        </p:nvSpPr>
        <p:spPr>
          <a:xfrm>
            <a:off x="2506692" y="1627740"/>
            <a:ext cx="4550228" cy="4698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  <a:p>
            <a:pPr algn="ctr"/>
            <a:r>
              <a:rPr lang="en-US" dirty="0">
                <a:solidFill>
                  <a:srgbClr val="92D050"/>
                </a:solidFill>
              </a:rPr>
              <a:t>Created a py file with webapp.py</a:t>
            </a:r>
          </a:p>
          <a:p>
            <a:pPr algn="ctr"/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7333AE2-2D03-F24A-2C7B-8EB77498ABC8}"/>
              </a:ext>
            </a:extLst>
          </p:cNvPr>
          <p:cNvSpPr/>
          <p:nvPr/>
        </p:nvSpPr>
        <p:spPr>
          <a:xfrm>
            <a:off x="1552697" y="754904"/>
            <a:ext cx="7260771" cy="47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  <a:p>
            <a:pPr algn="ctr"/>
            <a:r>
              <a:rPr lang="en-US" dirty="0">
                <a:solidFill>
                  <a:srgbClr val="92D050"/>
                </a:solidFill>
              </a:rPr>
              <a:t>Created two sav files Smoking_model.sav and  Drug_model.sav</a:t>
            </a:r>
          </a:p>
          <a:p>
            <a:pPr algn="ctr"/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1B3303-7066-8AA8-24C6-CD965DAC54A6}"/>
              </a:ext>
            </a:extLst>
          </p:cNvPr>
          <p:cNvSpPr/>
          <p:nvPr/>
        </p:nvSpPr>
        <p:spPr>
          <a:xfrm>
            <a:off x="1807028" y="2527296"/>
            <a:ext cx="6030685" cy="47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  <a:p>
            <a:pPr algn="ctr"/>
            <a:r>
              <a:rPr lang="en-US" dirty="0">
                <a:solidFill>
                  <a:srgbClr val="92D050"/>
                </a:solidFill>
              </a:rPr>
              <a:t>Created a file requirements.txt</a:t>
            </a:r>
          </a:p>
          <a:p>
            <a:pPr algn="ctr"/>
            <a:endParaRPr lang="en-IN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6881204F-8BE3-53F2-98E4-EADFE0323A71}"/>
              </a:ext>
            </a:extLst>
          </p:cNvPr>
          <p:cNvSpPr/>
          <p:nvPr/>
        </p:nvSpPr>
        <p:spPr>
          <a:xfrm>
            <a:off x="4419600" y="1251856"/>
            <a:ext cx="337458" cy="424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CDBB-CB25-4164-A80A-8EAC15A71038}"/>
              </a:ext>
            </a:extLst>
          </p:cNvPr>
          <p:cNvSpPr/>
          <p:nvPr/>
        </p:nvSpPr>
        <p:spPr>
          <a:xfrm>
            <a:off x="3037115" y="3418115"/>
            <a:ext cx="3374572" cy="47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Data file saved in csv format </a:t>
            </a:r>
          </a:p>
          <a:p>
            <a:pPr algn="ctr"/>
            <a:endParaRPr lang="en-IN" dirty="0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2065951A-C28B-7CBB-43A3-E9C75445FBA0}"/>
              </a:ext>
            </a:extLst>
          </p:cNvPr>
          <p:cNvSpPr/>
          <p:nvPr/>
        </p:nvSpPr>
        <p:spPr>
          <a:xfrm>
            <a:off x="4408713" y="2100943"/>
            <a:ext cx="337458" cy="424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E2632BE-21AB-A40A-3D1F-4EB0712BCF2C}"/>
              </a:ext>
            </a:extLst>
          </p:cNvPr>
          <p:cNvSpPr/>
          <p:nvPr/>
        </p:nvSpPr>
        <p:spPr>
          <a:xfrm>
            <a:off x="4359727" y="4718960"/>
            <a:ext cx="337458" cy="424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9F8738F-524F-3FFD-7BED-8D1F3C511C81}"/>
              </a:ext>
            </a:extLst>
          </p:cNvPr>
          <p:cNvSpPr/>
          <p:nvPr/>
        </p:nvSpPr>
        <p:spPr>
          <a:xfrm>
            <a:off x="4381501" y="3017154"/>
            <a:ext cx="337458" cy="424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4053BC5-C63E-FF30-55D6-5799E6DFA002}"/>
              </a:ext>
            </a:extLst>
          </p:cNvPr>
          <p:cNvSpPr/>
          <p:nvPr/>
        </p:nvSpPr>
        <p:spPr>
          <a:xfrm>
            <a:off x="4359727" y="3884392"/>
            <a:ext cx="337458" cy="4245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595E75-735D-4E8F-2BBF-385A8148477A}"/>
              </a:ext>
            </a:extLst>
          </p:cNvPr>
          <p:cNvSpPr/>
          <p:nvPr/>
        </p:nvSpPr>
        <p:spPr>
          <a:xfrm>
            <a:off x="1099456" y="4267201"/>
            <a:ext cx="7968343" cy="47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       Took all files to vs code Using Git push all files to GitHub repository</a:t>
            </a:r>
          </a:p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BDF382-6BA4-4EC2-C7FE-722B9952920F}"/>
              </a:ext>
            </a:extLst>
          </p:cNvPr>
          <p:cNvSpPr/>
          <p:nvPr/>
        </p:nvSpPr>
        <p:spPr>
          <a:xfrm>
            <a:off x="1099456" y="5170717"/>
            <a:ext cx="7968343" cy="47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       </a:t>
            </a:r>
          </a:p>
          <a:p>
            <a:r>
              <a:rPr lang="en-US" dirty="0">
                <a:solidFill>
                  <a:srgbClr val="92D050"/>
                </a:solidFill>
              </a:rPr>
              <a:t>Login stream lit with GitHub and deploy the app to Stream lit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pPr algn="ctr"/>
            <a:endParaRPr lang="en-IN" dirty="0"/>
          </a:p>
        </p:txBody>
      </p:sp>
      <p:pic>
        <p:nvPicPr>
          <p:cNvPr id="7170" name="Picture 2" descr="streamlit · GitHub Topics · GitHub">
            <a:extLst>
              <a:ext uri="{FF2B5EF4-FFF2-40B4-BE49-F238E27FC236}">
                <a16:creationId xmlns:a16="http://schemas.microsoft.com/office/drawing/2014/main" id="{1931C58D-3E60-EA46-496D-0287D5421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8800" y="-509819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09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B330-EECF-983F-932F-EC015459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15" y="624110"/>
            <a:ext cx="9839098" cy="646331"/>
          </a:xfrm>
        </p:spPr>
        <p:txBody>
          <a:bodyPr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Stream lit App Interface</a:t>
            </a: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D6AEC-178A-FF9A-ABD6-4D0454287097}"/>
              </a:ext>
            </a:extLst>
          </p:cNvPr>
          <p:cNvSpPr txBox="1"/>
          <p:nvPr/>
        </p:nvSpPr>
        <p:spPr>
          <a:xfrm>
            <a:off x="5203370" y="6027003"/>
            <a:ext cx="83166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URL for my app - </a:t>
            </a:r>
            <a:r>
              <a:rPr lang="en-IN" sz="2400" b="1" i="0" u="none" strike="noStrike" dirty="0">
                <a:effectLst/>
                <a:latin typeface="system-ui"/>
                <a:hlinkClick r:id="rId2"/>
              </a:rPr>
              <a:t>https://youthsmokedrugdashboard.streamlit.app/</a:t>
            </a:r>
            <a:endParaRPr lang="en-IN" sz="2400" b="1" i="0" dirty="0">
              <a:effectLst/>
              <a:latin typeface="system-u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92C7C4-2DCF-E236-34BD-90213608D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785" y="1289129"/>
            <a:ext cx="3048157" cy="4509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BAB911-E2D7-9596-06AE-DA360716B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490" y="1289128"/>
            <a:ext cx="3854648" cy="46122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7AB21C-179D-DC25-B737-8C10E4950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819" y="1289128"/>
            <a:ext cx="2787793" cy="4525673"/>
          </a:xfrm>
          <a:prstGeom prst="rect">
            <a:avLst/>
          </a:prstGeom>
        </p:spPr>
      </p:pic>
      <p:pic>
        <p:nvPicPr>
          <p:cNvPr id="12" name="Picture 2" descr="streamlit · GitHub Topics · GitHub">
            <a:extLst>
              <a:ext uri="{FF2B5EF4-FFF2-40B4-BE49-F238E27FC236}">
                <a16:creationId xmlns:a16="http://schemas.microsoft.com/office/drawing/2014/main" id="{99AF3AC5-A37F-A851-07B5-2331FC3F1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056" y="-509819"/>
            <a:ext cx="2481943" cy="2066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8335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BF1A2-D24F-B2BC-D157-AC694C8E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675" y="190006"/>
            <a:ext cx="9963398" cy="1140030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effectLst/>
                <a:latin typeface="system-ui"/>
              </a:rPr>
              <a:t>Insights -</a:t>
            </a:r>
            <a:br>
              <a:rPr lang="en-IN" b="1" i="0" dirty="0">
                <a:effectLst/>
                <a:latin typeface="system-ui"/>
              </a:rPr>
            </a:br>
            <a:r>
              <a:rPr lang="en-US" sz="2000" i="0" dirty="0">
                <a:effectLst/>
                <a:latin typeface="system-ui"/>
              </a:rPr>
              <a:t>Key Factors Associated with Increased Smoking and Drug Experimentation Among Youths</a:t>
            </a:r>
            <a:br>
              <a:rPr lang="en-US" sz="2000" i="0" dirty="0">
                <a:effectLst/>
                <a:latin typeface="system-ui"/>
              </a:rPr>
            </a:br>
            <a:br>
              <a:rPr lang="en-IN" sz="2000" i="0" dirty="0">
                <a:effectLst/>
                <a:latin typeface="system-ui"/>
              </a:rPr>
            </a:br>
            <a:br>
              <a:rPr lang="en-IN" sz="2000" i="0" dirty="0">
                <a:effectLst/>
                <a:latin typeface="system-ui"/>
              </a:rPr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F6E79-E05C-D53B-75DB-2F44051CB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675" y="1531917"/>
            <a:ext cx="9663937" cy="4738254"/>
          </a:xfrm>
        </p:spPr>
        <p:txBody>
          <a:bodyPr>
            <a:normAutofit fontScale="92500"/>
          </a:bodyPr>
          <a:lstStyle/>
          <a:p>
            <a:r>
              <a:rPr lang="en-US" sz="2400" b="1" i="0" dirty="0">
                <a:effectLst/>
                <a:latin typeface="system-ui"/>
              </a:rPr>
              <a:t>Age Group Influence: </a:t>
            </a:r>
            <a:r>
              <a:rPr lang="en-US" sz="2400" i="0" dirty="0">
                <a:effectLst/>
                <a:latin typeface="system-ui"/>
              </a:rPr>
              <a:t>Higher smoking and drug experimentation rates tend to be observed in older youth groups (15-24).</a:t>
            </a:r>
          </a:p>
          <a:p>
            <a:r>
              <a:rPr lang="en-US" sz="2400" b="1" i="0" dirty="0">
                <a:effectLst/>
                <a:latin typeface="system-ui"/>
              </a:rPr>
              <a:t>Socioeconomic Status: </a:t>
            </a:r>
            <a:r>
              <a:rPr lang="en-US" sz="2400" i="0" dirty="0">
                <a:effectLst/>
                <a:latin typeface="system-ui"/>
              </a:rPr>
              <a:t>Youths from low socioeconomic backgrounds often exhibit higher smoking prevalence and drug experimentation.</a:t>
            </a:r>
          </a:p>
          <a:p>
            <a:r>
              <a:rPr lang="en-US" sz="2400" b="1" i="0" dirty="0">
                <a:effectLst/>
                <a:latin typeface="system-ui"/>
              </a:rPr>
              <a:t>Mental Health: </a:t>
            </a:r>
            <a:r>
              <a:rPr lang="en-US" sz="2400" i="0" dirty="0">
                <a:effectLst/>
                <a:latin typeface="system-ui"/>
              </a:rPr>
              <a:t>Lower mental health scores correlate strongly with increased smoking and drug experimentation. </a:t>
            </a:r>
          </a:p>
          <a:p>
            <a:r>
              <a:rPr lang="en-US" sz="2400" b="1" i="0" dirty="0">
                <a:effectLst/>
                <a:latin typeface="system-ui"/>
              </a:rPr>
              <a:t>Parental Supervision and Family Background: </a:t>
            </a:r>
            <a:r>
              <a:rPr lang="en-US" sz="2400" i="0" dirty="0">
                <a:effectLst/>
                <a:latin typeface="system-ui"/>
              </a:rPr>
              <a:t>Lower levels of parental supervision and support are linked with increased smoking and experimentation.</a:t>
            </a:r>
          </a:p>
          <a:p>
            <a:r>
              <a:rPr lang="en-US" sz="2400" b="1" i="0" dirty="0">
                <a:effectLst/>
                <a:latin typeface="system-ui"/>
              </a:rPr>
              <a:t>Media Influence: </a:t>
            </a:r>
            <a:r>
              <a:rPr lang="en-US" sz="2400" i="0" dirty="0">
                <a:effectLst/>
                <a:latin typeface="system-ui"/>
              </a:rPr>
              <a:t>Exposure to pro-smoking or drug-related content in media is positively associated with youth experimentation with these substances</a:t>
            </a:r>
            <a:r>
              <a:rPr lang="en-US" i="0" dirty="0">
                <a:effectLst/>
                <a:latin typeface="system-ui"/>
              </a:rPr>
              <a:t>. </a:t>
            </a:r>
            <a:br>
              <a:rPr lang="en-US" sz="1800" i="0" dirty="0">
                <a:effectLst/>
                <a:latin typeface="system-ui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4404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3307E-9687-C2F7-7862-A41187D39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FE88-DFD0-8B9E-6F54-EEA311C6D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0675" y="190005"/>
            <a:ext cx="9963398" cy="1341911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system-ui"/>
              </a:rPr>
              <a:t>R</a:t>
            </a:r>
            <a:r>
              <a:rPr lang="en-IN" b="1" i="0" dirty="0">
                <a:effectLst/>
                <a:latin typeface="system-ui"/>
              </a:rPr>
              <a:t>ecommendations - </a:t>
            </a:r>
            <a:br>
              <a:rPr lang="en-IN" b="1" i="0" dirty="0">
                <a:effectLst/>
                <a:latin typeface="system-ui"/>
              </a:rPr>
            </a:br>
            <a:r>
              <a:rPr lang="en-US" sz="2200" i="0" dirty="0">
                <a:effectLst/>
                <a:latin typeface="system-ui"/>
              </a:rPr>
              <a:t>Based on these insights, the following recommendations can help reduce smoking and drug experimentation among youth:</a:t>
            </a:r>
            <a:br>
              <a:rPr lang="en-US" sz="1100" b="1" i="0" dirty="0">
                <a:effectLst/>
                <a:latin typeface="system-ui"/>
              </a:rPr>
            </a:br>
            <a:br>
              <a:rPr lang="en-IN" sz="2000" i="0" dirty="0">
                <a:effectLst/>
                <a:latin typeface="system-ui"/>
              </a:rPr>
            </a:b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B99D8-3118-F5D6-CB82-354388B51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675" y="1531917"/>
            <a:ext cx="9663937" cy="4738254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3400" b="1" i="0" dirty="0">
                <a:effectLst/>
                <a:latin typeface="system-ui"/>
              </a:rPr>
              <a:t>Strengthen Family and Parental Support: </a:t>
            </a:r>
            <a:r>
              <a:rPr lang="en-US" sz="3400" i="0" dirty="0">
                <a:effectLst/>
                <a:latin typeface="system-ui"/>
              </a:rPr>
              <a:t>Programs that promote active parental involvement and family cohesion can play a crucial role.</a:t>
            </a:r>
          </a:p>
          <a:p>
            <a:r>
              <a:rPr lang="en-US" sz="3400" b="1" i="0" dirty="0">
                <a:effectLst/>
                <a:latin typeface="system-ui"/>
              </a:rPr>
              <a:t>Enhance Mental Health Resources: </a:t>
            </a:r>
            <a:r>
              <a:rPr lang="en-US" sz="3400" i="0" dirty="0">
                <a:effectLst/>
                <a:latin typeface="system-ui"/>
              </a:rPr>
              <a:t>Providing access to mental health services, including counseling, therapy, and mental health education, is essential.</a:t>
            </a:r>
          </a:p>
          <a:p>
            <a:pPr algn="l"/>
            <a:r>
              <a:rPr lang="en-US" sz="3400" b="1" i="0" dirty="0">
                <a:effectLst/>
                <a:latin typeface="system-ui"/>
              </a:rPr>
              <a:t>Promote Community Support Programs: </a:t>
            </a:r>
            <a:r>
              <a:rPr lang="en-US" sz="3400" i="0" dirty="0">
                <a:effectLst/>
                <a:latin typeface="system-ui"/>
              </a:rPr>
              <a:t>Community-based youth programs can provide safe, substance-free environments where youths can engage in positive activities. </a:t>
            </a:r>
          </a:p>
          <a:p>
            <a:r>
              <a:rPr lang="en-US" sz="3400" b="1" i="0" dirty="0">
                <a:effectLst/>
                <a:latin typeface="system-ui"/>
              </a:rPr>
              <a:t>Educate on Peer Influence and Resistance Skills: </a:t>
            </a:r>
            <a:r>
              <a:rPr lang="en-US" sz="3400" i="0" dirty="0">
                <a:effectLst/>
                <a:latin typeface="system-ui"/>
              </a:rPr>
              <a:t>Programs focusing on peer influence resistance are beneficial.</a:t>
            </a:r>
          </a:p>
          <a:p>
            <a:r>
              <a:rPr lang="en-US" sz="3400" b="1" i="0" dirty="0">
                <a:effectLst/>
                <a:latin typeface="system-ui"/>
              </a:rPr>
              <a:t>Regulate Media Exposure and Provide Positive Messaging: </a:t>
            </a:r>
            <a:r>
              <a:rPr lang="en-US" sz="3400" i="0" dirty="0">
                <a:effectLst/>
                <a:latin typeface="system-ui"/>
              </a:rPr>
              <a:t>Media campaigns that promote anti-smoking and drug-free lifestyles can counteract negative influences.</a:t>
            </a:r>
          </a:p>
          <a:p>
            <a:r>
              <a:rPr lang="en-US" sz="3400" b="1" i="0" dirty="0">
                <a:effectLst/>
                <a:latin typeface="system-ui"/>
              </a:rPr>
              <a:t>Targeted Socioeconomic Support Initiatives: </a:t>
            </a:r>
            <a:r>
              <a:rPr lang="en-US" sz="3400" i="0" dirty="0">
                <a:effectLst/>
                <a:latin typeface="system-ui"/>
              </a:rPr>
              <a:t>For communities with lower socioeconomic status, providing economic support, academic tutoring, and career counseling may reduce stress and offer youth more productive paths, decreasing the likelihood of substance experimentation.¶. </a:t>
            </a:r>
            <a:br>
              <a:rPr lang="en-US" sz="1800" i="0" dirty="0">
                <a:effectLst/>
                <a:latin typeface="system-ui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6117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D2E5-C706-A74D-5384-349954089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897" y="2431136"/>
            <a:ext cx="8911687" cy="128089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sz="9600" b="1" u="sng" dirty="0">
                <a:solidFill>
                  <a:schemeClr val="bg2">
                    <a:lumMod val="10000"/>
                  </a:schemeClr>
                </a:solidFill>
              </a:rPr>
              <a:t>Thank You</a:t>
            </a:r>
            <a:endParaRPr lang="en-IN" sz="9600" b="1" u="sng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82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5CC5-1DD5-313A-7F4B-126B13D4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71" y="624110"/>
            <a:ext cx="10635343" cy="1280890"/>
          </a:xfrm>
        </p:spPr>
        <p:txBody>
          <a:bodyPr>
            <a:normAutofit/>
          </a:bodyPr>
          <a:lstStyle/>
          <a:p>
            <a:r>
              <a:rPr lang="en-IN" sz="2800" b="1" dirty="0">
                <a:solidFill>
                  <a:srgbClr val="92D050"/>
                </a:solidFill>
              </a:rPr>
              <a:t> </a:t>
            </a:r>
            <a:r>
              <a:rPr lang="en-IN" sz="2800" b="1" dirty="0">
                <a:solidFill>
                  <a:schemeClr val="bg2">
                    <a:lumMod val="10000"/>
                  </a:schemeClr>
                </a:solidFill>
              </a:rPr>
              <a:t>Key Objective  </a:t>
            </a:r>
            <a:r>
              <a:rPr lang="en-IN" sz="2800" dirty="0">
                <a:solidFill>
                  <a:schemeClr val="bg2">
                    <a:lumMod val="10000"/>
                  </a:schemeClr>
                </a:solidFill>
              </a:rPr>
              <a:t>– Create a model to predict 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Smoking     Prevalence and Drug Experimentation among Youths</a:t>
            </a:r>
            <a:endParaRPr lang="en-IN"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3338D-0BAE-C702-D79A-2A7839033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828800"/>
            <a:ext cx="9675812" cy="6694991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chemeClr val="bg2">
                    <a:lumMod val="10000"/>
                  </a:schemeClr>
                </a:solidFill>
              </a:rPr>
              <a:t>Agenda</a:t>
            </a:r>
          </a:p>
          <a:p>
            <a:pPr marL="0" indent="0">
              <a:buNone/>
            </a:pPr>
            <a:endParaRPr lang="en-IN" sz="3200" b="1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IN" sz="2800" dirty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rPr>
              <a:t>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Data 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Exploratory Data Analysis (EDA)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Model Building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Model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Stream lit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Insights and Recommendation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endParaRPr lang="en-IN" sz="2400" dirty="0">
              <a:solidFill>
                <a:srgbClr val="92D050"/>
              </a:solidFill>
            </a:endParaRPr>
          </a:p>
          <a:p>
            <a:endParaRPr lang="en-IN" sz="24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31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9F433-1605-D649-C45F-2C89BA532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6D68-69E3-4465-550D-874B4BA4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314" y="624110"/>
            <a:ext cx="10700657" cy="128089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  <a:br>
              <a:rPr lang="en-US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700" dirty="0">
                <a:solidFill>
                  <a:schemeClr val="bg2">
                    <a:lumMod val="10000"/>
                  </a:schemeClr>
                </a:solidFill>
              </a:rPr>
              <a:t>Understanding Smoking and Drug Experimentation Among Youth data</a:t>
            </a:r>
            <a:br>
              <a:rPr lang="en-US" sz="2700" dirty="0">
                <a:solidFill>
                  <a:schemeClr val="bg2">
                    <a:lumMod val="10000"/>
                  </a:schemeClr>
                </a:solidFill>
              </a:rPr>
            </a:br>
            <a:endParaRPr lang="en-IN" sz="27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7B5929-E6B6-5EF3-DC02-EC8D9D36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1962" y="2133600"/>
            <a:ext cx="5734381" cy="37776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We have a dataset with the columns that have information about Year, Age Group , Gender, Socioeconomic Status , Peer Influence, School Programs , Family Background , Mental Health , Access to counseling , Parental Supervision , </a:t>
            </a:r>
            <a:r>
              <a:rPr lang="en-IN" sz="2000" dirty="0">
                <a:solidFill>
                  <a:schemeClr val="bg2">
                    <a:lumMod val="10000"/>
                  </a:schemeClr>
                </a:solidFill>
              </a:rPr>
              <a:t>Substance Education , Community Support , Media Influence by analysing this dataset we need to  create a machine learning model that can predict Smoking prevalence and Drug Experimentation Risk among youth.</a:t>
            </a:r>
            <a:endParaRPr 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0BB66BA-3D4D-9327-3B6D-690A726D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solidFill>
            <a:srgbClr val="3838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E3E3E3"/>
                </a:solidFill>
                <a:effectLst/>
                <a:latin typeface="var(--colab-code-font-family)"/>
              </a:rPr>
              <a:t>Socioeconomic_Status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F455E1-5CD8-FDA1-3A50-211A445F9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43" y="2036465"/>
            <a:ext cx="4702629" cy="387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05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45D33-3306-DC88-87EB-6C9539E8D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1401-9870-7A7B-AC0C-933682A9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1" y="624110"/>
            <a:ext cx="9675812" cy="1056832"/>
          </a:xfrm>
        </p:spPr>
        <p:txBody>
          <a:bodyPr>
            <a:normAutofit fontScale="90000"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Data Preprocessing</a:t>
            </a:r>
            <a:b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7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Preparing Data for Analysis and Modeling</a:t>
            </a:r>
            <a:b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</a:b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57BEC-4D28-CCC2-3D61-61E1D87B3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199" y="2068286"/>
            <a:ext cx="7032171" cy="4104193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Handling Missing Values: Need to check if there are any missing values present in any columns. As I have checked there are no missing values present.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Outlier detection: By using IQR method checked if there are any outliers present , There are no outliers detected.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Encoding Categorical Variables: Convert fields like Gender, Socioeconomic status, School Programs, Access to counseling, , </a:t>
            </a:r>
            <a:r>
              <a:rPr lang="en-IN" dirty="0">
                <a:solidFill>
                  <a:schemeClr val="bg2">
                    <a:lumMod val="10000"/>
                  </a:schemeClr>
                </a:solidFill>
              </a:rPr>
              <a:t>Substance Education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into numeric representations for analysis.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Scaling Numeric Features : Normalize continuous features like Year , Peer Influence, Family Background , Mental Health , Parental Supervision, Community Support and Media Influence to Improve algorithm performance.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01BC0B-B996-1B43-A91D-E2B0C105B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913" y="1680941"/>
            <a:ext cx="4180115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29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876E-94DA-EE3A-9C23-895482680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886" y="624110"/>
            <a:ext cx="11571514" cy="84518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</a:rPr>
              <a:t>Exploratory Data Analysis (EDA)</a:t>
            </a:r>
            <a:br>
              <a:rPr lang="en-US" sz="3200" b="1" dirty="0">
                <a:solidFill>
                  <a:schemeClr val="bg2">
                    <a:lumMod val="10000"/>
                  </a:schemeClr>
                </a:solidFill>
              </a:rPr>
            </a:br>
            <a:r>
              <a:rPr lang="en-US" sz="2000" dirty="0">
                <a:solidFill>
                  <a:schemeClr val="bg2">
                    <a:lumMod val="10000"/>
                  </a:schemeClr>
                </a:solidFill>
              </a:rPr>
              <a:t>Insights from Initial Data Exploration</a:t>
            </a:r>
            <a:endParaRPr lang="en-IN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FD56C-80C9-7741-ED6E-EACB2AE79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886" y="1611085"/>
            <a:ext cx="9969726" cy="377762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Distribution Analysis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Visualize the distribution of </a:t>
            </a:r>
            <a:r>
              <a:rPr lang="en-US" sz="1800" b="1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Smoking Prevalence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lang="en-US" sz="1800" b="1" i="0" u="none" strike="noStrike" dirty="0">
                <a:solidFill>
                  <a:srgbClr val="188038"/>
                </a:solidFill>
                <a:effectLst/>
                <a:latin typeface="Roboto Mono" panose="020F0502020204030204" pitchFamily="49" charset="0"/>
              </a:rPr>
              <a:t>Drug Experimentation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2400" dirty="0">
                <a:solidFill>
                  <a:srgbClr val="92D050"/>
                </a:solidFill>
              </a:rPr>
              <a:t> </a:t>
            </a:r>
            <a:endParaRPr lang="en-IN" sz="2400" dirty="0">
              <a:solidFill>
                <a:srgbClr val="92D050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2F1E8AF-64F3-3E5E-03F8-FF7F4F9C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4886" y="2536371"/>
            <a:ext cx="10134600" cy="413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748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9DC92-8529-FE8D-DCC0-3D7A65D3E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ED0F9-FA3D-F518-3523-F32AE4507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886" y="511630"/>
            <a:ext cx="9969726" cy="97971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Segment Analysis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Analyze differences in smoking and drug use based on </a:t>
            </a:r>
            <a:r>
              <a:rPr lang="en-US" sz="1800" b="1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Age Group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1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Gender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sz="1800" b="1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Socioeconomic Status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9728D0-110B-7607-18D4-8047C2CF4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885" y="1734356"/>
            <a:ext cx="5693229" cy="43834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7069D3-BDB5-7627-0672-5AE94F5713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285" y="1734355"/>
            <a:ext cx="5150115" cy="43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3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5DA69-B47C-8C3B-E289-35AE75BB1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0E627-A670-A24D-42C9-3DC9BC288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886" y="228600"/>
            <a:ext cx="9969726" cy="1262744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i="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Correlation Matrix 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Examine correlations between variables like </a:t>
            </a:r>
            <a:r>
              <a:rPr lang="en-US" sz="1800" b="1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Socioeconomic Status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1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Family Background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800" b="1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Parental Supervision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800" b="1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Mental Health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 smoking and drug use.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Using VIF Checked for multicollinearity, There is no multicollinearity between the columns.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5AA5F-B6D2-7A30-C286-B9912DCE4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491343"/>
            <a:ext cx="8599713" cy="52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263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FAB79-8D2E-A295-314C-9C16495E5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0D9E9-EE1A-CFA9-A333-DCD080658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629" y="624110"/>
            <a:ext cx="9468983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Model Building</a:t>
            </a:r>
            <a:br>
              <a:rPr lang="en-US" b="1" dirty="0">
                <a:solidFill>
                  <a:schemeClr val="bg2">
                    <a:lumMod val="10000"/>
                  </a:schemeClr>
                </a:solidFill>
              </a:rPr>
            </a:b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CD8FD-E347-B139-2D83-4B4D6C47D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1" y="2133599"/>
            <a:ext cx="5018313" cy="3984171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Regression Model for Smoking Prevalence – Use model like Linear Regression and Random Forest Regressor to predict Smoking Prevalence based on other variables.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Classification Model for Drug Experimentation – Use Logistic Regressor , Decision Tree , or Gradient Boosting to categorize individuals into risk groups and predict Drug Experimentation Risk based on other variables 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5E43D-903A-E175-E50A-AA98E59C0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171" y="1481817"/>
            <a:ext cx="4659086" cy="4177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672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009BC-6B6F-2543-C302-C673E7BD5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057B-7EB4-3B78-1823-7383DAD01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1" y="624110"/>
            <a:ext cx="6400799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Model Evaluation </a:t>
            </a:r>
            <a:br>
              <a:rPr lang="en-US" b="1" dirty="0">
                <a:solidFill>
                  <a:schemeClr val="bg2">
                    <a:lumMod val="10000"/>
                  </a:schemeClr>
                </a:solidFill>
              </a:rPr>
            </a:br>
            <a:endParaRPr lang="en-IN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6BCFA-7B6F-ED98-AD98-5EE0C3813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2486" y="1632858"/>
            <a:ext cx="4996543" cy="49312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Regression Metrics – Evaluate using Mean Absolute Error (MAE) and R-squared for Smoking _Prevalence models.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Classification Metrics – Assess Drug Experimentation models with accuracy, precision, recall and F1 Score.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Cross-validation – Ensure consistent performance across data splits with      K-fold Cross-Validation.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Basis of these metrics select Linear Regression model for Smoking Prevalence and Logistic Regression for Drug Experimentation</a:t>
            </a:r>
            <a:r>
              <a:rPr lang="en-US" dirty="0">
                <a:solidFill>
                  <a:srgbClr val="92D050"/>
                </a:solidFill>
              </a:rPr>
              <a:t>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36E27C-1300-EB77-10D2-8D5066425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885" y="1616069"/>
            <a:ext cx="5116285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Regression Model Evaluation: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Linear Regression 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MAE: 11.141556770586487, RMSE: 12.93357363617776,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R²: -0.0021900462329367265, MSE: 167.27732700243243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Random Forest Regressor - MAE: 11.288163950000001, RMSE: 13.197965442133308, R²: -0.043582958743823896, MSE: 174.18629181174504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Selected Regression Model: Linear Regression()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4C58107-64C6-0502-5CAA-5223E9AED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885" y="3901067"/>
            <a:ext cx="5116285" cy="22159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Classification Model Evaluation: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 Logistic Regression – Accuracy: 0.747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Gradient Boosting – Accuracy: 0.7465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Decision Tree – Accuracy: 0.612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jp-code-font-famil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Selected Classification Model: Logistic Regression(max iter=1000)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86601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315</TotalTime>
  <Words>950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Century Gothic</vt:lpstr>
      <vt:lpstr>Roboto Mono</vt:lpstr>
      <vt:lpstr>system-ui</vt:lpstr>
      <vt:lpstr>var(--colab-code-font-family)</vt:lpstr>
      <vt:lpstr>var(--jp-code-font-family)</vt:lpstr>
      <vt:lpstr>Wingdings 3</vt:lpstr>
      <vt:lpstr>Wisp</vt:lpstr>
      <vt:lpstr> Youth Smoking and Drug Analysis</vt:lpstr>
      <vt:lpstr> Key Objective  – Create a model to predict Smoking     Prevalence and Drug Experimentation among Youths</vt:lpstr>
      <vt:lpstr>Introduction  Understanding Smoking and Drug Experimentation Among Youth data </vt:lpstr>
      <vt:lpstr>Data Preprocessing Preparing Data for Analysis and Modeling  </vt:lpstr>
      <vt:lpstr>Exploratory Data Analysis (EDA) Insights from Initial Data Exploration</vt:lpstr>
      <vt:lpstr>PowerPoint Presentation</vt:lpstr>
      <vt:lpstr>PowerPoint Presentation</vt:lpstr>
      <vt:lpstr>Model Building </vt:lpstr>
      <vt:lpstr>Model Evaluation  </vt:lpstr>
      <vt:lpstr>Steps For Stream lit Deployment </vt:lpstr>
      <vt:lpstr>Stream lit App Interface</vt:lpstr>
      <vt:lpstr>Insights - Key Factors Associated with Increased Smoking and Drug Experimentation Among Youths   </vt:lpstr>
      <vt:lpstr>Recommendations -  Based on these insights, the following recommendations can help reduce smoking and drug experimentation among youth:  </vt:lpstr>
      <vt:lpstr>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Prince Gupta</dc:creator>
  <cp:lastModifiedBy>Prince Gupta</cp:lastModifiedBy>
  <cp:revision>1</cp:revision>
  <dcterms:created xsi:type="dcterms:W3CDTF">2024-11-15T15:36:30Z</dcterms:created>
  <dcterms:modified xsi:type="dcterms:W3CDTF">2024-11-16T07:19:36Z</dcterms:modified>
</cp:coreProperties>
</file>