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c16fda8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c16fda8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9c16fda8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9c16fda8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9c16fda8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9c16fda8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15cfad9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15cfad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9c16fda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9c16fda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c16fda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c16fda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5cfad9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5cfad9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9c16fda8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9c16fda8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5cfad9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5cfad9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9c16fda8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9c16fda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58a0dc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58a0dc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158a0dc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158a0dc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9c16fda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9c16fda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158a0dc8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158a0dc8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58a0dc8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58a0dc8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9c16fda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9c16fda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9c16fda8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9c16fda8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9c16fda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9c16fda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9c16fda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9c16fda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9c16fda8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9c16fda8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c16fda8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c16fda8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Matrix-Matrix Multiplication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cs15btech11024, cs16btech11016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algo3 - SUMMA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Scalable Universal Matrix Multiplication Algorithm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Each thread takes a column from matrix A and a row from matrix B and computes a matrix of size n containing the partial sums.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Consider the following example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24783" l="32608" r="21792" t="46394"/>
          <a:stretch/>
        </p:blipFill>
        <p:spPr>
          <a:xfrm>
            <a:off x="2538075" y="3053325"/>
            <a:ext cx="3820425" cy="13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55840" l="42567" r="27446" t="15669"/>
          <a:stretch/>
        </p:blipFill>
        <p:spPr>
          <a:xfrm>
            <a:off x="562650" y="1619250"/>
            <a:ext cx="2578600" cy="1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1474375" y="3103825"/>
            <a:ext cx="1327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Thread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10541" l="43089" r="27930" t="60968"/>
          <a:stretch/>
        </p:blipFill>
        <p:spPr>
          <a:xfrm>
            <a:off x="3425855" y="1638300"/>
            <a:ext cx="2492070" cy="13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5">
            <a:alphaModFix/>
          </a:blip>
          <a:srcRect b="35043" l="42926" r="27087" t="37606"/>
          <a:stretch/>
        </p:blipFill>
        <p:spPr>
          <a:xfrm>
            <a:off x="6189477" y="1714500"/>
            <a:ext cx="2410923" cy="12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4102700" y="3103825"/>
            <a:ext cx="1327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Thread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731038" y="3103825"/>
            <a:ext cx="1327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Thread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algo3 - Work Stealing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Work Stealing is a simple work distribution approach in which a thread that runs out of work tries to “steal” work from the heavily loaded threads.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Assign work to each thread statically and let them do their work.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When a thread completes all of its assigned tasks, steals the work from a random thread whose work is not done yet.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Every thread has a queue of tasks it has to complete.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Tasks are preassigned and pushed from bottom.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thread pops from bottom from its own queue while completing the tasks.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stealing thread - thread whose queue is empty - pop from top from the queue of thread from which it is stealing.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Every thread pop and then computes - threads may fail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Problem with compute and pop - atomic variables and CAS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 title="Points scored"/>
          <p:cNvPicPr preferRelativeResize="0"/>
          <p:nvPr/>
        </p:nvPicPr>
        <p:blipFill rotWithShape="1">
          <a:blip r:embed="rId3">
            <a:alphaModFix/>
          </a:blip>
          <a:srcRect b="0" l="0" r="0" t="3855"/>
          <a:stretch/>
        </p:blipFill>
        <p:spPr>
          <a:xfrm>
            <a:off x="495300" y="1354800"/>
            <a:ext cx="8420100" cy="38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>
            <p:ph type="title"/>
          </p:nvPr>
        </p:nvSpPr>
        <p:spPr>
          <a:xfrm>
            <a:off x="727650" y="59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BDQ, SUMMA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29450" y="4441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577050" y="493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794" y="569350"/>
            <a:ext cx="8175507" cy="458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727650" y="59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Tiling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653250" y="1955800"/>
            <a:ext cx="7688700" cy="21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0" y="1279675"/>
            <a:ext cx="6921501" cy="375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602450" y="53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Tiling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00" y="1333500"/>
            <a:ext cx="7315200" cy="381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7650" y="59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OMP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vs different constructs</a:t>
            </a:r>
            <a:endParaRPr/>
          </a:p>
        </p:txBody>
      </p:sp>
      <p:pic>
        <p:nvPicPr>
          <p:cNvPr id="210" name="Google Shape;210;p3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275"/>
            <a:ext cx="8775699" cy="38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024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832450"/>
            <a:ext cx="7688700" cy="1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O(n</a:t>
            </a:r>
            <a:r>
              <a:rPr baseline="30000" lang="en" sz="1800">
                <a:solidFill>
                  <a:srgbClr val="000000"/>
                </a:solidFill>
              </a:rPr>
              <a:t>3</a:t>
            </a:r>
            <a:r>
              <a:rPr lang="en" sz="1800">
                <a:solidFill>
                  <a:srgbClr val="000000"/>
                </a:solidFill>
              </a:rPr>
              <a:t>) if elements of matrix C are computed sequentially - not optimal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Known optimal - </a:t>
            </a:r>
            <a:r>
              <a:rPr lang="en" sz="1800">
                <a:solidFill>
                  <a:srgbClr val="000000"/>
                </a:solidFill>
              </a:rPr>
              <a:t>O(n</a:t>
            </a:r>
            <a:r>
              <a:rPr baseline="30000" lang="en" sz="1800">
                <a:solidFill>
                  <a:srgbClr val="000000"/>
                </a:solidFill>
              </a:rPr>
              <a:t>2.376</a:t>
            </a:r>
            <a:r>
              <a:rPr lang="en" sz="1800">
                <a:solidFill>
                  <a:srgbClr val="000000"/>
                </a:solidFill>
              </a:rPr>
              <a:t>) -  Coppersmith–Winograd algorithm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Can exploit the inherent parallelism to reduce the computation time.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563" y="1386900"/>
            <a:ext cx="380047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727650" y="592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Sequential, omp, one thread one element, tiling, bdq, summa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Time vs number of threads</a:t>
            </a:r>
            <a:endParaRPr/>
          </a:p>
        </p:txBody>
      </p:sp>
      <p:pic>
        <p:nvPicPr>
          <p:cNvPr id="217" name="Google Shape;217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600" y="481450"/>
            <a:ext cx="7786176" cy="48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61150" y="21169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670075"/>
            <a:ext cx="8572500" cy="43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561925"/>
            <a:ext cx="7688700" cy="27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(int i = 0; i &lt; n; ++i)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for (int j = 0; j &lt; n; ++j)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C[i][j] = 0;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for (int k = 0; k &lt; n; ++k)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	C[i][j] += A[i][k]*B[k][j];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algo1 - one thread one element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Each thread computes an element of result matrix C.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Pros</a:t>
            </a:r>
            <a:endParaRPr sz="1800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Extremely parallel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Theoretically takes constant time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Cons</a:t>
            </a:r>
            <a:endParaRPr sz="1800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O(n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 threads ⇒ not scalable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Huge thread overhead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algo2 - Recursive Block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3044450"/>
            <a:ext cx="76887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Decompose each matrix into 4 submatrices.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8 matrix multiplications can be computed parallely in a recursive manner.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4 additions can be computed parallely.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-5853"/>
          <a:stretch/>
        </p:blipFill>
        <p:spPr>
          <a:xfrm>
            <a:off x="2508463" y="1457325"/>
            <a:ext cx="41814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Pros</a:t>
            </a:r>
            <a:endParaRPr sz="1800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Takes O(n</a:t>
            </a:r>
            <a:r>
              <a:rPr baseline="30000" lang="en" sz="1800">
                <a:solidFill>
                  <a:srgbClr val="000000"/>
                </a:solidFill>
              </a:rPr>
              <a:t>2</a:t>
            </a:r>
            <a:r>
              <a:rPr lang="en" sz="1800">
                <a:solidFill>
                  <a:srgbClr val="000000"/>
                </a:solidFill>
              </a:rPr>
              <a:t>) time &lt;  sequential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00"/>
                </a:solidFill>
              </a:rPr>
              <a:t>Cons</a:t>
            </a:r>
            <a:endParaRPr sz="1800"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Huge thread overhead - each thread recursively creates two other threads.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Difficult in C++ - thread pooling is not available. 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Checkerboard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507175"/>
            <a:ext cx="35373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Threads are viewed as a grid, rather than assigning entire rows or entire columns to each process, we assign small sub-matrices. 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2072" l="38328" r="34331" t="67218"/>
          <a:stretch/>
        </p:blipFill>
        <p:spPr>
          <a:xfrm>
            <a:off x="4266750" y="1504950"/>
            <a:ext cx="4578552" cy="19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algo3 - Tiling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507175"/>
            <a:ext cx="46533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 row from tile of matrix A and a column from the tile of matrix B is assigned to one of the threads.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Threads calculate partial sums at the end of tile computation.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Number of threads ≤ tile length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37304" t="0"/>
          <a:stretch/>
        </p:blipFill>
        <p:spPr>
          <a:xfrm>
            <a:off x="5791200" y="1662125"/>
            <a:ext cx="23887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51650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507175"/>
            <a:ext cx="7688700" cy="28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for(int jj=0; jj&lt;z; jj= jj+tile_size)</a:t>
            </a:r>
            <a:endParaRPr sz="18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for(int kk=0</a:t>
            </a:r>
            <a:r>
              <a:rPr lang="en" sz="1800">
                <a:solidFill>
                  <a:srgbClr val="000000"/>
                </a:solidFill>
              </a:rPr>
              <a:t>; </a:t>
            </a:r>
            <a:r>
              <a:rPr lang="en" sz="1800">
                <a:solidFill>
                  <a:srgbClr val="000000"/>
                </a:solidFill>
              </a:rPr>
              <a:t>kk&lt;n; kk=kk+</a:t>
            </a:r>
            <a:r>
              <a:rPr lang="en" sz="1800">
                <a:solidFill>
                  <a:srgbClr val="000000"/>
                </a:solidFill>
              </a:rPr>
              <a:t>tile_size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for(int i=jj; i&lt; min(jj+</a:t>
            </a:r>
            <a:r>
              <a:rPr lang="en" sz="1800">
                <a:solidFill>
                  <a:srgbClr val="000000"/>
                </a:solidFill>
              </a:rPr>
              <a:t>tile_size</a:t>
            </a:r>
            <a:r>
              <a:rPr lang="en" sz="1800">
                <a:solidFill>
                  <a:srgbClr val="000000"/>
                </a:solidFill>
              </a:rPr>
              <a:t>,z); i++)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</a:t>
            </a:r>
            <a:r>
              <a:rPr lang="en" sz="1800">
                <a:solidFill>
                  <a:srgbClr val="000000"/>
                </a:solidFill>
              </a:rPr>
              <a:t>r</a:t>
            </a:r>
            <a:r>
              <a:rPr lang="en" sz="1800">
                <a:solidFill>
                  <a:srgbClr val="000000"/>
                </a:solidFill>
              </a:rPr>
              <a:t> = 0;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for(int k=kk; k&lt;min(n,kk+</a:t>
            </a:r>
            <a:r>
              <a:rPr lang="en" sz="1800">
                <a:solidFill>
                  <a:srgbClr val="000000"/>
                </a:solidFill>
              </a:rPr>
              <a:t>tile_size</a:t>
            </a:r>
            <a:r>
              <a:rPr lang="en" sz="1800">
                <a:solidFill>
                  <a:srgbClr val="000000"/>
                </a:solidFill>
              </a:rPr>
              <a:t>); k++)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	</a:t>
            </a:r>
            <a:r>
              <a:rPr lang="en" sz="1800">
                <a:solidFill>
                  <a:srgbClr val="000000"/>
                </a:solidFill>
              </a:rPr>
              <a:t>r</a:t>
            </a:r>
            <a:r>
              <a:rPr lang="en" sz="1800">
                <a:solidFill>
                  <a:srgbClr val="000000"/>
                </a:solidFill>
              </a:rPr>
              <a:t> += a[</a:t>
            </a:r>
            <a:r>
              <a:rPr lang="en" sz="1800">
                <a:solidFill>
                  <a:srgbClr val="000000"/>
                </a:solidFill>
              </a:rPr>
              <a:t>thread_id</a:t>
            </a:r>
            <a:r>
              <a:rPr lang="en" sz="1800">
                <a:solidFill>
                  <a:srgbClr val="000000"/>
                </a:solidFill>
              </a:rPr>
              <a:t>][k] * b[k][i];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c[thread_id][i] += r;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			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