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B54C-03F3-41EF-A2EB-E86DEF9D9F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C41A-8CBC-4926-B294-76CD91671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2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B54C-03F3-41EF-A2EB-E86DEF9D9F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C41A-8CBC-4926-B294-76CD91671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4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B54C-03F3-41EF-A2EB-E86DEF9D9F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C41A-8CBC-4926-B294-76CD91671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B54C-03F3-41EF-A2EB-E86DEF9D9F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C41A-8CBC-4926-B294-76CD91671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7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B54C-03F3-41EF-A2EB-E86DEF9D9F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C41A-8CBC-4926-B294-76CD91671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3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B54C-03F3-41EF-A2EB-E86DEF9D9F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C41A-8CBC-4926-B294-76CD91671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1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B54C-03F3-41EF-A2EB-E86DEF9D9F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C41A-8CBC-4926-B294-76CD91671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39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B54C-03F3-41EF-A2EB-E86DEF9D9F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C41A-8CBC-4926-B294-76CD91671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6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B54C-03F3-41EF-A2EB-E86DEF9D9F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C41A-8CBC-4926-B294-76CD91671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72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B54C-03F3-41EF-A2EB-E86DEF9D9F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C41A-8CBC-4926-B294-76CD91671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72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B54C-03F3-41EF-A2EB-E86DEF9D9F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C41A-8CBC-4926-B294-76CD91671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5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FB54C-03F3-41EF-A2EB-E86DEF9D9F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7C41A-8CBC-4926-B294-76CD91671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14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3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759" y="484158"/>
            <a:ext cx="3045071" cy="29049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74" y="3578470"/>
            <a:ext cx="2984989" cy="28632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1" y="484159"/>
            <a:ext cx="3229706" cy="29142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6328" y="484158"/>
            <a:ext cx="2984989" cy="28685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075" y="3508131"/>
            <a:ext cx="3355732" cy="302125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28310" y="4774222"/>
            <a:ext cx="287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●●</a:t>
            </a:r>
            <a:r>
              <a:rPr lang="zh-CN" altLang="en-US" dirty="0" smtClean="0"/>
              <a:t>●</a:t>
            </a:r>
          </a:p>
          <a:p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4993460" y="4754486"/>
            <a:ext cx="1389755" cy="386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1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</cp:revision>
  <dcterms:created xsi:type="dcterms:W3CDTF">2017-07-19T08:56:24Z</dcterms:created>
  <dcterms:modified xsi:type="dcterms:W3CDTF">2017-07-19T09:28:56Z</dcterms:modified>
</cp:coreProperties>
</file>