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43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16.01.2024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16.01.2024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16.01.2024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16.01.2024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16.01.2024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16.01.2024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16.01.2024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16.01.2024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16.01.2024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16.01.2024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B0EA87-86B7-834A-A87D-CEE75A2A3BFC}" type="datetimeFigureOut">
              <a:rPr lang="ru-RU"/>
              <a:t>16.01.2024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B0EA87-86B7-834A-A87D-CEE75A2A3BFC}" type="datetimeFigureOut">
              <a:rPr lang="ru-RU"/>
              <a:t>16.01.2024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2AC70D-ECCF-4241-A93A-8AFA3630B14E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b="1"/>
              <a:t>Raising the level alone</a:t>
            </a:r>
            <a:endParaRPr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Гордеев Алексей Николаевич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Идея игры заключается в том, что вам предстоит сражаться против враждебно настроенных красных слизей, цель игры прожить как можно дольше отбиваясь от постоянно растущих волн врагов. Всего 10 волн, при которых растет кол-во врагов, дальше, игра идет уже не на уровень волны, а на время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Проект разбит на несколько файлов</a:t>
            </a:r>
            <a:r>
              <a:rPr lang="en-US"/>
              <a:t> Python </a:t>
            </a:r>
            <a:r>
              <a:rPr lang="ru-RU"/>
              <a:t>в каждом из котором свой функционал(например главное окно, файл с игрой, гейм овер) так же в проекте присутствуют директории наполненные данными для работы игры(по типу фотографий, аудио, шрифтов и т.д.)</a:t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Основные Технологии которые использовал</a:t>
            </a:r>
            <a:endParaRPr/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186310" y="1734460"/>
            <a:ext cx="1819380" cy="3776112"/>
            <a:chOff x="4923304" y="1684213"/>
            <a:chExt cx="2229277" cy="4626854"/>
          </a:xfrm>
        </p:grpSpPr>
        <p:sp>
          <p:nvSpPr>
            <p:cNvPr id="5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SpPr/>
            <p:nvPr/>
          </p:nvSpPr>
          <p:spPr bwMode="auto"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 extrusionOk="0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100" b="1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/>
                  <a:ea typeface="inpin heiti"/>
                </a:rPr>
                <a:t> </a:t>
              </a:r>
              <a:endParaRPr/>
            </a:p>
          </p:txBody>
        </p:sp>
        <p:sp>
          <p:nvSpPr>
            <p:cNvPr id="6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SpPr/>
            <p:nvPr/>
          </p:nvSpPr>
          <p:spPr bwMode="auto"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 extrusionOk="0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100" b="1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/>
                  <a:ea typeface="inpin heiti"/>
                </a:rPr>
                <a:t> </a:t>
              </a:r>
              <a:endParaRPr/>
            </a:p>
          </p:txBody>
        </p:sp>
        <p:sp>
          <p:nvSpPr>
            <p:cNvPr id="7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SpPr/>
            <p:nvPr/>
          </p:nvSpPr>
          <p:spPr bwMode="auto"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 extrusionOk="0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00" b="1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inpin heiti"/>
                <a:ea typeface="inpin heiti"/>
              </a:endParaRPr>
            </a:p>
          </p:txBody>
        </p:sp>
        <p:sp>
          <p:nvSpPr>
            <p:cNvPr id="8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SpPr/>
            <p:nvPr/>
          </p:nvSpPr>
          <p:spPr bwMode="auto"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 extrusionOk="0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100" b="1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/>
                  <a:ea typeface="inpin heiti"/>
                </a:rPr>
                <a:t> </a:t>
              </a:r>
              <a:endParaRPr/>
            </a:p>
          </p:txBody>
        </p:sp>
        <p:grpSp>
          <p:nvGrpSpPr>
            <p:cNvPr id="9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GrpSpPr/>
            <p:nvPr/>
          </p:nvGrpSpPr>
          <p:grpSpPr bwMode="auto"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9" name="Circular Arrow 18"/>
              <p:cNvSpPr/>
              <p:nvPr/>
            </p:nvSpPr>
            <p:spPr bwMode="auto"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rgbClr val="000000"/>
              </a:lnRef>
              <a:fillRef idx="1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>
                  <a:latin typeface="inpin heiti"/>
                  <a:ea typeface="inpin heiti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id-ID" sz="2000" i="0" u="none" strike="noStrike" cap="none" spc="0">
                    <a:ln>
                      <a:noFill/>
                    </a:ln>
                    <a:solidFill>
                      <a:prstClr val="white"/>
                    </a:solidFill>
                    <a:latin typeface="inpin heiti"/>
                    <a:ea typeface="inpin heiti"/>
                  </a:rPr>
                  <a:t>C</a:t>
                </a:r>
                <a:endParaRPr lang="en-US" sz="200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inpin heiti"/>
                  <a:ea typeface="inpin heiti"/>
                </a:endParaRPr>
              </a:p>
            </p:txBody>
          </p:sp>
        </p:grpSp>
        <p:grpSp>
          <p:nvGrpSpPr>
            <p:cNvPr id="10" name="Group 9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GrpSpPr/>
            <p:nvPr/>
          </p:nvGrpSpPr>
          <p:grpSpPr bwMode="auto">
            <a:xfrm>
              <a:off x="5047662" y="4811504"/>
              <a:ext cx="1498839" cy="1499563"/>
              <a:chOff x="5105718" y="4691919"/>
              <a:chExt cx="1498839" cy="1499563"/>
            </a:xfrm>
          </p:grpSpPr>
          <p:sp>
            <p:nvSpPr>
              <p:cNvPr id="17" name="Block Arc 16"/>
              <p:cNvSpPr/>
              <p:nvPr/>
            </p:nvSpPr>
            <p:spPr bwMode="auto">
              <a:xfrm>
                <a:off x="5105718" y="4691919"/>
                <a:ext cx="1498839" cy="1499563"/>
              </a:xfrm>
              <a:prstGeom prst="blockArc">
                <a:avLst>
                  <a:gd name="adj1" fmla="val 0"/>
                  <a:gd name="adj2" fmla="val 18900000"/>
                  <a:gd name="adj3" fmla="val 1274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rgbClr val="000000"/>
              </a:lnRef>
              <a:fillRef idx="1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>
                  <a:latin typeface="inpin heiti"/>
                  <a:ea typeface="inpin heiti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5576543" y="5163711"/>
                <a:ext cx="584388" cy="584388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id-ID" sz="2000" i="0" u="none" strike="noStrike" cap="none" spc="0">
                    <a:ln>
                      <a:noFill/>
                    </a:ln>
                    <a:solidFill>
                      <a:prstClr val="white"/>
                    </a:solidFill>
                    <a:latin typeface="inpin heiti"/>
                    <a:ea typeface="inpin heiti"/>
                  </a:rPr>
                  <a:t>D</a:t>
                </a:r>
                <a:endParaRPr lang="en-US" sz="200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inpin heiti"/>
                  <a:ea typeface="inpin heiti"/>
                </a:endParaRPr>
              </a:p>
            </p:txBody>
          </p:sp>
        </p:grpSp>
        <p:grpSp>
          <p:nvGrpSpPr>
            <p:cNvPr id="11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GrpSpPr/>
            <p:nvPr/>
          </p:nvGrpSpPr>
          <p:grpSpPr bwMode="auto">
            <a:xfrm>
              <a:off x="4923304" y="2686851"/>
              <a:ext cx="1744609" cy="1744787"/>
              <a:chOff x="4981360" y="2567267"/>
              <a:chExt cx="1744609" cy="1744787"/>
            </a:xfrm>
          </p:grpSpPr>
          <p:sp>
            <p:nvSpPr>
              <p:cNvPr id="15" name="Shape 14"/>
              <p:cNvSpPr/>
              <p:nvPr/>
            </p:nvSpPr>
            <p:spPr bwMode="auto"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rgbClr val="000000"/>
              </a:lnRef>
              <a:fillRef idx="1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>
                  <a:latin typeface="inpin heiti"/>
                  <a:ea typeface="inpin heiti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id-ID" sz="2000" i="0" u="none" strike="noStrike" cap="none" spc="0">
                    <a:ln>
                      <a:noFill/>
                    </a:ln>
                    <a:solidFill>
                      <a:prstClr val="white"/>
                    </a:solidFill>
                    <a:latin typeface="inpin heiti"/>
                    <a:ea typeface="inpin heiti"/>
                  </a:rPr>
                  <a:t>B</a:t>
                </a:r>
                <a:endParaRPr lang="en-US" sz="200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inpin heiti"/>
                  <a:ea typeface="inpin heiti"/>
                </a:endParaRPr>
              </a:p>
            </p:txBody>
          </p:sp>
        </p:grpSp>
        <p:grpSp>
          <p:nvGrpSpPr>
            <p:cNvPr id="12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GrpSpPr/>
            <p:nvPr/>
          </p:nvGrpSpPr>
          <p:grpSpPr bwMode="auto"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3" name="Circular Arrow 12"/>
              <p:cNvSpPr/>
              <p:nvPr/>
            </p:nvSpPr>
            <p:spPr bwMode="auto"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rgbClr val="000000"/>
              </a:lnRef>
              <a:fillRef idx="1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>
                  <a:latin typeface="inpin heiti"/>
                  <a:ea typeface="inpin heiti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id-ID" sz="2000" i="0" u="none" strike="noStrike" cap="none" spc="0">
                    <a:ln>
                      <a:noFill/>
                    </a:ln>
                    <a:solidFill>
                      <a:prstClr val="white"/>
                    </a:solidFill>
                    <a:latin typeface="inpin heiti"/>
                    <a:ea typeface="inpin heiti"/>
                  </a:rPr>
                  <a:t>A</a:t>
                </a:r>
                <a:endParaRPr lang="en-US" sz="200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inpin heiti"/>
                  <a:ea typeface="inpin heiti"/>
                </a:endParaRPr>
              </a:p>
            </p:txBody>
          </p:sp>
        </p:grpSp>
      </p:grpSp>
      <p:grpSp>
        <p:nvGrpSpPr>
          <p:cNvPr id="21" name="组合 33"/>
          <p:cNvGrpSpPr/>
          <p:nvPr/>
        </p:nvGrpSpPr>
        <p:grpSpPr bwMode="auto">
          <a:xfrm>
            <a:off x="7150971" y="1917459"/>
            <a:ext cx="2717425" cy="1105951"/>
            <a:chOff x="874713" y="3451823"/>
            <a:chExt cx="2717425" cy="1105951"/>
          </a:xfrm>
        </p:grpSpPr>
        <p:sp>
          <p:nvSpPr>
            <p:cNvPr id="22" name="矩形 34"/>
            <p:cNvSpPr/>
            <p:nvPr/>
          </p:nvSpPr>
          <p:spPr bwMode="auto">
            <a:xfrm>
              <a:off x="874714" y="3800644"/>
              <a:ext cx="2717424" cy="7571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ru-RU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/>
                  <a:ea typeface="inpin heiti"/>
                </a:rPr>
                <a:t>библиотека с помощью которой написано основное окно игры</a:t>
              </a:r>
              <a:endParaRPr 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inpin heiti"/>
                <a:ea typeface="inpin heiti"/>
              </a:endParaRPr>
            </a:p>
          </p:txBody>
        </p:sp>
        <p:sp>
          <p:nvSpPr>
            <p:cNvPr id="23" name="矩形 35"/>
            <p:cNvSpPr/>
            <p:nvPr/>
          </p:nvSpPr>
          <p:spPr bwMode="auto">
            <a:xfrm>
              <a:off x="874713" y="3451823"/>
              <a:ext cx="2241974" cy="4247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/>
                  <a:ea typeface="inpin heiti"/>
                </a:rPr>
                <a:t>Pygame</a:t>
              </a:r>
              <a:endParaRPr lang="zh-CN" b="1">
                <a:solidFill>
                  <a:schemeClr val="tx1">
                    <a:lumMod val="65000"/>
                    <a:lumOff val="35000"/>
                  </a:schemeClr>
                </a:solidFill>
                <a:latin typeface="inpin heiti"/>
                <a:ea typeface="inpin heiti"/>
              </a:endParaRPr>
            </a:p>
          </p:txBody>
        </p:sp>
      </p:grpSp>
      <p:grpSp>
        <p:nvGrpSpPr>
          <p:cNvPr id="24" name="组合 36"/>
          <p:cNvGrpSpPr/>
          <p:nvPr/>
        </p:nvGrpSpPr>
        <p:grpSpPr bwMode="auto">
          <a:xfrm>
            <a:off x="7150971" y="3615083"/>
            <a:ext cx="2717425" cy="884352"/>
            <a:chOff x="874713" y="3451823"/>
            <a:chExt cx="2717425" cy="884352"/>
          </a:xfrm>
        </p:grpSpPr>
        <p:sp>
          <p:nvSpPr>
            <p:cNvPr id="25" name="矩形 40"/>
            <p:cNvSpPr/>
            <p:nvPr/>
          </p:nvSpPr>
          <p:spPr bwMode="auto">
            <a:xfrm>
              <a:off x="874713" y="3800644"/>
              <a:ext cx="2717425" cy="5355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ru-RU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/>
                  <a:ea typeface="inpin heiti"/>
                </a:rPr>
                <a:t>С помощью ее реализован таймер для статистики</a:t>
              </a:r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/>
                  <a:ea typeface="inpin heiti"/>
                </a:rPr>
                <a:t> </a:t>
              </a:r>
              <a:endParaRPr 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inpin heiti"/>
                <a:ea typeface="inpin heiti"/>
              </a:endParaRPr>
            </a:p>
          </p:txBody>
        </p:sp>
        <p:sp>
          <p:nvSpPr>
            <p:cNvPr id="26" name="矩形 41"/>
            <p:cNvSpPr/>
            <p:nvPr/>
          </p:nvSpPr>
          <p:spPr bwMode="auto">
            <a:xfrm>
              <a:off x="874713" y="3451823"/>
              <a:ext cx="2241974" cy="4247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/>
                  <a:ea typeface="inpin heiti"/>
                </a:rPr>
                <a:t>Time</a:t>
              </a:r>
              <a:endParaRPr lang="zh-CN" b="1">
                <a:solidFill>
                  <a:schemeClr val="tx1">
                    <a:lumMod val="65000"/>
                    <a:lumOff val="35000"/>
                  </a:schemeClr>
                </a:solidFill>
                <a:latin typeface="inpin heiti"/>
                <a:ea typeface="inpin heiti"/>
              </a:endParaRPr>
            </a:p>
          </p:txBody>
        </p:sp>
      </p:grpSp>
      <p:grpSp>
        <p:nvGrpSpPr>
          <p:cNvPr id="27" name="组合 42"/>
          <p:cNvGrpSpPr/>
          <p:nvPr/>
        </p:nvGrpSpPr>
        <p:grpSpPr bwMode="auto">
          <a:xfrm>
            <a:off x="2090056" y="2676705"/>
            <a:ext cx="2925929" cy="879532"/>
            <a:chOff x="0" y="0"/>
            <a:chExt cx="2925929" cy="879532"/>
          </a:xfrm>
        </p:grpSpPr>
        <p:sp>
          <p:nvSpPr>
            <p:cNvPr id="28" name="矩形 43"/>
            <p:cNvSpPr/>
            <p:nvPr/>
          </p:nvSpPr>
          <p:spPr bwMode="auto">
            <a:xfrm>
              <a:off x="0" y="348820"/>
              <a:ext cx="2925929" cy="53071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ru-RU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/>
                  <a:ea typeface="inpin heiti"/>
                </a:rPr>
                <a:t>Библиотека с помощью которой реализован интелект врагов</a:t>
              </a:r>
              <a:endParaRPr 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inpin heiti"/>
                <a:ea typeface="inpin heiti"/>
              </a:endParaRPr>
            </a:p>
          </p:txBody>
        </p:sp>
        <p:sp>
          <p:nvSpPr>
            <p:cNvPr id="29" name="矩形 44"/>
            <p:cNvSpPr/>
            <p:nvPr/>
          </p:nvSpPr>
          <p:spPr bwMode="auto">
            <a:xfrm>
              <a:off x="673515" y="0"/>
              <a:ext cx="2244493" cy="420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/>
                  <a:ea typeface="inpin heiti"/>
                </a:rPr>
                <a:t>numpy</a:t>
              </a:r>
              <a:endParaRPr lang="zh-CN" b="1">
                <a:solidFill>
                  <a:schemeClr val="tx1">
                    <a:lumMod val="65000"/>
                    <a:lumOff val="35000"/>
                  </a:schemeClr>
                </a:solidFill>
                <a:latin typeface="inpin heiti"/>
                <a:ea typeface="inpin heiti"/>
              </a:endParaRPr>
            </a:p>
          </p:txBody>
        </p:sp>
      </p:grpSp>
      <p:grpSp>
        <p:nvGrpSpPr>
          <p:cNvPr id="30" name="组合 45"/>
          <p:cNvGrpSpPr/>
          <p:nvPr/>
        </p:nvGrpSpPr>
        <p:grpSpPr bwMode="auto">
          <a:xfrm>
            <a:off x="2090056" y="4465729"/>
            <a:ext cx="2932049" cy="879532"/>
            <a:chOff x="0" y="0"/>
            <a:chExt cx="2932049" cy="879532"/>
          </a:xfrm>
        </p:grpSpPr>
        <p:sp>
          <p:nvSpPr>
            <p:cNvPr id="31" name="矩形 46"/>
            <p:cNvSpPr/>
            <p:nvPr/>
          </p:nvSpPr>
          <p:spPr bwMode="auto">
            <a:xfrm>
              <a:off x="0" y="348820"/>
              <a:ext cx="2932049" cy="53071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ru-RU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/>
                  <a:ea typeface="inpin heiti"/>
                </a:rPr>
                <a:t>С помощью нее реализованы некоторые вычислительные функции</a:t>
              </a:r>
              <a:endParaRPr 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inpin heiti"/>
                <a:ea typeface="inpin heiti"/>
              </a:endParaRPr>
            </a:p>
          </p:txBody>
        </p:sp>
        <p:sp>
          <p:nvSpPr>
            <p:cNvPr id="32" name="矩形 47"/>
            <p:cNvSpPr/>
            <p:nvPr/>
          </p:nvSpPr>
          <p:spPr bwMode="auto">
            <a:xfrm>
              <a:off x="673515" y="0"/>
              <a:ext cx="2250253" cy="420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/>
                  <a:ea typeface="inpin heiti"/>
                </a:rPr>
                <a:t>math</a:t>
              </a:r>
              <a:endParaRPr lang="zh-CN" b="1">
                <a:solidFill>
                  <a:schemeClr val="tx1">
                    <a:lumMod val="65000"/>
                    <a:lumOff val="35000"/>
                  </a:schemeClr>
                </a:solidFill>
                <a:latin typeface="inpin heiti"/>
                <a:ea typeface="inpin heit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Как выглядит лаунчер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6739"/>
            <a:ext cx="5998128" cy="372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129" y="1266739"/>
            <a:ext cx="6193870" cy="372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Сама игра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4" y="1144589"/>
            <a:ext cx="11006355" cy="529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Выводы и возможности по доработке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Саму игру было довольно интересно создавать, попробовал разобраться с написание простых скрпитов для врагов, различные атаки главному герою и т.д.</a:t>
            </a:r>
          </a:p>
          <a:p>
            <a:pPr>
              <a:defRPr/>
            </a:pPr>
            <a:r>
              <a:rPr lang="ru-RU"/>
              <a:t>Игра имеет огромное количество возможностей для доработки</a:t>
            </a:r>
          </a:p>
          <a:p>
            <a:pPr marL="0" indent="0">
              <a:buFont typeface="Arial"/>
              <a:buNone/>
              <a:defRPr/>
            </a:pPr>
            <a:r>
              <a:rPr lang="ru-RU"/>
              <a:t>например: добавить новые механики атаки, новых врагов, доработать логику волн, возмодность добавить новые уровни(локации) и еще много чего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72814" y="2379634"/>
            <a:ext cx="10515600" cy="779463"/>
          </a:xfrm>
        </p:spPr>
        <p:txBody>
          <a:bodyPr/>
          <a:lstStyle/>
          <a:p>
            <a:pPr algn="ctr">
              <a:defRPr/>
            </a:pPr>
            <a:r>
              <a:rPr lang="ru-RU" b="1" i="1"/>
              <a:t>Спасибо за внимание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214</Words>
  <Application>Microsoft Office PowerPoint</Application>
  <DocSecurity>0</DocSecurity>
  <PresentationFormat>Произвольный</PresentationFormat>
  <Paragraphs>29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Raising the level alone</vt:lpstr>
      <vt:lpstr>Введение</vt:lpstr>
      <vt:lpstr>Описание реализации</vt:lpstr>
      <vt:lpstr>Основные Технологии которые использовал</vt:lpstr>
      <vt:lpstr>Как выглядит лаунчер</vt:lpstr>
      <vt:lpstr>Сама игра</vt:lpstr>
      <vt:lpstr>Выводы и возможности по доработке</vt:lpstr>
      <vt:lpstr>Спасибо за внимание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nikkm</cp:lastModifiedBy>
  <cp:revision>8</cp:revision>
  <dcterms:created xsi:type="dcterms:W3CDTF">2023-02-11T11:38:42Z</dcterms:created>
  <dcterms:modified xsi:type="dcterms:W3CDTF">2024-01-16T08:35:58Z</dcterms:modified>
  <dc:identifier/>
  <dc:language/>
  <cp:version/>
</cp:coreProperties>
</file>