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6" r:id="rId7"/>
    <p:sldId id="269" r:id="rId8"/>
    <p:sldId id="270" r:id="rId9"/>
    <p:sldId id="264" r:id="rId10"/>
    <p:sldId id="259" r:id="rId11"/>
    <p:sldId id="262" r:id="rId12"/>
    <p:sldId id="263" r:id="rId13"/>
  </p:sldIdLst>
  <p:sldSz cx="12192000" cy="6858000"/>
  <p:notesSz cx="12192000" cy="6858000"/>
  <p:defaultTextStyle>
    <a:defPPr>
      <a:defRPr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2874" y="-13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818408" y="1324244"/>
            <a:ext cx="5962402" cy="2387600"/>
          </a:xfrm>
        </p:spPr>
        <p:txBody>
          <a:bodyPr anchor="b"/>
          <a:lstStyle>
            <a:lvl1pPr algn="l">
              <a:defRPr sz="6000">
                <a:solidFill>
                  <a:srgbClr val="CB9813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818408" y="3803919"/>
            <a:ext cx="596240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GB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3B0EA87-86B7-834A-A87D-CEE75A2A3BFC}" type="datetimeFigureOut">
              <a:rPr lang="ru-RU"/>
              <a:t>25.04.2024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B2AC70D-ECCF-4241-A93A-8AFA3630B14E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3B0EA87-86B7-834A-A87D-CEE75A2A3BFC}" type="datetimeFigureOut">
              <a:rPr lang="ru-RU"/>
              <a:t>25.04.2024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B2AC70D-ECCF-4241-A93A-8AFA3630B14E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3B0EA87-86B7-834A-A87D-CEE75A2A3BFC}" type="datetimeFigureOut">
              <a:rPr lang="ru-RU"/>
              <a:t>25.04.2024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B2AC70D-ECCF-4241-A93A-8AFA3630B14E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3B0EA87-86B7-834A-A87D-CEE75A2A3BFC}" type="datetimeFigureOut">
              <a:rPr lang="ru-RU"/>
              <a:t>25.04.2024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B2AC70D-ECCF-4241-A93A-8AFA3630B14E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3B0EA87-86B7-834A-A87D-CEE75A2A3BFC}" type="datetimeFigureOut">
              <a:rPr lang="ru-RU"/>
              <a:t>25.04.2024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B2AC70D-ECCF-4241-A93A-8AFA3630B14E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3B0EA87-86B7-834A-A87D-CEE75A2A3BFC}" type="datetimeFigureOut">
              <a:rPr lang="ru-RU"/>
              <a:t>25.04.2024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B2AC70D-ECCF-4241-A93A-8AFA3630B14E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3B0EA87-86B7-834A-A87D-CEE75A2A3BFC}" type="datetimeFigureOut">
              <a:rPr lang="ru-RU"/>
              <a:t>25.04.2024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B2AC70D-ECCF-4241-A93A-8AFA3630B14E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3B0EA87-86B7-834A-A87D-CEE75A2A3BFC}" type="datetimeFigureOut">
              <a:rPr lang="ru-RU"/>
              <a:t>25.04.2024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B2AC70D-ECCF-4241-A93A-8AFA3630B14E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3B0EA87-86B7-834A-A87D-CEE75A2A3BFC}" type="datetimeFigureOut">
              <a:rPr lang="ru-RU"/>
              <a:t>25.04.2024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B2AC70D-ECCF-4241-A93A-8AFA3630B14E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3B0EA87-86B7-834A-A87D-CEE75A2A3BFC}" type="datetimeFigureOut">
              <a:rPr lang="ru-RU"/>
              <a:t>25.04.2024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B2AC70D-ECCF-4241-A93A-8AFA3630B14E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3B0EA87-86B7-834A-A87D-CEE75A2A3BFC}" type="datetimeFigureOut">
              <a:rPr lang="ru-RU"/>
              <a:t>25.04.2024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B2AC70D-ECCF-4241-A93A-8AFA3630B14E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B0EA87-86B7-834A-A87D-CEE75A2A3BFC}" type="datetimeFigureOut">
              <a:rPr lang="ru-RU"/>
              <a:t>25.04.2024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B2AC70D-ECCF-4241-A93A-8AFA3630B14E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453006" y="1409350"/>
            <a:ext cx="5574965" cy="289811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err="1"/>
              <a:t>MysticalPy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Company</a:t>
            </a:r>
            <a:br>
              <a:rPr lang="en-US" b="1" dirty="0" smtClean="0"/>
            </a:b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Гордеев </a:t>
            </a:r>
            <a:r>
              <a:rPr lang="ru-RU" dirty="0" smtClean="0"/>
              <a:t>Алексей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Основные Технологии которые использовал</a:t>
            </a:r>
            <a:endParaRPr/>
          </a:p>
        </p:txBody>
      </p:sp>
      <p:grpSp>
        <p:nvGrpSpPr>
          <p:cNvPr id="4" name="组合 1"/>
          <p:cNvGrpSpPr/>
          <p:nvPr/>
        </p:nvGrpSpPr>
        <p:grpSpPr bwMode="auto">
          <a:xfrm>
            <a:off x="5186310" y="1734460"/>
            <a:ext cx="1819380" cy="3776112"/>
            <a:chOff x="4923304" y="1684213"/>
            <a:chExt cx="2229277" cy="4626854"/>
          </a:xfrm>
        </p:grpSpPr>
        <p:sp>
          <p:nvSpPr>
            <p:cNvPr id="5" name="Freeform 4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/>
            <p:cNvSpPr/>
            <p:nvPr/>
          </p:nvSpPr>
          <p:spPr bwMode="auto">
            <a:xfrm>
              <a:off x="5793154" y="2315778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 extrusionOk="0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100" b="1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/>
                  <a:ea typeface="inpin heiti"/>
                </a:rPr>
                <a:t> </a:t>
              </a:r>
              <a:endParaRPr/>
            </a:p>
          </p:txBody>
        </p:sp>
        <p:sp>
          <p:nvSpPr>
            <p:cNvPr id="6" name="Freeform 5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/>
            <p:cNvSpPr/>
            <p:nvPr/>
          </p:nvSpPr>
          <p:spPr bwMode="auto">
            <a:xfrm>
              <a:off x="5306522" y="3320269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 extrusionOk="0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100" b="1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/>
                  <a:ea typeface="inpin heiti"/>
                </a:rPr>
                <a:t> </a:t>
              </a:r>
              <a:endParaRPr/>
            </a:p>
          </p:txBody>
        </p:sp>
        <p:sp>
          <p:nvSpPr>
            <p:cNvPr id="7" name="Freeform 6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/>
            <p:cNvSpPr/>
            <p:nvPr/>
          </p:nvSpPr>
          <p:spPr bwMode="auto">
            <a:xfrm>
              <a:off x="5793154" y="4299283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 extrusionOk="0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100" b="1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inpin heiti"/>
                <a:ea typeface="inpin heiti"/>
              </a:endParaRPr>
            </a:p>
          </p:txBody>
        </p:sp>
        <p:sp>
          <p:nvSpPr>
            <p:cNvPr id="8" name="Freeform 7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/>
            <p:cNvSpPr/>
            <p:nvPr/>
          </p:nvSpPr>
          <p:spPr bwMode="auto">
            <a:xfrm>
              <a:off x="5306522" y="5329250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 extrusionOk="0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100" b="1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/>
                  <a:ea typeface="inpin heiti"/>
                </a:rPr>
                <a:t> </a:t>
              </a:r>
              <a:endParaRPr/>
            </a:p>
          </p:txBody>
        </p:sp>
        <p:grpSp>
          <p:nvGrpSpPr>
            <p:cNvPr id="9" name="Group 8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/>
            <p:cNvGrpSpPr/>
            <p:nvPr/>
          </p:nvGrpSpPr>
          <p:grpSpPr bwMode="auto">
            <a:xfrm>
              <a:off x="5407972" y="3693193"/>
              <a:ext cx="1744609" cy="1744787"/>
              <a:chOff x="5466028" y="3573608"/>
              <a:chExt cx="1744609" cy="1744787"/>
            </a:xfrm>
          </p:grpSpPr>
          <p:sp>
            <p:nvSpPr>
              <p:cNvPr id="19" name="Circular Arrow 18"/>
              <p:cNvSpPr/>
              <p:nvPr/>
            </p:nvSpPr>
            <p:spPr bwMode="auto">
              <a:xfrm>
                <a:off x="5466028" y="3573608"/>
                <a:ext cx="1744609" cy="1744787"/>
              </a:xfrm>
              <a:prstGeom prst="circularArrow">
                <a:avLst>
                  <a:gd name="adj1" fmla="val 10980"/>
                  <a:gd name="adj2" fmla="val 1142322"/>
                  <a:gd name="adj3" fmla="val 4500000"/>
                  <a:gd name="adj4" fmla="val 13500000"/>
                  <a:gd name="adj5" fmla="val 12500"/>
                </a:avLst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rgbClr val="000000"/>
              </a:lnRef>
              <a:fillRef idx="1">
                <a:srgbClr val="000000"/>
              </a:fillRef>
              <a:effectRef idx="0">
                <a:srgbClr val="000000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zh-CN">
                  <a:latin typeface="inpin heiti"/>
                  <a:ea typeface="inpin heiti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 bwMode="auto">
              <a:xfrm>
                <a:off x="6018081" y="4121528"/>
                <a:ext cx="584388" cy="584388"/>
              </a:xfrm>
              <a:prstGeom prst="ellipse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id-ID" sz="2000" i="0" u="none" strike="noStrike" cap="none" spc="0">
                    <a:ln>
                      <a:noFill/>
                    </a:ln>
                    <a:solidFill>
                      <a:prstClr val="white"/>
                    </a:solidFill>
                    <a:latin typeface="inpin heiti"/>
                    <a:ea typeface="inpin heiti"/>
                  </a:rPr>
                  <a:t>C</a:t>
                </a:r>
                <a:endParaRPr lang="en-US" sz="2000" i="0" u="none" strike="noStrike" cap="none" spc="0">
                  <a:ln>
                    <a:noFill/>
                  </a:ln>
                  <a:solidFill>
                    <a:prstClr val="white"/>
                  </a:solidFill>
                  <a:latin typeface="inpin heiti"/>
                  <a:ea typeface="inpin heiti"/>
                </a:endParaRPr>
              </a:p>
            </p:txBody>
          </p:sp>
        </p:grpSp>
        <p:grpSp>
          <p:nvGrpSpPr>
            <p:cNvPr id="10" name="Group 9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/>
            <p:cNvGrpSpPr/>
            <p:nvPr/>
          </p:nvGrpSpPr>
          <p:grpSpPr bwMode="auto">
            <a:xfrm>
              <a:off x="5047662" y="4811504"/>
              <a:ext cx="1498839" cy="1499563"/>
              <a:chOff x="5105718" y="4691919"/>
              <a:chExt cx="1498839" cy="1499563"/>
            </a:xfrm>
          </p:grpSpPr>
          <p:sp>
            <p:nvSpPr>
              <p:cNvPr id="17" name="Block Arc 16"/>
              <p:cNvSpPr/>
              <p:nvPr/>
            </p:nvSpPr>
            <p:spPr bwMode="auto">
              <a:xfrm>
                <a:off x="5105718" y="4691919"/>
                <a:ext cx="1498839" cy="1499563"/>
              </a:xfrm>
              <a:prstGeom prst="blockArc">
                <a:avLst>
                  <a:gd name="adj1" fmla="val 0"/>
                  <a:gd name="adj2" fmla="val 18900000"/>
                  <a:gd name="adj3" fmla="val 12740"/>
                </a:avLst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rgbClr val="000000"/>
              </a:lnRef>
              <a:fillRef idx="1">
                <a:srgbClr val="000000"/>
              </a:fillRef>
              <a:effectRef idx="0">
                <a:srgbClr val="000000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zh-CN">
                  <a:latin typeface="inpin heiti"/>
                  <a:ea typeface="inpin heiti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 bwMode="auto">
              <a:xfrm>
                <a:off x="5576543" y="5163711"/>
                <a:ext cx="584388" cy="584388"/>
              </a:xfrm>
              <a:prstGeom prst="ellipse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id-ID" sz="2000" i="0" u="none" strike="noStrike" cap="none" spc="0">
                    <a:ln>
                      <a:noFill/>
                    </a:ln>
                    <a:solidFill>
                      <a:prstClr val="white"/>
                    </a:solidFill>
                    <a:latin typeface="inpin heiti"/>
                    <a:ea typeface="inpin heiti"/>
                  </a:rPr>
                  <a:t>D</a:t>
                </a:r>
                <a:endParaRPr lang="en-US" sz="2000" i="0" u="none" strike="noStrike" cap="none" spc="0">
                  <a:ln>
                    <a:noFill/>
                  </a:ln>
                  <a:solidFill>
                    <a:prstClr val="white"/>
                  </a:solidFill>
                  <a:latin typeface="inpin heiti"/>
                  <a:ea typeface="inpin heiti"/>
                </a:endParaRPr>
              </a:p>
            </p:txBody>
          </p:sp>
        </p:grpSp>
        <p:grpSp>
          <p:nvGrpSpPr>
            <p:cNvPr id="11" name="Group 10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/>
            <p:cNvGrpSpPr/>
            <p:nvPr/>
          </p:nvGrpSpPr>
          <p:grpSpPr bwMode="auto">
            <a:xfrm>
              <a:off x="4923304" y="2686851"/>
              <a:ext cx="1744609" cy="1744787"/>
              <a:chOff x="4981360" y="2567267"/>
              <a:chExt cx="1744609" cy="1744787"/>
            </a:xfrm>
          </p:grpSpPr>
          <p:sp>
            <p:nvSpPr>
              <p:cNvPr id="15" name="Shape 14"/>
              <p:cNvSpPr/>
              <p:nvPr/>
            </p:nvSpPr>
            <p:spPr bwMode="auto">
              <a:xfrm>
                <a:off x="4981360" y="2567267"/>
                <a:ext cx="1744609" cy="1744787"/>
              </a:xfrm>
              <a:prstGeom prst="leftCircularArrow">
                <a:avLst>
                  <a:gd name="adj1" fmla="val 10980"/>
                  <a:gd name="adj2" fmla="val 1142322"/>
                  <a:gd name="adj3" fmla="val 6300000"/>
                  <a:gd name="adj4" fmla="val 18900000"/>
                  <a:gd name="adj5" fmla="val 12500"/>
                </a:avLst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rgbClr val="000000"/>
              </a:lnRef>
              <a:fillRef idx="1">
                <a:srgbClr val="000000"/>
              </a:fillRef>
              <a:effectRef idx="0">
                <a:srgbClr val="000000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zh-CN">
                  <a:latin typeface="inpin heiti"/>
                  <a:ea typeface="inpin heiti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5576543" y="3163803"/>
                <a:ext cx="584388" cy="584388"/>
              </a:xfrm>
              <a:prstGeom prst="ellipse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id-ID" sz="2000" i="0" u="none" strike="noStrike" cap="none" spc="0">
                    <a:ln>
                      <a:noFill/>
                    </a:ln>
                    <a:solidFill>
                      <a:prstClr val="white"/>
                    </a:solidFill>
                    <a:latin typeface="inpin heiti"/>
                    <a:ea typeface="inpin heiti"/>
                  </a:rPr>
                  <a:t>B</a:t>
                </a:r>
                <a:endParaRPr lang="en-US" sz="2000" i="0" u="none" strike="noStrike" cap="none" spc="0">
                  <a:ln>
                    <a:noFill/>
                  </a:ln>
                  <a:solidFill>
                    <a:prstClr val="white"/>
                  </a:solidFill>
                  <a:latin typeface="inpin heiti"/>
                  <a:ea typeface="inpin heiti"/>
                </a:endParaRPr>
              </a:p>
            </p:txBody>
          </p:sp>
        </p:grpSp>
        <p:grpSp>
          <p:nvGrpSpPr>
            <p:cNvPr id="12" name="Group 11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/>
            <p:cNvGrpSpPr/>
            <p:nvPr/>
          </p:nvGrpSpPr>
          <p:grpSpPr bwMode="auto">
            <a:xfrm>
              <a:off x="5407972" y="1684213"/>
              <a:ext cx="1744609" cy="1744787"/>
              <a:chOff x="5466028" y="1564628"/>
              <a:chExt cx="1744609" cy="1744787"/>
            </a:xfrm>
          </p:grpSpPr>
          <p:sp>
            <p:nvSpPr>
              <p:cNvPr id="13" name="Circular Arrow 12"/>
              <p:cNvSpPr/>
              <p:nvPr/>
            </p:nvSpPr>
            <p:spPr bwMode="auto">
              <a:xfrm>
                <a:off x="5466028" y="1564628"/>
                <a:ext cx="1744609" cy="1744787"/>
              </a:xfrm>
              <a:prstGeom prst="circularArrow">
                <a:avLst>
                  <a:gd name="adj1" fmla="val 10980"/>
                  <a:gd name="adj2" fmla="val 1142322"/>
                  <a:gd name="adj3" fmla="val 4500000"/>
                  <a:gd name="adj4" fmla="val 10800000"/>
                  <a:gd name="adj5" fmla="val 12500"/>
                </a:avLst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rgbClr val="000000"/>
              </a:lnRef>
              <a:fillRef idx="1">
                <a:srgbClr val="000000"/>
              </a:fillRef>
              <a:effectRef idx="0">
                <a:srgbClr val="000000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zh-CN">
                  <a:latin typeface="inpin heiti"/>
                  <a:ea typeface="inpin heiti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 bwMode="auto">
              <a:xfrm>
                <a:off x="6050547" y="2147096"/>
                <a:ext cx="584388" cy="584388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id-ID" sz="2000" i="0" u="none" strike="noStrike" cap="none" spc="0">
                    <a:ln>
                      <a:noFill/>
                    </a:ln>
                    <a:solidFill>
                      <a:prstClr val="white"/>
                    </a:solidFill>
                    <a:latin typeface="inpin heiti"/>
                    <a:ea typeface="inpin heiti"/>
                  </a:rPr>
                  <a:t>A</a:t>
                </a:r>
                <a:endParaRPr lang="en-US" sz="2000" i="0" u="none" strike="noStrike" cap="none" spc="0">
                  <a:ln>
                    <a:noFill/>
                  </a:ln>
                  <a:solidFill>
                    <a:prstClr val="white"/>
                  </a:solidFill>
                  <a:latin typeface="inpin heiti"/>
                  <a:ea typeface="inpin heiti"/>
                </a:endParaRPr>
              </a:p>
            </p:txBody>
          </p:sp>
        </p:grpSp>
      </p:grpSp>
      <p:grpSp>
        <p:nvGrpSpPr>
          <p:cNvPr id="21" name="组合 33"/>
          <p:cNvGrpSpPr/>
          <p:nvPr/>
        </p:nvGrpSpPr>
        <p:grpSpPr bwMode="auto">
          <a:xfrm>
            <a:off x="7150971" y="1917459"/>
            <a:ext cx="2717425" cy="884352"/>
            <a:chOff x="874713" y="3451823"/>
            <a:chExt cx="2717425" cy="884352"/>
          </a:xfrm>
        </p:grpSpPr>
        <p:sp>
          <p:nvSpPr>
            <p:cNvPr id="22" name="矩形 34"/>
            <p:cNvSpPr/>
            <p:nvPr/>
          </p:nvSpPr>
          <p:spPr bwMode="auto">
            <a:xfrm>
              <a:off x="874714" y="3800644"/>
              <a:ext cx="2717424" cy="53553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ru-RU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/>
                  <a:ea typeface="inpin heiti"/>
                </a:rPr>
                <a:t>За создание самого приложения сайта, обработку действий и т.д.</a:t>
              </a:r>
              <a:endParaRPr 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/>
                <a:ea typeface="inpin heiti"/>
              </a:endParaRPr>
            </a:p>
          </p:txBody>
        </p:sp>
        <p:sp>
          <p:nvSpPr>
            <p:cNvPr id="23" name="矩形 35"/>
            <p:cNvSpPr/>
            <p:nvPr/>
          </p:nvSpPr>
          <p:spPr bwMode="auto">
            <a:xfrm>
              <a:off x="874713" y="3451823"/>
              <a:ext cx="2241974" cy="39421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zh-CN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/>
                  <a:ea typeface="inpin heiti"/>
                </a:rPr>
                <a:t>Flask</a:t>
              </a:r>
              <a:endParaRPr 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/>
                <a:ea typeface="inpin heiti"/>
              </a:endParaRPr>
            </a:p>
          </p:txBody>
        </p:sp>
      </p:grpSp>
      <p:grpSp>
        <p:nvGrpSpPr>
          <p:cNvPr id="24" name="组合 36"/>
          <p:cNvGrpSpPr/>
          <p:nvPr/>
        </p:nvGrpSpPr>
        <p:grpSpPr bwMode="auto">
          <a:xfrm>
            <a:off x="7150971" y="3615083"/>
            <a:ext cx="2717425" cy="884352"/>
            <a:chOff x="874713" y="3451823"/>
            <a:chExt cx="2717425" cy="884352"/>
          </a:xfrm>
        </p:grpSpPr>
        <p:sp>
          <p:nvSpPr>
            <p:cNvPr id="25" name="矩形 40"/>
            <p:cNvSpPr/>
            <p:nvPr/>
          </p:nvSpPr>
          <p:spPr bwMode="auto">
            <a:xfrm>
              <a:off x="874713" y="3800644"/>
              <a:ext cx="2717425" cy="53553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ru-RU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/>
                  <a:ea typeface="inpin heiti"/>
                </a:rPr>
                <a:t>Создание шаблонов для сайта и удобная работа с ними</a:t>
              </a:r>
              <a:endParaRPr 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/>
                <a:ea typeface="inpin heiti"/>
              </a:endParaRPr>
            </a:p>
          </p:txBody>
        </p:sp>
        <p:sp>
          <p:nvSpPr>
            <p:cNvPr id="26" name="矩形 41"/>
            <p:cNvSpPr/>
            <p:nvPr/>
          </p:nvSpPr>
          <p:spPr bwMode="auto">
            <a:xfrm>
              <a:off x="874713" y="3451823"/>
              <a:ext cx="2241974" cy="40075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dirty="0"/>
                <a:t>Jinja2</a:t>
              </a:r>
              <a:endParaRPr 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/>
                <a:ea typeface="inpin heiti"/>
              </a:endParaRPr>
            </a:p>
          </p:txBody>
        </p:sp>
      </p:grpSp>
      <p:grpSp>
        <p:nvGrpSpPr>
          <p:cNvPr id="27" name="组合 42"/>
          <p:cNvGrpSpPr/>
          <p:nvPr/>
        </p:nvGrpSpPr>
        <p:grpSpPr bwMode="auto">
          <a:xfrm>
            <a:off x="2090056" y="2676705"/>
            <a:ext cx="2925929" cy="662752"/>
            <a:chOff x="0" y="0"/>
            <a:chExt cx="2925929" cy="662752"/>
          </a:xfrm>
        </p:grpSpPr>
        <p:sp>
          <p:nvSpPr>
            <p:cNvPr id="28" name="矩形 43"/>
            <p:cNvSpPr/>
            <p:nvPr/>
          </p:nvSpPr>
          <p:spPr bwMode="auto">
            <a:xfrm>
              <a:off x="0" y="348820"/>
              <a:ext cx="2925929" cy="3139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defRPr/>
              </a:pPr>
              <a:r>
                <a:rPr lang="ru-RU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/>
                  <a:ea typeface="inpin heiti"/>
                </a:rPr>
                <a:t>Отвечают за внешний вид сайта</a:t>
              </a:r>
              <a:endParaRPr 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/>
                <a:ea typeface="inpin heiti"/>
              </a:endParaRPr>
            </a:p>
          </p:txBody>
        </p:sp>
        <p:sp>
          <p:nvSpPr>
            <p:cNvPr id="29" name="矩形 44"/>
            <p:cNvSpPr/>
            <p:nvPr/>
          </p:nvSpPr>
          <p:spPr bwMode="auto">
            <a:xfrm>
              <a:off x="673515" y="0"/>
              <a:ext cx="2244493" cy="4247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defRPr/>
              </a:pPr>
              <a:r>
                <a:rPr lang="en-US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/>
                  <a:ea typeface="inpin heiti"/>
                </a:rPr>
                <a:t>Css</a:t>
              </a:r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/>
                  <a:ea typeface="inpin heiti"/>
                </a:rPr>
                <a:t>, </a:t>
              </a:r>
              <a:r>
                <a:rPr lang="en-US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/>
                  <a:ea typeface="inpin heiti"/>
                </a:rPr>
                <a:t>js</a:t>
              </a:r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/>
                  <a:ea typeface="inpin heiti"/>
                </a:rPr>
                <a:t>, sass</a:t>
              </a:r>
              <a:endParaRPr 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/>
                <a:ea typeface="inpin heiti"/>
              </a:endParaRPr>
            </a:p>
          </p:txBody>
        </p:sp>
      </p:grpSp>
      <p:grpSp>
        <p:nvGrpSpPr>
          <p:cNvPr id="30" name="组合 45"/>
          <p:cNvGrpSpPr/>
          <p:nvPr/>
        </p:nvGrpSpPr>
        <p:grpSpPr bwMode="auto">
          <a:xfrm>
            <a:off x="2076015" y="4465729"/>
            <a:ext cx="2937809" cy="625898"/>
            <a:chOff x="-14041" y="0"/>
            <a:chExt cx="2937809" cy="625898"/>
          </a:xfrm>
        </p:grpSpPr>
        <p:sp>
          <p:nvSpPr>
            <p:cNvPr id="31" name="矩形 46"/>
            <p:cNvSpPr/>
            <p:nvPr/>
          </p:nvSpPr>
          <p:spPr bwMode="auto">
            <a:xfrm>
              <a:off x="-14041" y="332291"/>
              <a:ext cx="2932049" cy="29360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defRPr/>
              </a:pPr>
              <a:r>
                <a:rPr lang="ru-RU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/>
                  <a:ea typeface="inpin heiti"/>
                </a:rPr>
                <a:t>Хранение данных </a:t>
              </a:r>
              <a:endParaRPr 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/>
                <a:ea typeface="inpin heiti"/>
              </a:endParaRPr>
            </a:p>
          </p:txBody>
        </p:sp>
        <p:sp>
          <p:nvSpPr>
            <p:cNvPr id="32" name="矩形 47"/>
            <p:cNvSpPr/>
            <p:nvPr/>
          </p:nvSpPr>
          <p:spPr bwMode="auto">
            <a:xfrm>
              <a:off x="673515" y="0"/>
              <a:ext cx="2250253" cy="39421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defRPr/>
              </a:pPr>
              <a:r>
                <a:rPr lang="en-US" altLang="zh-CN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/>
                  <a:ea typeface="inpin heiti"/>
                </a:rPr>
                <a:t>SQLite</a:t>
              </a:r>
              <a:endParaRPr 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/>
                <a:ea typeface="inpin heit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Выводы и возможности по доработке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ru-RU" dirty="0"/>
              <a:t>"Совершенство не является целью, а процессом постоянного усовершенствования." - Джон </a:t>
            </a:r>
            <a:r>
              <a:rPr lang="ru-RU" dirty="0" err="1" smtClean="0"/>
              <a:t>Дьюи</a:t>
            </a:r>
            <a:endParaRPr lang="ru-RU" dirty="0" smtClean="0"/>
          </a:p>
          <a:p>
            <a:pPr marL="0" indent="0">
              <a:buNone/>
              <a:defRPr/>
            </a:pPr>
            <a:endParaRPr lang="ru-RU" dirty="0"/>
          </a:p>
          <a:p>
            <a:pPr>
              <a:buFontTx/>
              <a:buChar char="-"/>
              <a:defRPr/>
            </a:pPr>
            <a:r>
              <a:rPr lang="ru-RU" dirty="0" smtClean="0"/>
              <a:t>Админ панель</a:t>
            </a:r>
          </a:p>
          <a:p>
            <a:pPr>
              <a:buFontTx/>
              <a:buChar char="-"/>
              <a:defRPr/>
            </a:pPr>
            <a:r>
              <a:rPr lang="ru-RU" dirty="0" smtClean="0"/>
              <a:t>Добавить проверку валидной почты</a:t>
            </a:r>
          </a:p>
          <a:p>
            <a:pPr>
              <a:buFontTx/>
              <a:buChar char="-"/>
              <a:defRPr/>
            </a:pPr>
            <a:r>
              <a:rPr lang="ru-RU" dirty="0" err="1" smtClean="0"/>
              <a:t>Захостить</a:t>
            </a:r>
            <a:r>
              <a:rPr lang="ru-RU" dirty="0" smtClean="0"/>
              <a:t> проект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572814" y="2379634"/>
            <a:ext cx="10515600" cy="779463"/>
          </a:xfrm>
        </p:spPr>
        <p:txBody>
          <a:bodyPr/>
          <a:lstStyle/>
          <a:p>
            <a:pPr algn="ctr">
              <a:defRPr/>
            </a:pPr>
            <a:r>
              <a:rPr lang="ru-RU" b="1" i="1"/>
              <a:t>Спасибо за внимание</a:t>
            </a:r>
          </a:p>
        </p:txBody>
      </p:sp>
      <p:pic>
        <p:nvPicPr>
          <p:cNvPr id="4098" name="Picture 2" descr="https://avatars.dzeninfra.ru/get-zen_doc/9795216/pub_646e27b6951f992f94dfb045_646e2a0ca7cb4a6b727f3b6e/scale_1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610049"/>
            <a:ext cx="10193064" cy="573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3200" dirty="0"/>
              <a:t>Идея </a:t>
            </a:r>
            <a:r>
              <a:rPr lang="ru-RU" sz="3200" dirty="0" smtClean="0"/>
              <a:t>сайта </a:t>
            </a:r>
            <a:r>
              <a:rPr lang="ru-RU" sz="3200" dirty="0" smtClean="0"/>
              <a:t>заключается </a:t>
            </a:r>
            <a:r>
              <a:rPr lang="ru-RU" sz="3200" dirty="0"/>
              <a:t>в том, </a:t>
            </a:r>
            <a:r>
              <a:rPr lang="ru-RU" sz="3200" dirty="0" smtClean="0"/>
              <a:t>что представить миру </a:t>
            </a:r>
            <a:r>
              <a:rPr lang="ru-RU" sz="3200" dirty="0" smtClean="0"/>
              <a:t>на своей площадке </a:t>
            </a:r>
            <a:r>
              <a:rPr lang="ru-RU" sz="3200" dirty="0" smtClean="0"/>
              <a:t>свои проекты, навыки и уровень  </a:t>
            </a:r>
            <a:r>
              <a:rPr lang="ru-RU" sz="3200" dirty="0" err="1" smtClean="0"/>
              <a:t>проффесионалити</a:t>
            </a:r>
            <a:r>
              <a:rPr lang="ru-RU" sz="3200" dirty="0" smtClean="0"/>
              <a:t> разработчиков!</a:t>
            </a:r>
            <a:endParaRPr lang="ru-RU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Описание </a:t>
            </a:r>
            <a:r>
              <a:rPr lang="ru-RU" dirty="0" smtClean="0"/>
              <a:t>реализации(</a:t>
            </a:r>
            <a:r>
              <a:rPr lang="en-US" dirty="0" smtClean="0"/>
              <a:t>fronted)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 "Самые красивые идеи просты." - Ричард </a:t>
            </a:r>
            <a:r>
              <a:rPr lang="ru-RU" dirty="0" smtClean="0"/>
              <a:t>Бах</a:t>
            </a:r>
            <a:endParaRPr lang="en-US" dirty="0" smtClean="0"/>
          </a:p>
          <a:p>
            <a:pPr>
              <a:defRPr/>
            </a:pP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Описание </a:t>
            </a:r>
            <a:r>
              <a:rPr lang="ru-RU" dirty="0" smtClean="0"/>
              <a:t>реализации(</a:t>
            </a:r>
            <a:r>
              <a:rPr lang="en-US" dirty="0" smtClean="0"/>
              <a:t>fronted)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 "Самые красивые идеи просты." - Ричард </a:t>
            </a:r>
            <a:r>
              <a:rPr lang="ru-RU" dirty="0" smtClean="0"/>
              <a:t>Бах</a:t>
            </a:r>
            <a:endParaRPr lang="en-US" dirty="0" smtClean="0"/>
          </a:p>
          <a:p>
            <a:pPr>
              <a:defRPr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314" y="-348343"/>
            <a:ext cx="12511312" cy="7206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1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Описание </a:t>
            </a:r>
            <a:r>
              <a:rPr lang="ru-RU" dirty="0" smtClean="0"/>
              <a:t>реализации(</a:t>
            </a:r>
            <a:r>
              <a:rPr lang="en-US" dirty="0" smtClean="0"/>
              <a:t>fronted)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 "Самые красивые идеи просты." - Ричард </a:t>
            </a:r>
            <a:r>
              <a:rPr lang="ru-RU" dirty="0" smtClean="0"/>
              <a:t>Бах</a:t>
            </a:r>
            <a:endParaRPr lang="en-US" dirty="0" smtClean="0"/>
          </a:p>
          <a:p>
            <a:pPr>
              <a:defRPr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743" y="0"/>
            <a:ext cx="125984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1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Описание </a:t>
            </a:r>
            <a:r>
              <a:rPr lang="ru-RU" dirty="0" smtClean="0"/>
              <a:t>реализации(</a:t>
            </a:r>
            <a:r>
              <a:rPr lang="en-US" dirty="0" smtClean="0"/>
              <a:t>fronted)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 "Самые красивые идеи просты." - Ричард </a:t>
            </a:r>
            <a:r>
              <a:rPr lang="ru-RU" dirty="0" smtClean="0"/>
              <a:t>Бах</a:t>
            </a:r>
            <a:endParaRPr lang="en-US" dirty="0" smtClean="0"/>
          </a:p>
          <a:p>
            <a:pPr>
              <a:defRPr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3" y="3199581"/>
            <a:ext cx="5820230" cy="3450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543" y="3199581"/>
            <a:ext cx="5820230" cy="3450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01" y="0"/>
            <a:ext cx="122436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056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Описание </a:t>
            </a:r>
            <a:r>
              <a:rPr lang="ru-RU" dirty="0" smtClean="0"/>
              <a:t>реализации(</a:t>
            </a:r>
            <a:r>
              <a:rPr lang="en-US" dirty="0" smtClean="0"/>
              <a:t>fronted)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 "Самые красивые идеи просты." - Ричард </a:t>
            </a:r>
            <a:r>
              <a:rPr lang="ru-RU" dirty="0" smtClean="0"/>
              <a:t>Бах</a:t>
            </a:r>
            <a:endParaRPr lang="en-US" dirty="0" smtClean="0"/>
          </a:p>
          <a:p>
            <a:pPr>
              <a:defRPr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3" y="3199581"/>
            <a:ext cx="5820230" cy="3450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543" y="3199581"/>
            <a:ext cx="5820230" cy="3450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01" y="0"/>
            <a:ext cx="122436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01" y="0"/>
            <a:ext cx="122436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1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Описание </a:t>
            </a:r>
            <a:r>
              <a:rPr lang="ru-RU" dirty="0" smtClean="0"/>
              <a:t>реализации(</a:t>
            </a:r>
            <a:r>
              <a:rPr lang="en-US" dirty="0" smtClean="0"/>
              <a:t>fronted)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 "Самые красивые идеи просты." - Ричард </a:t>
            </a:r>
            <a:r>
              <a:rPr lang="ru-RU" dirty="0" smtClean="0"/>
              <a:t>Бах</a:t>
            </a:r>
            <a:endParaRPr lang="en-US" dirty="0" smtClean="0"/>
          </a:p>
          <a:p>
            <a:pPr>
              <a:defRPr/>
            </a:pP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298"/>
            <a:ext cx="12302040" cy="6867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1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Описание </a:t>
            </a:r>
            <a:r>
              <a:rPr lang="ru-RU" dirty="0" smtClean="0"/>
              <a:t>реализации(</a:t>
            </a:r>
            <a:r>
              <a:rPr lang="en-US" dirty="0" smtClean="0"/>
              <a:t>backend)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Проект разбит на несколько файлов</a:t>
            </a:r>
            <a:r>
              <a:rPr lang="en-US" dirty="0"/>
              <a:t> Python </a:t>
            </a:r>
            <a:r>
              <a:rPr lang="ru-RU" dirty="0"/>
              <a:t>в каждом из котором свой </a:t>
            </a:r>
            <a:r>
              <a:rPr lang="ru-RU" dirty="0" smtClean="0"/>
              <a:t>функционал </a:t>
            </a:r>
            <a:r>
              <a:rPr lang="ru-RU" dirty="0"/>
              <a:t>так же в проекте присутствуют директории наполненные данными для работы </a:t>
            </a:r>
            <a:r>
              <a:rPr lang="ru-RU" dirty="0" smtClean="0"/>
              <a:t>сайта</a:t>
            </a:r>
            <a:r>
              <a:rPr lang="ru-RU" dirty="0" smtClean="0"/>
              <a:t>(по </a:t>
            </a:r>
            <a:r>
              <a:rPr lang="ru-RU" dirty="0"/>
              <a:t>типу </a:t>
            </a:r>
            <a:r>
              <a:rPr lang="ru-RU" dirty="0" smtClean="0"/>
              <a:t>фотографий, </a:t>
            </a:r>
            <a:r>
              <a:rPr lang="en-US" dirty="0" err="1" smtClean="0"/>
              <a:t>js</a:t>
            </a:r>
            <a:r>
              <a:rPr lang="en-US" dirty="0" smtClean="0"/>
              <a:t>, </a:t>
            </a:r>
            <a:r>
              <a:rPr lang="en-US" dirty="0" err="1" smtClean="0"/>
              <a:t>css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/>
              <a:t>шрифтов и т.д.)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552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9B810"/>
      </a:accent1>
      <a:accent2>
        <a:srgbClr val="6C7074"/>
      </a:accent2>
      <a:accent3>
        <a:srgbClr val="BBA894"/>
      </a:accent3>
      <a:accent4>
        <a:srgbClr val="FFC000"/>
      </a:accent4>
      <a:accent5>
        <a:srgbClr val="8B6539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163</Words>
  <Application>Microsoft Office PowerPoint</Application>
  <DocSecurity>0</DocSecurity>
  <PresentationFormat>Произвольный</PresentationFormat>
  <Paragraphs>41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Office Theme</vt:lpstr>
      <vt:lpstr>MysticalPy Company </vt:lpstr>
      <vt:lpstr>Введение</vt:lpstr>
      <vt:lpstr>Описание реализации(fronted)</vt:lpstr>
      <vt:lpstr>Описание реализации(fronted)</vt:lpstr>
      <vt:lpstr>Описание реализации(fronted)</vt:lpstr>
      <vt:lpstr>Описание реализации(fronted)</vt:lpstr>
      <vt:lpstr>Описание реализации(fronted)</vt:lpstr>
      <vt:lpstr>Описание реализации(fronted)</vt:lpstr>
      <vt:lpstr>Описание реализации(backend)</vt:lpstr>
      <vt:lpstr>Основные Технологии которые использовал</vt:lpstr>
      <vt:lpstr>Выводы и возможности по доработке</vt:lpstr>
      <vt:lpstr>Спасибо за внимание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nikkm</cp:lastModifiedBy>
  <cp:revision>14</cp:revision>
  <dcterms:created xsi:type="dcterms:W3CDTF">2023-02-11T11:38:42Z</dcterms:created>
  <dcterms:modified xsi:type="dcterms:W3CDTF">2024-04-25T09:57:34Z</dcterms:modified>
  <dc:identifier/>
  <dc:language/>
  <cp:version/>
</cp:coreProperties>
</file>