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79ACDC3-6001-483C-8EDF-EE730C87236F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25.1.20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BFC5CC6-AAA3-41DA-A415-DD55B80A62A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0B8828C-F838-446A-9A6C-13A272E1AF42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25.1.20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2B4EDE1-A56D-4756-987E-4F7BA51E84E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26400" y="2549520"/>
            <a:ext cx="501516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111e31"/>
                </a:solidFill>
                <a:latin typeface="Calibri"/>
              </a:rPr>
              <a:t>RICAR.DO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540800" y="4927680"/>
            <a:ext cx="745056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729f11"/>
                </a:solidFill>
                <a:latin typeface="Calibri"/>
              </a:rPr>
              <a:t>Web-сервис для голосований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729f11"/>
                </a:solidFill>
                <a:latin typeface="Calibri"/>
              </a:rPr>
              <a:t>	</a:t>
            </a:r>
            <a:r>
              <a:rPr b="0" lang="ru-RU" sz="2400" spc="-1" strike="noStrike">
                <a:solidFill>
                  <a:srgbClr val="729f11"/>
                </a:solidFill>
                <a:latin typeface="Calibri"/>
              </a:rPr>
              <a:t>	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512000" y="112320"/>
            <a:ext cx="7552440" cy="895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Почему Ricar.do?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88" name="Group 2"/>
          <p:cNvGrpSpPr/>
          <p:nvPr/>
        </p:nvGrpSpPr>
        <p:grpSpPr>
          <a:xfrm>
            <a:off x="1908360" y="4291920"/>
            <a:ext cx="5193360" cy="685080"/>
            <a:chOff x="1908360" y="4291920"/>
            <a:chExt cx="5193360" cy="685080"/>
          </a:xfrm>
        </p:grpSpPr>
        <p:sp>
          <p:nvSpPr>
            <p:cNvPr id="89" name="Line 3"/>
            <p:cNvSpPr/>
            <p:nvPr/>
          </p:nvSpPr>
          <p:spPr>
            <a:xfrm>
              <a:off x="2301120" y="4950720"/>
              <a:ext cx="4800600" cy="360"/>
            </a:xfrm>
            <a:prstGeom prst="line">
              <a:avLst/>
            </a:prstGeom>
            <a:ln cap="rnd" w="25560">
              <a:solidFill>
                <a:srgbClr val="969696"/>
              </a:solidFill>
              <a:custDash>
                <a:ds d="100000" sp="100000"/>
              </a:custDash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 rot="3419400">
              <a:off x="2017440" y="4374360"/>
              <a:ext cx="479160" cy="520200"/>
            </a:xfrm>
            <a:prstGeom prst="rect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lin ang="8814000"/>
            </a:gradFill>
            <a:ln w="9360">
              <a:noFill/>
            </a:ln>
            <a:scene3d>
              <a:camera prst="legacyPerspectiveFront">
                <a:rot lat="0" lon="1500000" rev="0"/>
              </a:camera>
              <a:lightRig dir="b" rig="legacyFlat4"/>
            </a:scene3d>
            <a:sp3d extrusionH="430200" prstMaterial="legacyMatte">
              <a:bevelT prst="angle" w="13500" h="13500"/>
              <a:bevelB prst="angle" w="13500" h="13500"/>
              <a:extrusionClr>
                <a:srgbClr val="ff7c80"/>
              </a:extrusionClr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3331800" y="4461840"/>
              <a:ext cx="305244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2400" spc="-1" strike="noStrike">
                  <a:solidFill>
                    <a:srgbClr val="000000"/>
                  </a:solidFill>
                  <a:latin typeface="Calibri"/>
                </a:rPr>
                <a:t>Приятный дизайн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92" name="CustomShape 6"/>
            <p:cNvSpPr/>
            <p:nvPr/>
          </p:nvSpPr>
          <p:spPr>
            <a:xfrm>
              <a:off x="2053800" y="4417560"/>
              <a:ext cx="3913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ru-RU" sz="2400" spc="-1" strike="noStrike">
                  <a:solidFill>
                    <a:srgbClr val="ffffff"/>
                  </a:solidFill>
                  <a:latin typeface="Calibri"/>
                </a:rPr>
                <a:t>4</a:t>
              </a:r>
              <a:endParaRPr b="0" lang="ru-RU" sz="2400" spc="-1" strike="noStrike">
                <a:latin typeface="Arial"/>
              </a:endParaRPr>
            </a:p>
          </p:txBody>
        </p:sp>
      </p:grpSp>
      <p:grpSp>
        <p:nvGrpSpPr>
          <p:cNvPr id="93" name="Group 7"/>
          <p:cNvGrpSpPr/>
          <p:nvPr/>
        </p:nvGrpSpPr>
        <p:grpSpPr>
          <a:xfrm>
            <a:off x="1908360" y="1777320"/>
            <a:ext cx="5193360" cy="685080"/>
            <a:chOff x="1908360" y="1777320"/>
            <a:chExt cx="5193360" cy="685080"/>
          </a:xfrm>
        </p:grpSpPr>
        <p:sp>
          <p:nvSpPr>
            <p:cNvPr id="94" name="Line 8"/>
            <p:cNvSpPr/>
            <p:nvPr/>
          </p:nvSpPr>
          <p:spPr>
            <a:xfrm>
              <a:off x="2301120" y="2436120"/>
              <a:ext cx="4800600" cy="360"/>
            </a:xfrm>
            <a:prstGeom prst="line">
              <a:avLst/>
            </a:prstGeom>
            <a:ln cap="rnd" w="25560">
              <a:solidFill>
                <a:srgbClr val="969696"/>
              </a:solidFill>
              <a:custDash>
                <a:ds d="100000" sp="100000"/>
              </a:custDash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"/>
            <p:cNvSpPr/>
            <p:nvPr/>
          </p:nvSpPr>
          <p:spPr>
            <a:xfrm rot="3419400">
              <a:off x="2017440" y="1859760"/>
              <a:ext cx="479160" cy="520200"/>
            </a:xfrm>
            <a:prstGeom prst="rect">
              <a:avLst/>
            </a:prstGeom>
            <a:gradFill rotWithShape="0">
              <a:gsLst>
                <a:gs pos="0">
                  <a:srgbClr val="99cc00"/>
                </a:gs>
                <a:gs pos="100000">
                  <a:srgbClr val="465e00"/>
                </a:gs>
              </a:gsLst>
              <a:lin ang="8814000"/>
            </a:gradFill>
            <a:ln w="9360">
              <a:noFill/>
            </a:ln>
            <a:scene3d>
              <a:camera prst="legacyPerspectiveFront">
                <a:rot lat="0" lon="1500000" rev="0"/>
              </a:camera>
              <a:lightRig dir="b" rig="legacyFlat4"/>
            </a:scene3d>
            <a:sp3d extrusionH="430200" prstMaterial="legacyMatte">
              <a:bevelT prst="angle" w="13500" h="13500"/>
              <a:bevelB prst="angle" w="13500" h="13500"/>
              <a:extrusionClr>
                <a:srgbClr val="99cc00"/>
              </a:extrusionClr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3499200" y="1947240"/>
              <a:ext cx="13348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2400" spc="-1" strike="noStrike">
                  <a:solidFill>
                    <a:srgbClr val="000000"/>
                  </a:solidFill>
                  <a:latin typeface="Calibri"/>
                </a:rPr>
                <a:t>Удобно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97" name="CustomShape 11"/>
            <p:cNvSpPr/>
            <p:nvPr/>
          </p:nvSpPr>
          <p:spPr>
            <a:xfrm>
              <a:off x="2053800" y="1902960"/>
              <a:ext cx="3913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ru-RU" sz="2400" spc="-1" strike="noStrike">
                  <a:solidFill>
                    <a:srgbClr val="ffffff"/>
                  </a:solidFill>
                  <a:latin typeface="Calibri"/>
                </a:rPr>
                <a:t>1</a:t>
              </a:r>
              <a:endParaRPr b="0" lang="ru-RU" sz="2400" spc="-1" strike="noStrike">
                <a:latin typeface="Arial"/>
              </a:endParaRPr>
            </a:p>
          </p:txBody>
        </p:sp>
      </p:grpSp>
      <p:grpSp>
        <p:nvGrpSpPr>
          <p:cNvPr id="98" name="Group 12"/>
          <p:cNvGrpSpPr/>
          <p:nvPr/>
        </p:nvGrpSpPr>
        <p:grpSpPr>
          <a:xfrm>
            <a:off x="1908360" y="2615760"/>
            <a:ext cx="5193360" cy="685080"/>
            <a:chOff x="1908360" y="2615760"/>
            <a:chExt cx="5193360" cy="685080"/>
          </a:xfrm>
        </p:grpSpPr>
        <p:sp>
          <p:nvSpPr>
            <p:cNvPr id="99" name="Line 13"/>
            <p:cNvSpPr/>
            <p:nvPr/>
          </p:nvSpPr>
          <p:spPr>
            <a:xfrm>
              <a:off x="2301120" y="3274200"/>
              <a:ext cx="4800600" cy="360"/>
            </a:xfrm>
            <a:prstGeom prst="line">
              <a:avLst/>
            </a:prstGeom>
            <a:ln cap="rnd" w="25560">
              <a:solidFill>
                <a:srgbClr val="969696"/>
              </a:solidFill>
              <a:custDash>
                <a:ds d="100000" sp="100000"/>
              </a:custDash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4"/>
            <p:cNvSpPr/>
            <p:nvPr/>
          </p:nvSpPr>
          <p:spPr>
            <a:xfrm rot="3419400">
              <a:off x="2017440" y="2698200"/>
              <a:ext cx="479160" cy="520200"/>
            </a:xfrm>
            <a:prstGeom prst="rect">
              <a:avLst/>
            </a:prstGeom>
            <a:gradFill rotWithShape="0">
              <a:gsLst>
                <a:gs pos="0">
                  <a:srgbClr val="006699"/>
                </a:gs>
                <a:gs pos="100000">
                  <a:srgbClr val="002f46"/>
                </a:gs>
              </a:gsLst>
              <a:lin ang="8814000"/>
            </a:gradFill>
            <a:ln w="9360">
              <a:noFill/>
            </a:ln>
            <a:scene3d>
              <a:camera prst="legacyPerspectiveFront">
                <a:rot lat="0" lon="1500000" rev="0"/>
              </a:camera>
              <a:lightRig dir="b" rig="legacyFlat4"/>
            </a:scene3d>
            <a:sp3d extrusionH="430200" prstMaterial="legacyMatte">
              <a:bevelT prst="angle" w="13500" h="13500"/>
              <a:bevelB prst="angle" w="13500" h="13500"/>
              <a:extrusionClr>
                <a:srgbClr val="006699"/>
              </a:extrusionClr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5"/>
            <p:cNvSpPr/>
            <p:nvPr/>
          </p:nvSpPr>
          <p:spPr>
            <a:xfrm>
              <a:off x="3483000" y="2785320"/>
              <a:ext cx="13546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2400" spc="-1" strike="noStrike">
                  <a:solidFill>
                    <a:srgbClr val="000000"/>
                  </a:solidFill>
                  <a:latin typeface="Calibri"/>
                </a:rPr>
                <a:t>Быстро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102" name="CustomShape 16"/>
            <p:cNvSpPr/>
            <p:nvPr/>
          </p:nvSpPr>
          <p:spPr>
            <a:xfrm>
              <a:off x="2053800" y="2741040"/>
              <a:ext cx="3913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ru-RU" sz="2400" spc="-1" strike="noStrike">
                  <a:solidFill>
                    <a:srgbClr val="ffffff"/>
                  </a:solidFill>
                  <a:latin typeface="Calibri"/>
                </a:rPr>
                <a:t>2</a:t>
              </a:r>
              <a:endParaRPr b="0" lang="ru-RU" sz="2400" spc="-1" strike="noStrike">
                <a:latin typeface="Arial"/>
              </a:endParaRPr>
            </a:p>
          </p:txBody>
        </p:sp>
      </p:grpSp>
      <p:grpSp>
        <p:nvGrpSpPr>
          <p:cNvPr id="103" name="Group 17"/>
          <p:cNvGrpSpPr/>
          <p:nvPr/>
        </p:nvGrpSpPr>
        <p:grpSpPr>
          <a:xfrm>
            <a:off x="1908360" y="3453840"/>
            <a:ext cx="5193360" cy="685080"/>
            <a:chOff x="1908360" y="3453840"/>
            <a:chExt cx="5193360" cy="685080"/>
          </a:xfrm>
        </p:grpSpPr>
        <p:sp>
          <p:nvSpPr>
            <p:cNvPr id="104" name="Line 18"/>
            <p:cNvSpPr/>
            <p:nvPr/>
          </p:nvSpPr>
          <p:spPr>
            <a:xfrm>
              <a:off x="2302560" y="4110840"/>
              <a:ext cx="4799160" cy="1800"/>
            </a:xfrm>
            <a:prstGeom prst="line">
              <a:avLst/>
            </a:prstGeom>
            <a:ln cap="rnd" w="25560">
              <a:solidFill>
                <a:srgbClr val="969696"/>
              </a:solidFill>
              <a:custDash>
                <a:ds d="100000" sp="100000"/>
              </a:custDash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9"/>
            <p:cNvSpPr/>
            <p:nvPr/>
          </p:nvSpPr>
          <p:spPr>
            <a:xfrm rot="3419400">
              <a:off x="2017440" y="3536280"/>
              <a:ext cx="479160" cy="520200"/>
            </a:xfrm>
            <a:prstGeom prst="rect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764617"/>
                </a:gs>
              </a:gsLst>
              <a:lin ang="8814000"/>
            </a:gradFill>
            <a:ln w="9360">
              <a:noFill/>
            </a:ln>
            <a:scene3d>
              <a:camera prst="legacyPerspectiveFront">
                <a:rot lat="0" lon="1500000" rev="0"/>
              </a:camera>
              <a:lightRig dir="b" rig="legacyFlat4"/>
            </a:scene3d>
            <a:sp3d extrusionH="430200" prstMaterial="legacyMatte">
              <a:bevelT prst="angle" w="13500" h="13500"/>
              <a:bevelB prst="angle" w="13500" h="13500"/>
              <a:extrusionClr>
                <a:srgbClr val="ff9933"/>
              </a:extrusionClr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20"/>
            <p:cNvSpPr/>
            <p:nvPr/>
          </p:nvSpPr>
          <p:spPr>
            <a:xfrm>
              <a:off x="3423240" y="3623760"/>
              <a:ext cx="188964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2400" spc="-1" strike="noStrike">
                  <a:solidFill>
                    <a:srgbClr val="000000"/>
                  </a:solidFill>
                  <a:latin typeface="Calibri"/>
                </a:rPr>
                <a:t>Бесплатно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107" name="CustomShape 21"/>
            <p:cNvSpPr/>
            <p:nvPr/>
          </p:nvSpPr>
          <p:spPr>
            <a:xfrm>
              <a:off x="2053800" y="3579120"/>
              <a:ext cx="3913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ru-RU" sz="2400" spc="-1" strike="noStrike">
                  <a:solidFill>
                    <a:srgbClr val="ffffff"/>
                  </a:solidFill>
                  <a:latin typeface="Calibri"/>
                </a:rPr>
                <a:t>3</a:t>
              </a:r>
              <a:endParaRPr b="0" lang="ru-RU" sz="2400" spc="-1" strike="noStrike">
                <a:latin typeface="Arial"/>
              </a:endParaRPr>
            </a:p>
          </p:txBody>
        </p:sp>
      </p:grpSp>
      <p:grpSp>
        <p:nvGrpSpPr>
          <p:cNvPr id="108" name="Group 22"/>
          <p:cNvGrpSpPr/>
          <p:nvPr/>
        </p:nvGrpSpPr>
        <p:grpSpPr>
          <a:xfrm>
            <a:off x="1908360" y="5152320"/>
            <a:ext cx="5193360" cy="685080"/>
            <a:chOff x="1908360" y="5152320"/>
            <a:chExt cx="5193360" cy="685080"/>
          </a:xfrm>
        </p:grpSpPr>
        <p:sp>
          <p:nvSpPr>
            <p:cNvPr id="109" name="Line 23"/>
            <p:cNvSpPr/>
            <p:nvPr/>
          </p:nvSpPr>
          <p:spPr>
            <a:xfrm>
              <a:off x="2301120" y="5811120"/>
              <a:ext cx="4800600" cy="360"/>
            </a:xfrm>
            <a:prstGeom prst="line">
              <a:avLst/>
            </a:prstGeom>
            <a:ln cap="rnd" w="25560">
              <a:solidFill>
                <a:srgbClr val="969696"/>
              </a:solidFill>
              <a:custDash>
                <a:ds d="100000" sp="100000"/>
              </a:custDash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24"/>
            <p:cNvSpPr/>
            <p:nvPr/>
          </p:nvSpPr>
          <p:spPr>
            <a:xfrm rot="3419400">
              <a:off x="2017440" y="5234760"/>
              <a:ext cx="479160" cy="520200"/>
            </a:xfrm>
            <a:prstGeom prst="rect">
              <a:avLst/>
            </a:prstGeom>
            <a:gradFill rotWithShape="0">
              <a:gsLst>
                <a:gs pos="0">
                  <a:srgbClr val="990099"/>
                </a:gs>
                <a:gs pos="100000">
                  <a:srgbClr val="460046"/>
                </a:gs>
              </a:gsLst>
              <a:lin ang="8814000"/>
            </a:gradFill>
            <a:ln w="9360">
              <a:noFill/>
            </a:ln>
            <a:scene3d>
              <a:camera prst="legacyPerspectiveFront">
                <a:rot lat="0" lon="1500000" rev="0"/>
              </a:camera>
              <a:lightRig dir="b" rig="legacyFlat4"/>
            </a:scene3d>
            <a:sp3d extrusionH="430200" prstMaterial="legacyMatte">
              <a:bevelT prst="angle" w="13500" h="13500"/>
              <a:bevelB prst="angle" w="13500" h="13500"/>
              <a:extrusionClr>
                <a:srgbClr val="990099"/>
              </a:extrusionClr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25"/>
            <p:cNvSpPr/>
            <p:nvPr/>
          </p:nvSpPr>
          <p:spPr>
            <a:xfrm>
              <a:off x="3262320" y="5322240"/>
              <a:ext cx="37594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ru-RU" sz="2400" spc="-1" strike="noStrike">
                  <a:solidFill>
                    <a:srgbClr val="000000"/>
                  </a:solidFill>
                  <a:latin typeface="Calibri"/>
                </a:rPr>
                <a:t>Широкий функционал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112" name="CustomShape 26"/>
            <p:cNvSpPr/>
            <p:nvPr/>
          </p:nvSpPr>
          <p:spPr>
            <a:xfrm>
              <a:off x="2053800" y="5277960"/>
              <a:ext cx="3913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ru-RU" sz="2400" spc="-1" strike="noStrike">
                  <a:solidFill>
                    <a:srgbClr val="ffffff"/>
                  </a:solidFill>
                  <a:latin typeface="Calibri"/>
                </a:rPr>
                <a:t>5</a:t>
              </a:r>
              <a:endParaRPr b="0" lang="ru-RU" sz="2400" spc="-1" strike="noStrike">
                <a:latin typeface="Arial"/>
              </a:endParaRPr>
            </a:p>
          </p:txBody>
        </p:sp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490400" y="183960"/>
            <a:ext cx="7552440" cy="895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Голосование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946080" y="2202480"/>
            <a:ext cx="25099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Создание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Участие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Редактирование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Результаты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3384000" y="1491840"/>
            <a:ext cx="5654880" cy="3223440"/>
          </a:xfrm>
          <a:prstGeom prst="rect">
            <a:avLst/>
          </a:prstGeom>
          <a:ln>
            <a:noFill/>
          </a:ln>
        </p:spPr>
      </p:pic>
      <p:pic>
        <p:nvPicPr>
          <p:cNvPr id="116" name="Picture 4" descr=""/>
          <p:cNvPicPr/>
          <p:nvPr/>
        </p:nvPicPr>
        <p:blipFill>
          <a:blip r:embed="rId2"/>
          <a:stretch/>
        </p:blipFill>
        <p:spPr>
          <a:xfrm>
            <a:off x="3384000" y="4715280"/>
            <a:ext cx="4289040" cy="191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490400" y="183960"/>
            <a:ext cx="7552440" cy="895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Calibri Light"/>
              </a:rPr>
              <a:t>Лучше конкурентов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4400640" y="2451240"/>
            <a:ext cx="4743000" cy="2703600"/>
          </a:xfrm>
          <a:prstGeom prst="rect">
            <a:avLst/>
          </a:prstGeom>
          <a:ln>
            <a:noFill/>
          </a:ln>
        </p:spPr>
      </p:pic>
      <p:pic>
        <p:nvPicPr>
          <p:cNvPr id="119" name="Picture 2" descr=""/>
          <p:cNvPicPr/>
          <p:nvPr/>
        </p:nvPicPr>
        <p:blipFill>
          <a:blip r:embed="rId2"/>
          <a:stretch/>
        </p:blipFill>
        <p:spPr>
          <a:xfrm>
            <a:off x="31320" y="2451240"/>
            <a:ext cx="4368960" cy="264024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3238560" y="5952960"/>
            <a:ext cx="276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Выбери своего бойца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490400" y="183960"/>
            <a:ext cx="7552440" cy="895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Профиль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809760" y="3114720"/>
            <a:ext cx="920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Скрин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64000" y="2232000"/>
            <a:ext cx="25200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Регистрация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Редактирование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Анализ голосований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3416400" y="1751400"/>
            <a:ext cx="5727240" cy="2336040"/>
          </a:xfrm>
          <a:prstGeom prst="rect">
            <a:avLst/>
          </a:prstGeom>
          <a:ln>
            <a:noFill/>
          </a:ln>
        </p:spPr>
      </p:pic>
      <p:pic>
        <p:nvPicPr>
          <p:cNvPr id="125" name="Picture 4" descr=""/>
          <p:cNvPicPr/>
          <p:nvPr/>
        </p:nvPicPr>
        <p:blipFill>
          <a:blip r:embed="rId2"/>
          <a:stretch/>
        </p:blipFill>
        <p:spPr>
          <a:xfrm>
            <a:off x="3416400" y="4154400"/>
            <a:ext cx="5295600" cy="255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490400" y="183960"/>
            <a:ext cx="7552440" cy="895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Вывод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352520" y="2799000"/>
            <a:ext cx="32857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Ricar.do – отличный сервис для голосований!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Минималистичный дизайн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Хороший функционал</a:t>
            </a:r>
            <a:endParaRPr b="0" lang="ru-R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Бесплатно!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4808160" y="4994640"/>
            <a:ext cx="4323960" cy="1076040"/>
          </a:xfrm>
          <a:prstGeom prst="rect">
            <a:avLst/>
          </a:prstGeom>
          <a:ln>
            <a:noFill/>
          </a:ln>
        </p:spPr>
      </p:pic>
      <p:pic>
        <p:nvPicPr>
          <p:cNvPr id="129" name="Picture 4" descr=""/>
          <p:cNvPicPr/>
          <p:nvPr/>
        </p:nvPicPr>
        <p:blipFill>
          <a:blip r:embed="rId2"/>
          <a:stretch/>
        </p:blipFill>
        <p:spPr>
          <a:xfrm>
            <a:off x="4808160" y="1557360"/>
            <a:ext cx="2312280" cy="343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490400" y="183960"/>
            <a:ext cx="7552440" cy="895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Авторы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152000" y="1394280"/>
            <a:ext cx="767772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Г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ш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—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ж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gi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t,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э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й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й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ф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б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э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б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ц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Ш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—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б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Б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ж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б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й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я,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Ф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ф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й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—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г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ц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я,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я,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щ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г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г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я,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ф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ц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я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й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—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ж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ь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я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г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я: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б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\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у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я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г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г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я.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ё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—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ф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ь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ю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я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Б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й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—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ф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я,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ы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г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й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ь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з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я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Application>LibreOffice/6.0.6.2$Linux_X86_64 LibreOffice_project/00m0$Build-2</Application>
  <Words>50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2018-09-04T12:10:47Z</dcterms:created>
  <dc:creator>user</dc:creator>
  <dc:description/>
  <dc:language>ru-RU</dc:language>
  <cp:lastModifiedBy/>
  <dcterms:modified xsi:type="dcterms:W3CDTF">2020-01-25T17:34:01Z</dcterms:modified>
  <cp:revision>23</cp:revision>
  <dc:subject/>
  <dc:title>Name of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