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6567f1c3e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6567f1c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6567f1c3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6567f1c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6567f1c3e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6567f1c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6567f1c3e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6567f1c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6567f1c3e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6567f1c3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for Guiding principles: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Security First</a:t>
            </a:r>
            <a:r>
              <a:rPr lang="en">
                <a:solidFill>
                  <a:schemeClr val="dk1"/>
                </a:solidFill>
              </a:rPr>
              <a:t>: Prioritize data integrity and minimal access.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Efficiency &amp; Speed</a:t>
            </a:r>
            <a:r>
              <a:rPr lang="en">
                <a:solidFill>
                  <a:schemeClr val="dk1"/>
                </a:solidFill>
              </a:rPr>
              <a:t>: Enable rapid, hassle-free access requests.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Accountability</a:t>
            </a:r>
            <a:r>
              <a:rPr lang="en">
                <a:solidFill>
                  <a:schemeClr val="dk1"/>
                </a:solidFill>
              </a:rPr>
              <a:t>: Transparent logging and tracking of access for compliance.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567f1c3e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567f1c3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6567f1c3e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6567f1c3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for Guiding principles: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Security First</a:t>
            </a:r>
            <a:r>
              <a:rPr lang="en">
                <a:solidFill>
                  <a:schemeClr val="dk1"/>
                </a:solidFill>
              </a:rPr>
              <a:t>: Prioritize data integrity and minimal access.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Efficiency &amp; Speed</a:t>
            </a:r>
            <a:r>
              <a:rPr lang="en">
                <a:solidFill>
                  <a:schemeClr val="dk1"/>
                </a:solidFill>
              </a:rPr>
              <a:t>: Enable rapid, hassle-free access requests.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Accountability</a:t>
            </a:r>
            <a:r>
              <a:rPr lang="en">
                <a:solidFill>
                  <a:schemeClr val="dk1"/>
                </a:solidFill>
              </a:rPr>
              <a:t>: Transparent logging and tracking of access for compliance.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6567f1c3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6567f1c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6567f1c3e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6567f1c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for Guiding principles: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Security First</a:t>
            </a:r>
            <a:r>
              <a:rPr lang="en">
                <a:solidFill>
                  <a:schemeClr val="dk1"/>
                </a:solidFill>
              </a:rPr>
              <a:t>: Prioritize data integrity and minimal access.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Efficiency &amp; Speed</a:t>
            </a:r>
            <a:r>
              <a:rPr lang="en">
                <a:solidFill>
                  <a:schemeClr val="dk1"/>
                </a:solidFill>
              </a:rPr>
              <a:t>: Enable rapid, hassle-free access requests.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Accountability</a:t>
            </a:r>
            <a:r>
              <a:rPr lang="en">
                <a:solidFill>
                  <a:schemeClr val="dk1"/>
                </a:solidFill>
              </a:rPr>
              <a:t>: Transparent logging and tracking of access for compliance.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6567f1c3e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6567f1c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3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Just-in-Time Access Management for Developers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Azhar Ali Khaked • 18.11.2024</a:t>
            </a:r>
            <a:endParaRPr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371725" y="2980025"/>
            <a:ext cx="63315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Product Concept and Roadmap for Temporary Access to Production Environments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Roadmap: Phase 3 and 4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2400300" y="1602675"/>
            <a:ext cx="3273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Security Enhancements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Objective</a:t>
            </a:r>
            <a:r>
              <a:rPr lang="en" sz="1600"/>
              <a:t>: </a:t>
            </a:r>
            <a:r>
              <a:rPr lang="en" sz="1600"/>
              <a:t>Enhance security to meet regulatory and best-practice standards.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Deliverables</a:t>
            </a:r>
            <a:r>
              <a:rPr lang="en" sz="1600"/>
              <a:t>: </a:t>
            </a:r>
            <a:r>
              <a:rPr lang="en" sz="1600"/>
              <a:t>Multi-factor authentication, detailed logging, and Identity and Access Management (IAM) integration.</a:t>
            </a:r>
            <a:endParaRPr sz="1600"/>
          </a:p>
        </p:txBody>
      </p:sp>
      <p:sp>
        <p:nvSpPr>
          <p:cNvPr id="157" name="Google Shape;157;p22"/>
          <p:cNvSpPr txBox="1"/>
          <p:nvPr>
            <p:ph idx="2" type="body"/>
          </p:nvPr>
        </p:nvSpPr>
        <p:spPr>
          <a:xfrm>
            <a:off x="5561350" y="1602675"/>
            <a:ext cx="3448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Performance Evaluation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Objective</a:t>
            </a:r>
            <a:r>
              <a:rPr lang="en" sz="1600"/>
              <a:t>: </a:t>
            </a:r>
            <a:r>
              <a:rPr lang="en" sz="1600"/>
              <a:t>Assess performance metrics, identify areas for improvement, and optimize the system.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Deliverables</a:t>
            </a:r>
            <a:r>
              <a:rPr lang="en" sz="1600"/>
              <a:t>: </a:t>
            </a:r>
            <a:r>
              <a:rPr lang="en" sz="1600"/>
              <a:t>Performance report, efficiency optimizations, and fine-tuning of response times and security checks.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Roadmap: Phase 5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2400300" y="1602675"/>
            <a:ext cx="3814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Scaling and User Feedback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Objective</a:t>
            </a:r>
            <a:r>
              <a:rPr lang="en" sz="1600"/>
              <a:t>: </a:t>
            </a:r>
            <a:r>
              <a:rPr lang="en" sz="1600"/>
              <a:t>Refine product based on real-world usage and feedback.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Deliverables</a:t>
            </a:r>
            <a:r>
              <a:rPr lang="en" sz="1600"/>
              <a:t>: </a:t>
            </a:r>
            <a:r>
              <a:rPr lang="en" sz="1600"/>
              <a:t>Feedback-driven improvements, performance tuning, and preparation for full-scale deployment.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2400300" y="1602675"/>
            <a:ext cx="3273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Sprints and Iterations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Break down the roadmap phases into agile sprints with deliverables for each sprint.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Feedback Loop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Regular review with feedback from user to refine the roadmap and update SaaS as needed.</a:t>
            </a:r>
            <a:endParaRPr sz="1600"/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Strategy</a:t>
            </a:r>
            <a:endParaRPr/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5561350" y="1602675"/>
            <a:ext cx="3448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Key Teams Involved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Development Team:</a:t>
            </a:r>
            <a:r>
              <a:rPr lang="en" sz="1600"/>
              <a:t> Coding, testing and implementing features.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Product Management: </a:t>
            </a:r>
            <a:r>
              <a:rPr lang="en" sz="1600"/>
              <a:t>Oversees alignment with roadmap and goals, gathering feedback.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Measurable Targets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Access Request Approval Time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should be a substantial drop in approval time.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Decrease in Unauthorized Access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Incidents related to unauthorised access to production should be brought down to zero </a:t>
            </a:r>
            <a:r>
              <a:rPr lang="en" sz="1600"/>
              <a:t>ideally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User Satisfaction Score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Target a satisfaction score of 80-90% from users.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Measurable Targets</a:t>
            </a:r>
            <a:endParaRPr/>
          </a:p>
        </p:txBody>
      </p:sp>
      <p:sp>
        <p:nvSpPr>
          <p:cNvPr id="182" name="Google Shape;182;p26"/>
          <p:cNvSpPr txBox="1"/>
          <p:nvPr>
            <p:ph idx="2" type="body"/>
          </p:nvPr>
        </p:nvSpPr>
        <p:spPr>
          <a:xfrm>
            <a:off x="4856475" y="558975"/>
            <a:ext cx="4045200" cy="3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 u="sng"/>
              <a:t>Access Request Approval Time</a:t>
            </a:r>
            <a:r>
              <a:rPr b="1" lang="en" sz="1700"/>
              <a:t>: </a:t>
            </a:r>
            <a:r>
              <a:rPr lang="en" sz="1700"/>
              <a:t>There should be a substantial drop in approval time.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 u="sng"/>
              <a:t>Decrease in Unauthorized Access</a:t>
            </a:r>
            <a:r>
              <a:rPr b="1" lang="en" sz="1700"/>
              <a:t>: </a:t>
            </a:r>
            <a:r>
              <a:rPr lang="en" sz="1700"/>
              <a:t>Incidents related to unauthorised access to production should be brought down to zero ideally.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 u="sng"/>
              <a:t>User Satisfaction Score</a:t>
            </a:r>
            <a:r>
              <a:rPr b="1" lang="en" sz="1700"/>
              <a:t>: </a:t>
            </a:r>
            <a:r>
              <a:rPr lang="en" sz="1700"/>
              <a:t>Target a satisfaction score of 80-90% from users.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Just-in-Time Access Management SaaS App enhances security, productivity, and compliance while leveraging the flexibility and scalability of SaaS.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43950" y="558975"/>
            <a:ext cx="3837000" cy="3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Vision Statement:</a:t>
            </a:r>
            <a:r>
              <a:rPr lang="en" sz="1500"/>
              <a:t> Enable secure, efficient, and temporary access to production environments for developers, minimizing risk while maintaining productivity.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Purpose of the Vision:</a:t>
            </a:r>
            <a:r>
              <a:rPr lang="en" sz="1500"/>
              <a:t> Aligns all stakeholders around a shared goal to increase production security without hindering development workflow.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Guiding Principles: 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Security First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Efficiency and Speed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Accountability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Goals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Goal </a:t>
            </a:r>
            <a:r>
              <a:rPr b="1" lang="en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the Software as a Service (SaaS) model to deliver reliable and secure access controls that are easy to manage and maintain.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Goal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Streamlined Workflow by Ease the process of managing and granting access to production.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Goal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Enhance Compliance and Accountability by Ensure robust logging, hosted securely on the cloud.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Metrics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Qualitative Feedback should be used initially and should be followed with these metrics: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Access Request Approval Time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time required for access requests to be approved.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Reduction in Unauthorized Access Incidents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metrics should be ensured to stay 0.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User Satisfaction Score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Should be collected from the Software Developers, IT Admins and Managers.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SaaS?</a:t>
            </a:r>
            <a:endParaRPr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943950" y="558975"/>
            <a:ext cx="3837000" cy="3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/>
              <a:t>Software as a Service (SaaS) delivers software over the internet (cloud) as a subscription. Users access it through a web browser, while the providers handles infrastructure, security and updates.</a:t>
            </a:r>
            <a:endParaRPr b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SaaS Model?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Accessibility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Developers and managers can access the app from anywhere, allowing remote work and real-time access.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Scalability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Easily scale access to meet the company’s evolving needs without adding physical infrastructure.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Automatic Updates and </a:t>
            </a:r>
            <a:r>
              <a:rPr b="1" lang="en" sz="2100">
                <a:solidFill>
                  <a:schemeClr val="dk1"/>
                </a:solidFill>
              </a:rPr>
              <a:t>Maintenance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SaaS provider handles updates, security, and compliance features, allowing up-to-date services.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4" name="Google Shape;114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Phase 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6" name="Google Shape;116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7" name="Google Shape;117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Google Shape;118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Phase 1: Prototype and Validation.</a:t>
            </a:r>
            <a:endParaRPr sz="1600"/>
          </a:p>
        </p:txBody>
      </p:sp>
      <p:sp>
        <p:nvSpPr>
          <p:cNvPr descr="Background pointer shape in timeline graphic" id="120" name="Google Shape;120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Phase 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3" name="Google Shape;123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Phase 2: Core Feature Development</a:t>
            </a:r>
            <a:endParaRPr sz="1600"/>
          </a:p>
        </p:txBody>
      </p:sp>
      <p:sp>
        <p:nvSpPr>
          <p:cNvPr descr="Background pointer shape in timeline graphic" id="126" name="Google Shape;126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Phase 3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9" name="Google Shape;129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Phase 3: Security Enhancements</a:t>
            </a:r>
            <a:endParaRPr sz="1600"/>
          </a:p>
        </p:txBody>
      </p:sp>
      <p:sp>
        <p:nvSpPr>
          <p:cNvPr descr="Background pointer shape in timeline graphic" id="132" name="Google Shape;132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Phase 4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4" name="Google Shape;134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5" name="Google Shape;135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Phase 4: Performance Evaluation and Optimization</a:t>
            </a:r>
            <a:endParaRPr sz="1600"/>
          </a:p>
        </p:txBody>
      </p:sp>
      <p:sp>
        <p:nvSpPr>
          <p:cNvPr descr="Background pointer shape in timeline graphic" id="138" name="Google Shape;138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Phase 5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1" name="Google Shape;14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Phase 5: Feedback Integration and Scaling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Roadmap: Phase 1 and 2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400300" y="1602675"/>
            <a:ext cx="3273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Prototype &amp; Validation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Objective</a:t>
            </a:r>
            <a:r>
              <a:rPr lang="en" sz="1600"/>
              <a:t>: Validate concept and core access workflow within a SaaS framework.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Deliverables</a:t>
            </a:r>
            <a:r>
              <a:rPr lang="en" sz="1600"/>
              <a:t>: Basic access request and approval interface, basic approval workflow.</a:t>
            </a:r>
            <a:endParaRPr sz="1600"/>
          </a:p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5561350" y="1602675"/>
            <a:ext cx="3448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Core Feature Development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Objective</a:t>
            </a:r>
            <a:r>
              <a:rPr lang="en" sz="1600"/>
              <a:t>: Build a functional SaaS product with core JIT access capabilities.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Deliverables</a:t>
            </a:r>
            <a:r>
              <a:rPr lang="en" sz="1600"/>
              <a:t>: Access expiration, notification system, access logs, and cloud-based hosting.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