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3" r:id="rId4"/>
    <p:sldId id="264" r:id="rId5"/>
    <p:sldId id="271" r:id="rId6"/>
    <p:sldId id="272" r:id="rId7"/>
    <p:sldId id="265" r:id="rId8"/>
    <p:sldId id="266" r:id="rId9"/>
    <p:sldId id="267" r:id="rId10"/>
    <p:sldId id="270" r:id="rId11"/>
    <p:sldId id="269" r:id="rId1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2404" autoAdjust="0"/>
  </p:normalViewPr>
  <p:slideViewPr>
    <p:cSldViewPr snapToGrid="0">
      <p:cViewPr varScale="1">
        <p:scale>
          <a:sx n="71" d="100"/>
          <a:sy n="71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81" d="100"/>
          <a:sy n="81" d="100"/>
        </p:scale>
        <p:origin x="10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de-DE" sz="122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entury Gothic"/>
                <a:ea typeface="+mn-ea"/>
                <a:cs typeface="+mn-cs"/>
              </a:rPr>
              <a:t>"</a:t>
            </a:r>
            <a:endParaRPr lang="de-DE" sz="12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de-DE" sz="122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entury Gothic"/>
                <a:ea typeface="+mn-ea"/>
                <a:cs typeface="+mn-cs"/>
              </a:rPr>
              <a:t>"</a:t>
            </a:r>
            <a:endParaRPr lang="de-DE" sz="12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latz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tzkarte mit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de-DE" sz="122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entury Gothic"/>
                <a:ea typeface="+mn-ea"/>
                <a:cs typeface="+mn-cs"/>
              </a:rPr>
              <a:t>"</a:t>
            </a:r>
            <a:endParaRPr lang="de-DE" sz="12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de-DE" sz="122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entury Gothic"/>
                <a:ea typeface="+mn-ea"/>
                <a:cs typeface="+mn-cs"/>
              </a:rPr>
              <a:t>"</a:t>
            </a:r>
            <a:endParaRPr lang="de-DE" sz="12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,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0" name="Bildplatzhalt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1" name="Bildplatzhalt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9" name="Gerader Verbinde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10049853" y="4803200"/>
            <a:ext cx="21421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/>
              <a:buChar char=""/>
              <a:tabLst/>
              <a:defRPr/>
            </a:pPr>
            <a:r>
              <a:rPr kumimoji="0" lang="de-CH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Projetbeschrieb &amp; Demo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/>
              <a:buChar char=""/>
              <a:tabLst/>
              <a:defRPr/>
            </a:pPr>
            <a:r>
              <a:rPr kumimoji="0" lang="de-CH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Features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/>
              <a:buChar char=""/>
              <a:tabLst/>
              <a:defRPr/>
            </a:pPr>
            <a:r>
              <a:rPr kumimoji="0" lang="de-CH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Codebeispiele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/>
              <a:buChar char=""/>
              <a:tabLst/>
              <a:defRPr/>
            </a:pPr>
            <a:r>
              <a:rPr kumimoji="0" lang="de-CH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Klassendiagramm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/>
              <a:buChar char=""/>
              <a:tabLst/>
              <a:defRPr/>
            </a:pPr>
            <a:r>
              <a:rPr kumimoji="0" lang="de-CH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Probleme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/>
              <a:buChar char=""/>
              <a:tabLst/>
              <a:defRPr/>
            </a:pPr>
            <a:r>
              <a:rPr kumimoji="0" lang="de-CH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Schlusswort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/>
              <a:buChar char=""/>
              <a:tabLst/>
              <a:defRPr/>
            </a:pPr>
            <a:r>
              <a:rPr kumimoji="0" lang="de-CH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Fragen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10049853" y="4803200"/>
            <a:ext cx="21421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/>
              <a:buChar char=""/>
              <a:tabLst/>
              <a:defRPr/>
            </a:pPr>
            <a:r>
              <a:rPr kumimoji="0" lang="de-CH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Projetbeschrieb &amp; Demo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/>
              <a:buChar char=""/>
              <a:tabLst/>
              <a:defRPr/>
            </a:pPr>
            <a:r>
              <a:rPr kumimoji="0" lang="de-CH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Features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/>
              <a:buChar char=""/>
              <a:tabLst/>
              <a:defRPr/>
            </a:pPr>
            <a:r>
              <a:rPr kumimoji="0" lang="de-CH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Codebeispiele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/>
              <a:buChar char=""/>
              <a:tabLst/>
              <a:defRPr/>
            </a:pPr>
            <a:r>
              <a:rPr kumimoji="0" lang="de-CH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Klassendiagramm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/>
              <a:buChar char=""/>
              <a:tabLst/>
              <a:defRPr/>
            </a:pPr>
            <a:r>
              <a:rPr kumimoji="0" lang="de-CH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Probleme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/>
              <a:buChar char=""/>
              <a:tabLst/>
              <a:defRPr/>
            </a:pPr>
            <a:r>
              <a:rPr kumimoji="0" lang="de-CH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Schlusswort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/>
              <a:buChar char=""/>
              <a:tabLst/>
              <a:defRPr/>
            </a:pPr>
            <a:r>
              <a:rPr kumimoji="0" lang="de-CH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Fragen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de-DE" smtClean="0"/>
              <a:t>09.01.2015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de-DE" smtClean="0"/>
              <a:t>‹Nr.›</a:t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457200">
              <a:spcBef>
                <a:spcPct val="0"/>
              </a:spcBef>
              <a:buNone/>
            </a:pPr>
            <a:r>
              <a:rPr lang="de-DE" sz="7200" b="0" i="0" dirty="0" err="1" smtClean="0">
                <a:solidFill>
                  <a:srgbClr val="EBEBEB">
                    <a:lumMod val="40000"/>
                    <a:lumOff val="60000"/>
                  </a:srgbClr>
                </a:solidFill>
                <a:latin typeface="Century Gothic"/>
              </a:rPr>
              <a:t>Breakout</a:t>
            </a:r>
            <a:endParaRPr lang="de-DE" dirty="0"/>
          </a:p>
        </p:txBody>
      </p:sp>
      <p:sp>
        <p:nvSpPr>
          <p:cNvPr id="5" name="Rechteck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de-DE" b="0" i="0" dirty="0" smtClean="0"/>
              <a:t>Das </a:t>
            </a:r>
            <a:r>
              <a:rPr lang="de-DE" b="0" i="0" dirty="0" err="1" smtClean="0"/>
              <a:t>Arcade</a:t>
            </a:r>
            <a:r>
              <a:rPr lang="de-DE" dirty="0"/>
              <a:t>-</a:t>
            </a:r>
            <a:r>
              <a:rPr lang="de-DE" b="0" i="0" dirty="0" smtClean="0"/>
              <a:t>Game mit Suchtgefahr</a:t>
            </a:r>
          </a:p>
          <a:p>
            <a:pPr marL="0" indent="0" algn="l">
              <a:buNone/>
            </a:pPr>
            <a:r>
              <a:rPr lang="de-DE" dirty="0" smtClean="0"/>
              <a:t>Silas </a:t>
            </a:r>
            <a:r>
              <a:rPr lang="de-DE" dirty="0" smtClean="0"/>
              <a:t>Stegmüller, </a:t>
            </a:r>
            <a:r>
              <a:rPr lang="de-DE" dirty="0" smtClean="0"/>
              <a:t>09.01.2015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050" y="4429125"/>
            <a:ext cx="1885950" cy="242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smtClean="0">
                <a:solidFill>
                  <a:schemeClr val="tx1"/>
                </a:solidFill>
              </a:rPr>
              <a:t>Fragen</a:t>
            </a:r>
            <a:endParaRPr lang="de-CH" dirty="0"/>
          </a:p>
        </p:txBody>
      </p:sp>
      <p:pic>
        <p:nvPicPr>
          <p:cNvPr id="1026" name="Picture 2" descr="http://samluce.com/wp-content/uploads/2014/09/dexmedi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10" y="2052638"/>
            <a:ext cx="629735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f der gleichen Seite des Rechtecks liegende Ecken abrunden 5"/>
          <p:cNvSpPr/>
          <p:nvPr/>
        </p:nvSpPr>
        <p:spPr>
          <a:xfrm>
            <a:off x="10049853" y="6487068"/>
            <a:ext cx="2050451" cy="258785"/>
          </a:xfrm>
          <a:prstGeom prst="round2SameRect">
            <a:avLst/>
          </a:prstGeom>
          <a:solidFill>
            <a:srgbClr val="E6B729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639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ct val="0"/>
              </a:spcBef>
              <a:buNone/>
            </a:pPr>
            <a:r>
              <a:rPr lang="de-DE" sz="4200" b="0" i="0" dirty="0" smtClean="0">
                <a:solidFill>
                  <a:srgbClr val="EBEBEB">
                    <a:lumMod val="40000"/>
                    <a:lumOff val="60000"/>
                  </a:srgbClr>
                </a:solidFill>
                <a:latin typeface="Century Gothic"/>
              </a:rPr>
              <a:t>Inhalt</a:t>
            </a:r>
            <a:endParaRPr lang="de-DE" dirty="0"/>
          </a:p>
        </p:txBody>
      </p:sp>
      <p:sp>
        <p:nvSpPr>
          <p:cNvPr id="3" name="Rechteck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lang="de-DE" dirty="0" smtClean="0">
              <a:latin typeface="Century Gothic"/>
            </a:endParaRPr>
          </a:p>
          <a:p>
            <a:pPr>
              <a:buFont typeface="Wingdings 3"/>
              <a:buChar char=""/>
            </a:pPr>
            <a:r>
              <a:rPr lang="de-CH" dirty="0"/>
              <a:t>Projetbeschrieb &amp; Demo</a:t>
            </a:r>
          </a:p>
          <a:p>
            <a:pPr>
              <a:buFont typeface="Wingdings 3"/>
              <a:buChar char=""/>
            </a:pPr>
            <a:r>
              <a:rPr lang="de-CH" dirty="0"/>
              <a:t>Features</a:t>
            </a:r>
          </a:p>
          <a:p>
            <a:pPr>
              <a:buFont typeface="Wingdings 3"/>
              <a:buChar char=""/>
            </a:pPr>
            <a:r>
              <a:rPr lang="de-CH" dirty="0"/>
              <a:t>Codebeispiele</a:t>
            </a:r>
          </a:p>
          <a:p>
            <a:pPr>
              <a:buFont typeface="Wingdings 3"/>
              <a:buChar char=""/>
            </a:pPr>
            <a:r>
              <a:rPr lang="de-CH" dirty="0"/>
              <a:t>Klassendiagramm</a:t>
            </a:r>
          </a:p>
          <a:p>
            <a:pPr>
              <a:buFont typeface="Wingdings 3"/>
              <a:buChar char=""/>
            </a:pPr>
            <a:r>
              <a:rPr lang="de-CH" dirty="0"/>
              <a:t>Probleme</a:t>
            </a:r>
          </a:p>
          <a:p>
            <a:pPr>
              <a:buFont typeface="Wingdings 3"/>
              <a:buChar char=""/>
            </a:pPr>
            <a:r>
              <a:rPr lang="de-CH" dirty="0"/>
              <a:t>Schlusswort</a:t>
            </a:r>
          </a:p>
          <a:p>
            <a:pPr>
              <a:buFont typeface="Wingdings 3"/>
              <a:buChar char=""/>
            </a:pPr>
            <a:r>
              <a:rPr lang="de-CH" dirty="0"/>
              <a:t>Fragen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92" y="332556"/>
            <a:ext cx="2886133" cy="344072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705" t="939" b="626"/>
          <a:stretch/>
        </p:blipFill>
        <p:spPr>
          <a:xfrm>
            <a:off x="4826515" y="1963752"/>
            <a:ext cx="3950244" cy="3450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53" y="1631332"/>
            <a:ext cx="1619250" cy="282892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730" y="971513"/>
            <a:ext cx="1475001" cy="97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Projetbeschrieb &amp;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Arcade</a:t>
            </a:r>
            <a:r>
              <a:rPr lang="de-CH" dirty="0" smtClean="0"/>
              <a:t>-Game</a:t>
            </a:r>
          </a:p>
          <a:p>
            <a:r>
              <a:rPr lang="de-CH" dirty="0" smtClean="0"/>
              <a:t>Mehre Spiel Elemente</a:t>
            </a:r>
          </a:p>
          <a:p>
            <a:pPr lvl="1"/>
            <a:r>
              <a:rPr lang="de-CH" dirty="0" smtClean="0"/>
              <a:t>Bricks</a:t>
            </a:r>
          </a:p>
          <a:p>
            <a:pPr lvl="1"/>
            <a:r>
              <a:rPr lang="de-CH" dirty="0" smtClean="0"/>
              <a:t>Ball</a:t>
            </a:r>
          </a:p>
          <a:p>
            <a:pPr lvl="1"/>
            <a:r>
              <a:rPr lang="de-CH" dirty="0" smtClean="0"/>
              <a:t>Paddle</a:t>
            </a:r>
          </a:p>
          <a:p>
            <a:r>
              <a:rPr lang="de-CH" dirty="0" smtClean="0"/>
              <a:t>Ziel: Punkte generieren</a:t>
            </a:r>
          </a:p>
          <a:p>
            <a:r>
              <a:rPr lang="de-CH" dirty="0" smtClean="0"/>
              <a:t>Demo</a:t>
            </a:r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>
            <a:off x="10049853" y="4798395"/>
            <a:ext cx="2050451" cy="284664"/>
          </a:xfrm>
          <a:prstGeom prst="round2SameRect">
            <a:avLst/>
          </a:prstGeom>
          <a:solidFill>
            <a:srgbClr val="E6B729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072" y="356463"/>
            <a:ext cx="2257086" cy="110393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5"/>
          <a:srcRect l="6200" t="12859" r="6842" b="61174"/>
          <a:stretch/>
        </p:blipFill>
        <p:spPr>
          <a:xfrm>
            <a:off x="5576582" y="2291414"/>
            <a:ext cx="4133089" cy="150876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193" y="4203082"/>
            <a:ext cx="571500" cy="51435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7"/>
          <a:srcRect l="1279" t="8087" r="1423" b="4260"/>
          <a:stretch/>
        </p:blipFill>
        <p:spPr>
          <a:xfrm>
            <a:off x="6614426" y="5290891"/>
            <a:ext cx="2057400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Spielfeldgrösse </a:t>
            </a:r>
            <a:r>
              <a:rPr lang="de-CH" dirty="0" smtClean="0"/>
              <a:t>ist anpassbar</a:t>
            </a:r>
          </a:p>
          <a:p>
            <a:r>
              <a:rPr lang="de-CH" dirty="0" smtClean="0"/>
              <a:t>Spezialfunktionen</a:t>
            </a:r>
          </a:p>
          <a:p>
            <a:pPr lvl="1"/>
            <a:r>
              <a:rPr lang="de-CH" dirty="0" smtClean="0"/>
              <a:t>Dynamische Ballgeschwindigkeit</a:t>
            </a:r>
          </a:p>
          <a:p>
            <a:pPr lvl="1"/>
            <a:r>
              <a:rPr lang="de-CH" dirty="0"/>
              <a:t>Dynamische </a:t>
            </a:r>
            <a:r>
              <a:rPr lang="de-CH" dirty="0" err="1" smtClean="0"/>
              <a:t>Paddlegrösse</a:t>
            </a:r>
            <a:endParaRPr lang="de-CH" dirty="0" smtClean="0"/>
          </a:p>
          <a:p>
            <a:pPr lvl="1"/>
            <a:r>
              <a:rPr lang="de-CH" dirty="0" smtClean="0"/>
              <a:t>Zusätzliche Punkte</a:t>
            </a:r>
          </a:p>
          <a:p>
            <a:r>
              <a:rPr lang="de-CH" dirty="0" smtClean="0"/>
              <a:t>«Unendlich» viele Levels</a:t>
            </a:r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5" name="Auf der gleichen Seite des Rechtecks liegende Ecken abrunden 4"/>
          <p:cNvSpPr/>
          <p:nvPr/>
        </p:nvSpPr>
        <p:spPr>
          <a:xfrm>
            <a:off x="10049853" y="5072484"/>
            <a:ext cx="2050451" cy="258785"/>
          </a:xfrm>
          <a:prstGeom prst="round2SameRect">
            <a:avLst/>
          </a:prstGeom>
          <a:solidFill>
            <a:srgbClr val="E6B729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200" t="12859" r="6842" b="61174"/>
          <a:stretch/>
        </p:blipFill>
        <p:spPr>
          <a:xfrm>
            <a:off x="6510527" y="2258568"/>
            <a:ext cx="4133089" cy="150876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586" y="4150658"/>
            <a:ext cx="571500" cy="5143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l="1279" t="8087" r="1423" b="4260"/>
          <a:stretch/>
        </p:blipFill>
        <p:spPr>
          <a:xfrm>
            <a:off x="7306056" y="5550408"/>
            <a:ext cx="2057400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6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Geplante 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Codesäuberung</a:t>
            </a:r>
          </a:p>
          <a:p>
            <a:r>
              <a:rPr lang="de-CH" dirty="0" smtClean="0"/>
              <a:t>Menü und Pause Funktion</a:t>
            </a:r>
            <a:endParaRPr lang="de-CH" dirty="0"/>
          </a:p>
          <a:p>
            <a:r>
              <a:rPr lang="de-CH" dirty="0" smtClean="0"/>
              <a:t>Verbesserung </a:t>
            </a:r>
            <a:r>
              <a:rPr lang="de-CH" dirty="0" err="1" smtClean="0"/>
              <a:t>Collision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r>
              <a:rPr lang="de-CH" dirty="0" smtClean="0"/>
              <a:t>Zusätzliche </a:t>
            </a:r>
            <a:r>
              <a:rPr lang="de-CH" dirty="0"/>
              <a:t>Schwierigkeit</a:t>
            </a:r>
          </a:p>
          <a:p>
            <a:r>
              <a:rPr lang="de-CH" dirty="0" smtClean="0"/>
              <a:t>Zusätzliche Special Bricks</a:t>
            </a:r>
          </a:p>
          <a:p>
            <a:endParaRPr lang="de-CH" dirty="0"/>
          </a:p>
        </p:txBody>
      </p:sp>
      <p:pic>
        <p:nvPicPr>
          <p:cNvPr id="2050" name="Picture 2" descr="http://blog.commlabindia.com/wp-content/uploads/2013/08/articulate-studio-key-features.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0" y="2387662"/>
            <a:ext cx="2787142" cy="27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f der gleichen Seite des Rechtecks liegende Ecken abrunden 4"/>
          <p:cNvSpPr/>
          <p:nvPr/>
        </p:nvSpPr>
        <p:spPr>
          <a:xfrm>
            <a:off x="10049853" y="5072484"/>
            <a:ext cx="2050451" cy="258785"/>
          </a:xfrm>
          <a:prstGeom prst="round2SameRect">
            <a:avLst/>
          </a:prstGeom>
          <a:solidFill>
            <a:srgbClr val="E6B729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50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Codebeispiele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BreakoutSettings.java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Brick.java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44" y="2563158"/>
            <a:ext cx="4846408" cy="139913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866" y="2533014"/>
            <a:ext cx="3510572" cy="3859615"/>
          </a:xfrm>
          <a:prstGeom prst="rect">
            <a:avLst/>
          </a:prstGeom>
        </p:spPr>
      </p:pic>
      <p:sp>
        <p:nvSpPr>
          <p:cNvPr id="11" name="Auf der gleichen Seite des Rechtecks liegende Ecken abrunden 10"/>
          <p:cNvSpPr/>
          <p:nvPr/>
        </p:nvSpPr>
        <p:spPr>
          <a:xfrm>
            <a:off x="10008653" y="5330392"/>
            <a:ext cx="2050451" cy="258785"/>
          </a:xfrm>
          <a:prstGeom prst="round2SameRect">
            <a:avLst/>
          </a:prstGeom>
          <a:solidFill>
            <a:srgbClr val="E6B729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418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ts val="1000"/>
              </a:spcBef>
            </a:pPr>
            <a:r>
              <a:rPr lang="de-DE" dirty="0"/>
              <a:t>Klassendiagramm</a:t>
            </a:r>
            <a:br>
              <a:rPr lang="de-DE" dirty="0"/>
            </a:br>
            <a:endParaRPr lang="de-CH" dirty="0"/>
          </a:p>
        </p:txBody>
      </p:sp>
      <p:sp>
        <p:nvSpPr>
          <p:cNvPr id="9" name="Auf der gleichen Seite des Rechtecks liegende Ecken abrunden 8"/>
          <p:cNvSpPr/>
          <p:nvPr/>
        </p:nvSpPr>
        <p:spPr>
          <a:xfrm>
            <a:off x="10049853" y="5643008"/>
            <a:ext cx="2050451" cy="258785"/>
          </a:xfrm>
          <a:prstGeom prst="round2SameRect">
            <a:avLst/>
          </a:prstGeom>
          <a:solidFill>
            <a:srgbClr val="E6B729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91" y="1258145"/>
            <a:ext cx="7740460" cy="55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43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>
                <a:solidFill>
                  <a:schemeClr val="tx1"/>
                </a:solidFill>
              </a:rPr>
              <a:t>Probleme</a:t>
            </a:r>
            <a:r>
              <a:rPr lang="de-DE" sz="4000" dirty="0">
                <a:solidFill>
                  <a:schemeClr val="tx1"/>
                </a:solidFill>
              </a:rPr>
              <a:t/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dirty="0"/>
              <a:t/>
            </a:r>
            <a:br>
              <a:rPr lang="de-DE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08267"/>
          </a:xfrm>
        </p:spPr>
        <p:txBody>
          <a:bodyPr>
            <a:normAutofit/>
          </a:bodyPr>
          <a:lstStyle/>
          <a:p>
            <a:r>
              <a:rPr lang="de-CH" dirty="0" smtClean="0"/>
              <a:t>Java überspringt X,Y Koordinaten</a:t>
            </a:r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Transparenzeffekte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Umgang mit </a:t>
            </a:r>
            <a:r>
              <a:rPr lang="de-CH" dirty="0" err="1" smtClean="0"/>
              <a:t>Git</a:t>
            </a:r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80" y="2608385"/>
            <a:ext cx="3484995" cy="86282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4236827"/>
            <a:ext cx="7934325" cy="1571625"/>
          </a:xfrm>
          <a:prstGeom prst="rect">
            <a:avLst/>
          </a:prstGeom>
        </p:spPr>
      </p:pic>
      <p:sp>
        <p:nvSpPr>
          <p:cNvPr id="9" name="Auf der gleichen Seite des Rechtecks liegende Ecken abrunden 8"/>
          <p:cNvSpPr/>
          <p:nvPr/>
        </p:nvSpPr>
        <p:spPr>
          <a:xfrm>
            <a:off x="10049853" y="5924360"/>
            <a:ext cx="2050451" cy="258785"/>
          </a:xfrm>
          <a:prstGeom prst="round2SameRect">
            <a:avLst/>
          </a:prstGeom>
          <a:solidFill>
            <a:srgbClr val="E6B729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178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Schlusswort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Verbesserungen</a:t>
            </a:r>
            <a:endParaRPr lang="de-CH" dirty="0"/>
          </a:p>
          <a:p>
            <a:pPr lvl="1"/>
            <a:r>
              <a:rPr lang="de-CH" dirty="0"/>
              <a:t>Bessere Strukturierung und Planung</a:t>
            </a:r>
          </a:p>
          <a:p>
            <a:pPr lvl="1"/>
            <a:r>
              <a:rPr lang="de-CH" dirty="0"/>
              <a:t>Statisch und Public</a:t>
            </a:r>
          </a:p>
          <a:p>
            <a:pPr lvl="1"/>
            <a:r>
              <a:rPr lang="de-CH" dirty="0" smtClean="0"/>
              <a:t>Umgang </a:t>
            </a:r>
            <a:r>
              <a:rPr lang="de-CH" dirty="0"/>
              <a:t>mit </a:t>
            </a:r>
            <a:r>
              <a:rPr lang="de-CH" dirty="0" err="1" smtClean="0"/>
              <a:t>Git</a:t>
            </a:r>
            <a:endParaRPr lang="de-CH" dirty="0" smtClean="0"/>
          </a:p>
          <a:p>
            <a:r>
              <a:rPr lang="de-CH" dirty="0" smtClean="0"/>
              <a:t>Lerneffekt</a:t>
            </a:r>
            <a:endParaRPr lang="de-CH" dirty="0" smtClean="0"/>
          </a:p>
          <a:p>
            <a:pPr lvl="1"/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Sprache Java</a:t>
            </a:r>
            <a:endParaRPr lang="de-CH" dirty="0" smtClean="0"/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>
            <a:off x="10049853" y="6190080"/>
            <a:ext cx="2050451" cy="258785"/>
          </a:xfrm>
          <a:prstGeom prst="round2SameRect">
            <a:avLst/>
          </a:prstGeom>
          <a:solidFill>
            <a:srgbClr val="E6B729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http://www.mtechtips.com/images/stock-market-perform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847" y="1769408"/>
            <a:ext cx="4048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8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Geschäftsplan (Design Ion-Grün, Breitbild)</Template>
  <TotalTime>0</TotalTime>
  <Words>97</Words>
  <Application>Microsoft Office PowerPoint</Application>
  <PresentationFormat>Breitbild</PresentationFormat>
  <Paragraphs>67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Breakout</vt:lpstr>
      <vt:lpstr>Inhalt</vt:lpstr>
      <vt:lpstr>Projetbeschrieb &amp; Demo</vt:lpstr>
      <vt:lpstr>Features</vt:lpstr>
      <vt:lpstr>Geplante Features</vt:lpstr>
      <vt:lpstr>Codebeispiele</vt:lpstr>
      <vt:lpstr>Klassendiagramm </vt:lpstr>
      <vt:lpstr>Probleme  </vt:lpstr>
      <vt:lpstr>Schlusswort</vt:lpstr>
      <vt:lpstr>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</dc:title>
  <dc:creator>Silas Stegmüller</dc:creator>
  <cp:keywords/>
  <cp:lastModifiedBy>Silas Stegmüller</cp:lastModifiedBy>
  <cp:revision>25</cp:revision>
  <cp:lastPrinted>2012-08-15T21:38:02Z</cp:lastPrinted>
  <dcterms:created xsi:type="dcterms:W3CDTF">2015-01-06T19:33:16Z</dcterms:created>
  <dcterms:modified xsi:type="dcterms:W3CDTF">2015-01-09T10:10:42Z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