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3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flowers and leaves on white background">
            <a:extLst>
              <a:ext uri="{FF2B5EF4-FFF2-40B4-BE49-F238E27FC236}">
                <a16:creationId xmlns:a16="http://schemas.microsoft.com/office/drawing/2014/main" id="{6FE1461C-B362-FFB9-D370-7434B3C31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AFBB-D212-8687-F1A7-0069E828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Delo</a:t>
            </a:r>
            <a:r>
              <a:rPr lang="en-GB" sz="4000" dirty="0"/>
              <a:t> z </a:t>
            </a:r>
            <a:r>
              <a:rPr lang="en-GB" sz="4000" dirty="0" err="1"/>
              <a:t>bazami</a:t>
            </a:r>
            <a:r>
              <a:rPr lang="en-GB" sz="4000" dirty="0"/>
              <a:t> v C#</a:t>
            </a:r>
            <a:endParaRPr lang="en-SI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5C17-A182-F2AD-BB54-2EB34098E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GB" sz="2000" dirty="0"/>
              <a:t>Gregor </a:t>
            </a:r>
            <a:r>
              <a:rPr lang="en-GB" sz="2000" dirty="0" err="1"/>
              <a:t>kuhelj</a:t>
            </a:r>
            <a:endParaRPr lang="en-SI" sz="2000" dirty="0"/>
          </a:p>
        </p:txBody>
      </p:sp>
    </p:spTree>
    <p:extLst>
      <p:ext uri="{BB962C8B-B14F-4D97-AF65-F5344CB8AC3E}">
        <p14:creationId xmlns:p14="http://schemas.microsoft.com/office/powerpoint/2010/main" val="346483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794-9F84-8298-C1CB-3CF1FD65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Povezava</a:t>
            </a:r>
            <a:r>
              <a:rPr lang="en-GB" dirty="0"/>
              <a:t> z </a:t>
            </a:r>
            <a:r>
              <a:rPr lang="en-GB" dirty="0" err="1"/>
              <a:t>bazo</a:t>
            </a:r>
            <a:endParaRPr lang="en-S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D6718-B53E-725D-E04C-5E9AEAFBC5F1}"/>
              </a:ext>
            </a:extLst>
          </p:cNvPr>
          <p:cNvSpPr txBox="1"/>
          <p:nvPr/>
        </p:nvSpPr>
        <p:spPr>
          <a:xfrm>
            <a:off x="553753" y="422829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 “location” </a:t>
            </a:r>
            <a:r>
              <a:rPr lang="en-GB" dirty="0" err="1"/>
              <a:t>imamo</a:t>
            </a:r>
            <a:r>
              <a:rPr lang="en-GB" dirty="0"/>
              <a:t> </a:t>
            </a:r>
            <a:r>
              <a:rPr lang="en-GB" dirty="0" err="1"/>
              <a:t>vpisano</a:t>
            </a:r>
            <a:r>
              <a:rPr lang="en-GB" dirty="0"/>
              <a:t> pot do </a:t>
            </a:r>
            <a:r>
              <a:rPr lang="en-GB" dirty="0" err="1"/>
              <a:t>baze</a:t>
            </a:r>
            <a:r>
              <a:rPr lang="en-GB" dirty="0"/>
              <a:t> in </a:t>
            </a:r>
            <a:r>
              <a:rPr lang="en-GB" dirty="0" err="1"/>
              <a:t>verzijo</a:t>
            </a:r>
            <a:r>
              <a:rPr lang="en-GB" dirty="0"/>
              <a:t> SQLite-a.</a:t>
            </a:r>
            <a:endParaRPr lang="en-SI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B27426-9C4C-0E1E-60BD-17E9D71B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60" y="1590675"/>
            <a:ext cx="2085975" cy="20002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BAF1E6-1D4B-0924-0084-F1F481EE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960" y="1996623"/>
            <a:ext cx="5346595" cy="1839229"/>
          </a:xfrm>
        </p:spPr>
      </p:pic>
    </p:spTree>
    <p:extLst>
      <p:ext uri="{BB962C8B-B14F-4D97-AF65-F5344CB8AC3E}">
        <p14:creationId xmlns:p14="http://schemas.microsoft.com/office/powerpoint/2010/main" val="3555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89CE-35F2-CD87-2F18-EEC852A8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Izbor</a:t>
            </a:r>
            <a:r>
              <a:rPr lang="en-GB" dirty="0"/>
              <a:t> </a:t>
            </a:r>
            <a:r>
              <a:rPr lang="en-GB" dirty="0" err="1"/>
              <a:t>filmov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B3C2-E637-18EA-0C1C-1D59328CEF4B}"/>
              </a:ext>
            </a:extLst>
          </p:cNvPr>
          <p:cNvSpPr txBox="1"/>
          <p:nvPr/>
        </p:nvSpPr>
        <p:spPr>
          <a:xfrm>
            <a:off x="7544162" y="1465298"/>
            <a:ext cx="421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 </a:t>
            </a:r>
            <a:r>
              <a:rPr lang="en-GB" dirty="0" err="1"/>
              <a:t>zagonu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imamo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desni</a:t>
            </a:r>
            <a:r>
              <a:rPr lang="en-GB" dirty="0"/>
              <a:t> </a:t>
            </a:r>
            <a:r>
              <a:rPr lang="en-GB" dirty="0" err="1"/>
              <a:t>strani</a:t>
            </a:r>
            <a:r>
              <a:rPr lang="en-GB" dirty="0"/>
              <a:t> </a:t>
            </a:r>
            <a:r>
              <a:rPr lang="en-GB" dirty="0" err="1"/>
              <a:t>DataGridView</a:t>
            </a:r>
            <a:r>
              <a:rPr lang="en-GB" dirty="0"/>
              <a:t>, ki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pokaže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filme</a:t>
            </a:r>
            <a:r>
              <a:rPr lang="en-GB" dirty="0"/>
              <a:t>, ki so v </a:t>
            </a:r>
            <a:r>
              <a:rPr lang="en-GB" dirty="0" err="1"/>
              <a:t>bazi</a:t>
            </a:r>
            <a:r>
              <a:rPr lang="en-GB" dirty="0"/>
              <a:t>. Z </a:t>
            </a:r>
            <a:r>
              <a:rPr lang="en-GB" dirty="0" err="1"/>
              <a:t>vpisom</a:t>
            </a:r>
            <a:r>
              <a:rPr lang="en-GB" dirty="0"/>
              <a:t> </a:t>
            </a:r>
            <a:r>
              <a:rPr lang="en-GB" dirty="0" err="1"/>
              <a:t>želene</a:t>
            </a:r>
            <a:r>
              <a:rPr lang="en-GB" dirty="0"/>
              <a:t> </a:t>
            </a:r>
            <a:r>
              <a:rPr lang="en-GB" dirty="0" err="1"/>
              <a:t>letnice</a:t>
            </a:r>
            <a:r>
              <a:rPr lang="en-GB" dirty="0"/>
              <a:t> v </a:t>
            </a:r>
            <a:r>
              <a:rPr lang="en-GB" dirty="0" err="1"/>
              <a:t>vnosno</a:t>
            </a:r>
            <a:r>
              <a:rPr lang="en-GB" dirty="0"/>
              <a:t> polje in </a:t>
            </a:r>
            <a:r>
              <a:rPr lang="en-GB" dirty="0" err="1"/>
              <a:t>pritiskom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‘</a:t>
            </a:r>
            <a:r>
              <a:rPr lang="en-GB" dirty="0" err="1"/>
              <a:t>Poišči</a:t>
            </a:r>
            <a:r>
              <a:rPr lang="en-GB" dirty="0"/>
              <a:t>’, </a:t>
            </a:r>
            <a:r>
              <a:rPr lang="en-GB" dirty="0" err="1"/>
              <a:t>dobimo</a:t>
            </a:r>
            <a:r>
              <a:rPr lang="en-GB" dirty="0"/>
              <a:t> v </a:t>
            </a:r>
            <a:r>
              <a:rPr lang="en-GB" dirty="0" err="1"/>
              <a:t>DataGridView</a:t>
            </a:r>
            <a:r>
              <a:rPr lang="en-GB" dirty="0"/>
              <a:t>-u </a:t>
            </a:r>
            <a:r>
              <a:rPr lang="en-GB" dirty="0" err="1"/>
              <a:t>izpisane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o </a:t>
            </a:r>
            <a:r>
              <a:rPr lang="en-GB" dirty="0" err="1"/>
              <a:t>filmih</a:t>
            </a:r>
            <a:r>
              <a:rPr lang="en-GB" dirty="0"/>
              <a:t>, ki so </a:t>
            </a:r>
            <a:r>
              <a:rPr lang="en-GB" dirty="0" err="1"/>
              <a:t>bili</a:t>
            </a:r>
            <a:r>
              <a:rPr lang="en-GB" dirty="0"/>
              <a:t> </a:t>
            </a:r>
            <a:r>
              <a:rPr lang="en-GB" dirty="0" err="1"/>
              <a:t>posneti</a:t>
            </a:r>
            <a:r>
              <a:rPr lang="en-GB" dirty="0"/>
              <a:t> </a:t>
            </a:r>
            <a:r>
              <a:rPr lang="en-GB" dirty="0" err="1"/>
              <a:t>leta</a:t>
            </a:r>
            <a:r>
              <a:rPr lang="en-GB" dirty="0"/>
              <a:t>, ki </a:t>
            </a:r>
            <a:r>
              <a:rPr lang="en-GB" dirty="0" err="1"/>
              <a:t>smo</a:t>
            </a:r>
            <a:r>
              <a:rPr lang="en-GB" dirty="0"/>
              <a:t> ga </a:t>
            </a:r>
            <a:r>
              <a:rPr lang="en-GB" dirty="0" err="1"/>
              <a:t>vnesli</a:t>
            </a:r>
            <a:r>
              <a:rPr lang="en-GB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5C851C-E054-61E2-2CE2-A32C944A0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4874"/>
            <a:ext cx="6266260" cy="32120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6EC97-FC84-729D-A343-CC8EB11C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60" y="4400378"/>
            <a:ext cx="5925740" cy="2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7F68-E1E5-2A1D-64CB-3A45D38C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894"/>
            <a:ext cx="10515600" cy="1325563"/>
          </a:xfrm>
        </p:spPr>
        <p:txBody>
          <a:bodyPr/>
          <a:lstStyle/>
          <a:p>
            <a:r>
              <a:rPr lang="en-GB" dirty="0" err="1"/>
              <a:t>MouseClick</a:t>
            </a:r>
            <a:endParaRPr lang="en-S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0ECB8-AF1B-20CF-AD01-43F14B7DE01F}"/>
              </a:ext>
            </a:extLst>
          </p:cNvPr>
          <p:cNvSpPr txBox="1"/>
          <p:nvPr/>
        </p:nvSpPr>
        <p:spPr>
          <a:xfrm>
            <a:off x="6494461" y="429894"/>
            <a:ext cx="2854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 </a:t>
            </a:r>
            <a:r>
              <a:rPr lang="en-GB" dirty="0" err="1"/>
              <a:t>kliku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‘</a:t>
            </a:r>
            <a:r>
              <a:rPr lang="en-GB" dirty="0" err="1"/>
              <a:t>Poišči</a:t>
            </a:r>
            <a:r>
              <a:rPr lang="en-GB" dirty="0"/>
              <a:t>’, se </a:t>
            </a:r>
            <a:r>
              <a:rPr lang="en-GB" dirty="0" err="1"/>
              <a:t>zažene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‘</a:t>
            </a:r>
            <a:r>
              <a:rPr lang="en-GB" dirty="0" err="1"/>
              <a:t>Poisci</a:t>
            </a:r>
            <a:r>
              <a:rPr lang="en-GB" dirty="0"/>
              <a:t>’, ki </a:t>
            </a:r>
            <a:r>
              <a:rPr lang="en-GB" dirty="0" err="1"/>
              <a:t>najde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o </a:t>
            </a:r>
            <a:r>
              <a:rPr lang="en-GB" dirty="0" err="1"/>
              <a:t>filmih</a:t>
            </a:r>
            <a:r>
              <a:rPr lang="en-GB" dirty="0"/>
              <a:t>, ki so </a:t>
            </a:r>
            <a:r>
              <a:rPr lang="en-GB" dirty="0" err="1"/>
              <a:t>bili</a:t>
            </a:r>
            <a:r>
              <a:rPr lang="en-GB" dirty="0"/>
              <a:t> </a:t>
            </a:r>
            <a:r>
              <a:rPr lang="en-GB" dirty="0" err="1"/>
              <a:t>režirani</a:t>
            </a:r>
            <a:r>
              <a:rPr lang="en-GB" dirty="0"/>
              <a:t> </a:t>
            </a:r>
            <a:r>
              <a:rPr lang="en-GB" dirty="0" err="1"/>
              <a:t>leta</a:t>
            </a:r>
            <a:r>
              <a:rPr lang="en-GB" dirty="0"/>
              <a:t>, ki </a:t>
            </a:r>
            <a:r>
              <a:rPr lang="en-GB" dirty="0" err="1"/>
              <a:t>smo</a:t>
            </a:r>
            <a:r>
              <a:rPr lang="en-GB" dirty="0"/>
              <a:t> ga </a:t>
            </a:r>
            <a:r>
              <a:rPr lang="en-GB" dirty="0" err="1"/>
              <a:t>vnesli</a:t>
            </a:r>
            <a:r>
              <a:rPr lang="en-GB" dirty="0"/>
              <a:t>.</a:t>
            </a:r>
            <a:endParaRPr lang="en-SI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C3B2C4-73C7-CC11-8DE2-09EE1EB2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014" y="3189461"/>
            <a:ext cx="24003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EAF0A8-D451-6F04-B24D-DDE2A089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0" y="2706064"/>
            <a:ext cx="6725674" cy="34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7F68-E1E5-2A1D-64CB-3A45D38C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894"/>
            <a:ext cx="10515600" cy="1325563"/>
          </a:xfrm>
        </p:spPr>
        <p:txBody>
          <a:bodyPr/>
          <a:lstStyle/>
          <a:p>
            <a:r>
              <a:rPr lang="en-GB" dirty="0" err="1"/>
              <a:t>MouseClick</a:t>
            </a:r>
            <a:endParaRPr lang="en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BE980-D34E-840B-7DED-EFFBA126629F}"/>
              </a:ext>
            </a:extLst>
          </p:cNvPr>
          <p:cNvSpPr txBox="1"/>
          <p:nvPr/>
        </p:nvSpPr>
        <p:spPr>
          <a:xfrm>
            <a:off x="9182181" y="521798"/>
            <a:ext cx="3009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zapomni</a:t>
            </a:r>
            <a:r>
              <a:rPr lang="en-GB" dirty="0"/>
              <a:t> </a:t>
            </a:r>
            <a:r>
              <a:rPr lang="en-GB" dirty="0" err="1"/>
              <a:t>izbrano</a:t>
            </a:r>
            <a:r>
              <a:rPr lang="en-GB" dirty="0"/>
              <a:t> </a:t>
            </a:r>
            <a:r>
              <a:rPr lang="en-GB" dirty="0" err="1"/>
              <a:t>leto</a:t>
            </a:r>
            <a:r>
              <a:rPr lang="en-GB" dirty="0"/>
              <a:t>, </a:t>
            </a:r>
            <a:r>
              <a:rPr lang="en-GB" dirty="0" err="1"/>
              <a:t>nato</a:t>
            </a:r>
            <a:r>
              <a:rPr lang="en-GB" dirty="0"/>
              <a:t> pa </a:t>
            </a:r>
            <a:r>
              <a:rPr lang="en-GB" dirty="0" err="1"/>
              <a:t>poišče</a:t>
            </a:r>
            <a:r>
              <a:rPr lang="en-GB" dirty="0"/>
              <a:t> </a:t>
            </a:r>
            <a:r>
              <a:rPr lang="en-GB" dirty="0" err="1"/>
              <a:t>ustrezne</a:t>
            </a:r>
            <a:r>
              <a:rPr lang="en-GB" dirty="0"/>
              <a:t> </a:t>
            </a:r>
            <a:r>
              <a:rPr lang="en-GB" dirty="0" err="1"/>
              <a:t>filme</a:t>
            </a:r>
            <a:r>
              <a:rPr lang="en-GB" dirty="0"/>
              <a:t> za </a:t>
            </a:r>
            <a:r>
              <a:rPr lang="en-GB" dirty="0" err="1"/>
              <a:t>izbrano</a:t>
            </a:r>
            <a:r>
              <a:rPr lang="en-GB" dirty="0"/>
              <a:t> </a:t>
            </a:r>
            <a:r>
              <a:rPr lang="en-GB" dirty="0" err="1"/>
              <a:t>leto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-&gt; V </a:t>
            </a:r>
            <a:r>
              <a:rPr lang="en-GB" dirty="0" err="1"/>
              <a:t>primeru</a:t>
            </a:r>
            <a:r>
              <a:rPr lang="en-GB" dirty="0"/>
              <a:t>, da </a:t>
            </a:r>
            <a:r>
              <a:rPr lang="en-GB" dirty="0" err="1"/>
              <a:t>uporabnik</a:t>
            </a:r>
            <a:r>
              <a:rPr lang="en-GB" dirty="0"/>
              <a:t> </a:t>
            </a:r>
            <a:r>
              <a:rPr lang="en-GB" dirty="0" err="1"/>
              <a:t>vnese</a:t>
            </a:r>
            <a:r>
              <a:rPr lang="en-GB" dirty="0"/>
              <a:t> </a:t>
            </a:r>
            <a:r>
              <a:rPr lang="en-GB" dirty="0" err="1"/>
              <a:t>letnico</a:t>
            </a:r>
            <a:r>
              <a:rPr lang="en-GB" dirty="0"/>
              <a:t>, ki je </a:t>
            </a:r>
            <a:r>
              <a:rPr lang="en-GB" dirty="0" err="1"/>
              <a:t>ni</a:t>
            </a:r>
            <a:r>
              <a:rPr lang="en-GB" dirty="0"/>
              <a:t> v </a:t>
            </a:r>
            <a:r>
              <a:rPr lang="en-GB" dirty="0" err="1"/>
              <a:t>bazi</a:t>
            </a:r>
            <a:r>
              <a:rPr lang="en-GB" dirty="0"/>
              <a:t>,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prazen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-&gt; </a:t>
            </a:r>
            <a:r>
              <a:rPr lang="en-GB" dirty="0" err="1"/>
              <a:t>Dobljenje</a:t>
            </a:r>
            <a:r>
              <a:rPr lang="en-GB" dirty="0"/>
              <a:t> </a:t>
            </a:r>
            <a:r>
              <a:rPr lang="en-GB" dirty="0" err="1"/>
              <a:t>nagrajence</a:t>
            </a:r>
            <a:r>
              <a:rPr lang="en-GB" dirty="0"/>
              <a:t> se </a:t>
            </a:r>
            <a:r>
              <a:rPr lang="en-GB" dirty="0" err="1"/>
              <a:t>nato</a:t>
            </a:r>
            <a:r>
              <a:rPr lang="en-GB" dirty="0"/>
              <a:t>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DataGridView</a:t>
            </a:r>
            <a:r>
              <a:rPr lang="en-GB" dirty="0"/>
              <a:t>.</a:t>
            </a:r>
            <a:endParaRPr lang="en-SI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79A5A2-B6BF-417F-9EC8-4E5872A7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6364"/>
            <a:ext cx="8550366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1997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5E8"/>
      </a:lt2>
      <a:accent1>
        <a:srgbClr val="C49A77"/>
      </a:accent1>
      <a:accent2>
        <a:srgbClr val="ACA267"/>
      </a:accent2>
      <a:accent3>
        <a:srgbClr val="98A773"/>
      </a:accent3>
      <a:accent4>
        <a:srgbClr val="7FB06A"/>
      </a:accent4>
      <a:accent5>
        <a:srgbClr val="75B17C"/>
      </a:accent5>
      <a:accent6>
        <a:srgbClr val="69AF8E"/>
      </a:accent6>
      <a:hlink>
        <a:srgbClr val="5C85A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Delo z bazami v C#</vt:lpstr>
      <vt:lpstr>Povezava z bazo</vt:lpstr>
      <vt:lpstr>Izbor filmov</vt:lpstr>
      <vt:lpstr>MouseClick</vt:lpstr>
      <vt:lpstr>MouseClick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 z bazami v C#</dc:title>
  <dc:creator>Kuhelj, Gregor</dc:creator>
  <cp:lastModifiedBy>Kuhelj, Gregor</cp:lastModifiedBy>
  <cp:revision>1</cp:revision>
  <dcterms:created xsi:type="dcterms:W3CDTF">2023-05-28T10:03:41Z</dcterms:created>
  <dcterms:modified xsi:type="dcterms:W3CDTF">2023-05-28T18:41:40Z</dcterms:modified>
</cp:coreProperties>
</file>