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2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72B5-C330-4A45-A29D-6052C9E638F1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1BB7-F1C6-4B7B-8479-2F3DC44BF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955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72B5-C330-4A45-A29D-6052C9E638F1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1BB7-F1C6-4B7B-8479-2F3DC44BF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363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72B5-C330-4A45-A29D-6052C9E638F1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1BB7-F1C6-4B7B-8479-2F3DC44BFF58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1691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72B5-C330-4A45-A29D-6052C9E638F1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1BB7-F1C6-4B7B-8479-2F3DC44BF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34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72B5-C330-4A45-A29D-6052C9E638F1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1BB7-F1C6-4B7B-8479-2F3DC44BFF58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7588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72B5-C330-4A45-A29D-6052C9E638F1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1BB7-F1C6-4B7B-8479-2F3DC44BF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858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72B5-C330-4A45-A29D-6052C9E638F1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1BB7-F1C6-4B7B-8479-2F3DC44BF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128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72B5-C330-4A45-A29D-6052C9E638F1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1BB7-F1C6-4B7B-8479-2F3DC44BF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680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72B5-C330-4A45-A29D-6052C9E638F1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1BB7-F1C6-4B7B-8479-2F3DC44BF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841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72B5-C330-4A45-A29D-6052C9E638F1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1BB7-F1C6-4B7B-8479-2F3DC44BF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671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72B5-C330-4A45-A29D-6052C9E638F1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1BB7-F1C6-4B7B-8479-2F3DC44BF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10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72B5-C330-4A45-A29D-6052C9E638F1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1BB7-F1C6-4B7B-8479-2F3DC44BF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7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72B5-C330-4A45-A29D-6052C9E638F1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1BB7-F1C6-4B7B-8479-2F3DC44BF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96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72B5-C330-4A45-A29D-6052C9E638F1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1BB7-F1C6-4B7B-8479-2F3DC44BF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80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72B5-C330-4A45-A29D-6052C9E638F1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1BB7-F1C6-4B7B-8479-2F3DC44BF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815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72B5-C330-4A45-A29D-6052C9E638F1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41BB7-F1C6-4B7B-8479-2F3DC44BF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91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072B5-C330-4A45-A29D-6052C9E638F1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E441BB7-F1C6-4B7B-8479-2F3DC44BF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43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F8B3F2-55D4-4701-B51E-AAECC6C0F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4062" y="0"/>
            <a:ext cx="8429941" cy="1458091"/>
          </a:xfrm>
        </p:spPr>
        <p:txBody>
          <a:bodyPr/>
          <a:lstStyle/>
          <a:p>
            <a:pPr algn="ctr"/>
            <a:r>
              <a:rPr lang="uk-UA" sz="4000" dirty="0">
                <a:solidFill>
                  <a:srgbClr val="002060"/>
                </a:solidFill>
              </a:rPr>
              <a:t>Презентація до лабораторної роботи №1</a:t>
            </a:r>
            <a:endParaRPr lang="ru-RU" sz="4000" dirty="0">
              <a:solidFill>
                <a:srgbClr val="00206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DAD06F-53A8-4943-BF35-C4D33496B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5035572"/>
            <a:ext cx="7766936" cy="1096899"/>
          </a:xfrm>
        </p:spPr>
        <p:txBody>
          <a:bodyPr/>
          <a:lstStyle/>
          <a:p>
            <a:r>
              <a:rPr lang="uk-UA" dirty="0"/>
              <a:t>Виконали ст. гр. АІ204</a:t>
            </a:r>
            <a:br>
              <a:rPr lang="uk-UA" dirty="0"/>
            </a:br>
            <a:r>
              <a:rPr lang="uk-UA" dirty="0" err="1"/>
              <a:t>Бєлобров</a:t>
            </a:r>
            <a:r>
              <a:rPr lang="uk-UA" dirty="0"/>
              <a:t> А. О.</a:t>
            </a:r>
          </a:p>
          <a:p>
            <a:r>
              <a:rPr lang="uk-UA" dirty="0" err="1"/>
              <a:t>Євчев</a:t>
            </a:r>
            <a:r>
              <a:rPr lang="uk-UA" dirty="0"/>
              <a:t> Д. Ф.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F71D6CC-34DF-41F9-9B57-E3904ECEF719}"/>
              </a:ext>
            </a:extLst>
          </p:cNvPr>
          <p:cNvSpPr txBox="1">
            <a:spLocks/>
          </p:cNvSpPr>
          <p:nvPr/>
        </p:nvSpPr>
        <p:spPr>
          <a:xfrm>
            <a:off x="351692" y="1481277"/>
            <a:ext cx="9414679" cy="33404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800" dirty="0"/>
              <a:t>«</a:t>
            </a:r>
            <a:r>
              <a:rPr lang="ru-RU" sz="4800" dirty="0" err="1"/>
              <a:t>Операційна</a:t>
            </a:r>
            <a:r>
              <a:rPr lang="ru-RU" sz="4800" dirty="0"/>
              <a:t> система </a:t>
            </a:r>
            <a:r>
              <a:rPr lang="ru-RU" sz="4800" dirty="0" err="1"/>
              <a:t>механічного</a:t>
            </a:r>
            <a:r>
              <a:rPr lang="ru-RU" sz="4800" dirty="0"/>
              <a:t> </a:t>
            </a:r>
            <a:r>
              <a:rPr lang="ru-RU" sz="4800" dirty="0" err="1"/>
              <a:t>обчислювального</a:t>
            </a:r>
            <a:r>
              <a:rPr lang="ru-RU" sz="4800" dirty="0"/>
              <a:t> пристрою. </a:t>
            </a:r>
            <a:r>
              <a:rPr lang="ru-RU" sz="4800" dirty="0" err="1"/>
              <a:t>Обчислювальна</a:t>
            </a:r>
            <a:endParaRPr lang="ru-RU" sz="4800" dirty="0"/>
          </a:p>
          <a:p>
            <a:pPr algn="ctr"/>
            <a:r>
              <a:rPr lang="ru-RU" sz="4800" dirty="0"/>
              <a:t>машина </a:t>
            </a:r>
            <a:r>
              <a:rPr lang="ru-RU" sz="4800" dirty="0" err="1"/>
              <a:t>Штаффеля</a:t>
            </a:r>
            <a:r>
              <a:rPr lang="ru-RU" sz="4800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37835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D08827-E026-46AF-9E7D-E63726787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31520"/>
            <a:ext cx="6716537" cy="1320800"/>
          </a:xfrm>
        </p:spPr>
        <p:txBody>
          <a:bodyPr/>
          <a:lstStyle/>
          <a:p>
            <a:pPr algn="ctr"/>
            <a:r>
              <a:rPr lang="ru-RU" dirty="0" err="1"/>
              <a:t>Ізраїль</a:t>
            </a:r>
            <a:r>
              <a:rPr lang="ru-RU" dirty="0"/>
              <a:t> Авраам </a:t>
            </a:r>
            <a:r>
              <a:rPr lang="ru-RU" dirty="0" err="1"/>
              <a:t>Штаффель</a:t>
            </a:r>
            <a:br>
              <a:rPr lang="ru-RU" dirty="0"/>
            </a:br>
            <a:r>
              <a:rPr lang="ru-RU" dirty="0"/>
              <a:t>(1814 - 1884)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8D39EC-30DE-4997-9F03-076BE91F0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18" y="2737362"/>
            <a:ext cx="7301653" cy="3389117"/>
          </a:xfrm>
        </p:spPr>
        <p:txBody>
          <a:bodyPr>
            <a:normAutofit/>
          </a:bodyPr>
          <a:lstStyle/>
          <a:p>
            <a:r>
              <a:rPr lang="uk-UA" dirty="0"/>
              <a:t> 		</a:t>
            </a:r>
            <a:r>
              <a:rPr lang="uk-UA" dirty="0" err="1"/>
              <a:t>Штаффель</a:t>
            </a:r>
            <a:r>
              <a:rPr lang="uk-UA" dirty="0"/>
              <a:t> почав будувати машину в 1835 році і закінчив роботу через 10 років. Вперше він продемонстрував машину публіці в 1845 році.</a:t>
            </a:r>
          </a:p>
          <a:p>
            <a:r>
              <a:rPr lang="ru-RU" dirty="0"/>
              <a:t> 		</a:t>
            </a:r>
            <a:r>
              <a:rPr lang="uk-UA" dirty="0"/>
              <a:t>Споживачами пристрою виступають інженери, математики та бухгалтери.</a:t>
            </a:r>
          </a:p>
          <a:p>
            <a:r>
              <a:rPr lang="uk-UA" dirty="0"/>
              <a:t> 		Метою пристрою є виконання арифметичних операцій, а саме операцій додавання, різниці, множення, ділення та знаходження кореня.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8F9047-91FB-41DA-A7B2-21E96F6DB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542" y="731520"/>
            <a:ext cx="4178596" cy="53949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22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A70A3-F4B0-4681-91B7-2988609C5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350" y="340681"/>
            <a:ext cx="7664808" cy="951914"/>
          </a:xfrm>
        </p:spPr>
        <p:txBody>
          <a:bodyPr/>
          <a:lstStyle/>
          <a:p>
            <a:pPr algn="ctr"/>
            <a:r>
              <a:rPr lang="uk-UA" dirty="0"/>
              <a:t>Механізм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F0CAD6-099F-4FC1-8D99-369FD45D2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4232"/>
            <a:ext cx="8596668" cy="3880773"/>
          </a:xfrm>
        </p:spPr>
        <p:txBody>
          <a:bodyPr/>
          <a:lstStyle/>
          <a:p>
            <a:r>
              <a:rPr lang="uk-UA" dirty="0"/>
              <a:t> 		</a:t>
            </a:r>
            <a:r>
              <a:rPr lang="ru-RU" dirty="0" err="1"/>
              <a:t>Механізм</a:t>
            </a:r>
            <a:r>
              <a:rPr lang="ru-RU" dirty="0"/>
              <a:t> </a:t>
            </a:r>
            <a:r>
              <a:rPr lang="ru-RU" dirty="0" err="1"/>
              <a:t>машини</a:t>
            </a:r>
            <a:r>
              <a:rPr lang="ru-RU" dirty="0"/>
              <a:t> </a:t>
            </a:r>
            <a:r>
              <a:rPr lang="ru-RU" dirty="0" err="1"/>
              <a:t>був</a:t>
            </a:r>
            <a:r>
              <a:rPr lang="ru-RU" dirty="0"/>
              <a:t> </a:t>
            </a:r>
            <a:r>
              <a:rPr lang="ru-RU" dirty="0" err="1"/>
              <a:t>заснований</a:t>
            </a:r>
            <a:r>
              <a:rPr lang="ru-RU" dirty="0"/>
              <a:t> на </a:t>
            </a:r>
            <a:r>
              <a:rPr lang="ru-RU" dirty="0" err="1"/>
              <a:t>колесі</a:t>
            </a:r>
            <a:r>
              <a:rPr lang="ru-RU" dirty="0"/>
              <a:t> </a:t>
            </a:r>
            <a:r>
              <a:rPr lang="ru-RU" dirty="0" err="1"/>
              <a:t>Лейбніца</a:t>
            </a:r>
            <a:r>
              <a:rPr lang="ru-RU" dirty="0"/>
              <a:t>, яке широко </a:t>
            </a:r>
            <a:r>
              <a:rPr lang="ru-RU" dirty="0" err="1"/>
              <a:t>використовувалося</a:t>
            </a:r>
            <a:r>
              <a:rPr lang="ru-RU" dirty="0"/>
              <a:t> в </a:t>
            </a:r>
            <a:r>
              <a:rPr lang="ru-RU" dirty="0" err="1"/>
              <a:t>рахункових</a:t>
            </a:r>
            <a:r>
              <a:rPr lang="ru-RU" dirty="0"/>
              <a:t> машинах з тих </a:t>
            </a:r>
            <a:r>
              <a:rPr lang="ru-RU" dirty="0" err="1"/>
              <a:t>пір</a:t>
            </a:r>
            <a:r>
              <a:rPr lang="ru-RU" dirty="0"/>
              <a:t>, як </a:t>
            </a:r>
            <a:r>
              <a:rPr lang="ru-RU" dirty="0" err="1"/>
              <a:t>Готфрід</a:t>
            </a:r>
            <a:r>
              <a:rPr lang="ru-RU" dirty="0"/>
              <a:t> </a:t>
            </a:r>
            <a:r>
              <a:rPr lang="ru-RU" dirty="0" err="1"/>
              <a:t>Лейбніц</a:t>
            </a:r>
            <a:r>
              <a:rPr lang="ru-RU" dirty="0"/>
              <a:t> </a:t>
            </a:r>
            <a:r>
              <a:rPr lang="ru-RU" dirty="0" err="1"/>
              <a:t>побудував</a:t>
            </a:r>
            <a:r>
              <a:rPr lang="ru-RU" dirty="0"/>
              <a:t> в 1694 </a:t>
            </a:r>
            <a:r>
              <a:rPr lang="ru-RU" dirty="0" err="1"/>
              <a:t>році</a:t>
            </a:r>
            <a:r>
              <a:rPr lang="ru-RU" dirty="0"/>
              <a:t> </a:t>
            </a:r>
            <a:r>
              <a:rPr lang="ru-RU" dirty="0" err="1"/>
              <a:t>свій</a:t>
            </a:r>
            <a:r>
              <a:rPr lang="ru-RU" dirty="0"/>
              <a:t> арифмометр.</a:t>
            </a:r>
          </a:p>
          <a:p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4DFD2F4-8365-4A75-8F28-C57AD3E939F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481" y="2621571"/>
            <a:ext cx="3603381" cy="360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900156-2B53-4E9A-888D-3778865A5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350" y="2621571"/>
            <a:ext cx="5713932" cy="360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0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E4338E6-E296-4A9E-841C-A69EBD2CE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069"/>
            <a:ext cx="12192000" cy="697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59135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58</TotalTime>
  <Words>137</Words>
  <Application>Microsoft Office PowerPoint</Application>
  <PresentationFormat>Широкоэкранный</PresentationFormat>
  <Paragraphs>11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Аспект</vt:lpstr>
      <vt:lpstr>Презентація до лабораторної роботи №1</vt:lpstr>
      <vt:lpstr>Ізраїль Авраам Штаффель (1814 - 1884)</vt:lpstr>
      <vt:lpstr>Механізм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до лабораторної роботи №1</dc:title>
  <dc:creator>Admin</dc:creator>
  <cp:lastModifiedBy>Admin</cp:lastModifiedBy>
  <cp:revision>5</cp:revision>
  <dcterms:created xsi:type="dcterms:W3CDTF">2021-02-28T13:54:02Z</dcterms:created>
  <dcterms:modified xsi:type="dcterms:W3CDTF">2021-02-28T14:52:42Z</dcterms:modified>
</cp:coreProperties>
</file>