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5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69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58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5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8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6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1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72B5-C330-4A45-A29D-6052C9E638F1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B3F2-55D4-4701-B51E-AAECC6C0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2" y="0"/>
            <a:ext cx="8429941" cy="1458091"/>
          </a:xfrm>
        </p:spPr>
        <p:txBody>
          <a:bodyPr/>
          <a:lstStyle/>
          <a:p>
            <a:pPr algn="ctr"/>
            <a:r>
              <a:rPr lang="uk-UA" sz="4000" dirty="0">
                <a:solidFill>
                  <a:srgbClr val="002060"/>
                </a:solidFill>
              </a:rPr>
              <a:t>Презентація до лабораторної роботи №1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DAD06F-53A8-4943-BF35-C4D33496B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35572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Виконали ст. гр. </a:t>
            </a:r>
            <a:r>
              <a:rPr lang="uk-UA"/>
              <a:t>АІ204</a:t>
            </a:r>
          </a:p>
          <a:p>
            <a:r>
              <a:rPr lang="uk-UA"/>
              <a:t>Бєлобров</a:t>
            </a:r>
            <a:r>
              <a:rPr lang="uk-UA" dirty="0"/>
              <a:t> А. О.</a:t>
            </a:r>
          </a:p>
          <a:p>
            <a:r>
              <a:rPr lang="uk-UA" dirty="0" err="1"/>
              <a:t>Євчев</a:t>
            </a:r>
            <a:r>
              <a:rPr lang="uk-UA" dirty="0"/>
              <a:t> Д. Ф.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71D6CC-34DF-41F9-9B57-E3904ECEF719}"/>
              </a:ext>
            </a:extLst>
          </p:cNvPr>
          <p:cNvSpPr txBox="1">
            <a:spLocks/>
          </p:cNvSpPr>
          <p:nvPr/>
        </p:nvSpPr>
        <p:spPr>
          <a:xfrm>
            <a:off x="351692" y="1481277"/>
            <a:ext cx="9414679" cy="3340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dirty="0"/>
              <a:t>«</a:t>
            </a:r>
            <a:r>
              <a:rPr lang="ru-RU" sz="4800" dirty="0" err="1"/>
              <a:t>Операційна</a:t>
            </a:r>
            <a:r>
              <a:rPr lang="ru-RU" sz="4800" dirty="0"/>
              <a:t> система </a:t>
            </a:r>
            <a:r>
              <a:rPr lang="ru-RU" sz="4800" dirty="0" err="1"/>
              <a:t>механічного</a:t>
            </a:r>
            <a:r>
              <a:rPr lang="ru-RU" sz="4800" dirty="0"/>
              <a:t> </a:t>
            </a:r>
            <a:r>
              <a:rPr lang="ru-RU" sz="4800" dirty="0" err="1"/>
              <a:t>обчислювального</a:t>
            </a:r>
            <a:r>
              <a:rPr lang="ru-RU" sz="4800" dirty="0"/>
              <a:t> пристрою. </a:t>
            </a:r>
            <a:r>
              <a:rPr lang="ru-RU" sz="4800" dirty="0" err="1"/>
              <a:t>Обчислювальна</a:t>
            </a:r>
            <a:endParaRPr lang="ru-RU" sz="4800" dirty="0"/>
          </a:p>
          <a:p>
            <a:pPr algn="ctr"/>
            <a:r>
              <a:rPr lang="ru-RU" sz="4800" dirty="0"/>
              <a:t>машина </a:t>
            </a:r>
            <a:r>
              <a:rPr lang="ru-RU" sz="4800" dirty="0" err="1"/>
              <a:t>Штаффеля</a:t>
            </a:r>
            <a:r>
              <a:rPr lang="ru-RU" sz="4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3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08827-E026-46AF-9E7D-E6372678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1520"/>
            <a:ext cx="6716537" cy="1320800"/>
          </a:xfrm>
        </p:spPr>
        <p:txBody>
          <a:bodyPr/>
          <a:lstStyle/>
          <a:p>
            <a:pPr algn="ctr"/>
            <a:r>
              <a:rPr lang="ru-RU" dirty="0" err="1"/>
              <a:t>Ізраїль</a:t>
            </a:r>
            <a:r>
              <a:rPr lang="ru-RU" dirty="0"/>
              <a:t> Авраам </a:t>
            </a:r>
            <a:r>
              <a:rPr lang="ru-RU" dirty="0" err="1"/>
              <a:t>Штаффель</a:t>
            </a:r>
            <a:br>
              <a:rPr lang="ru-RU" dirty="0"/>
            </a:br>
            <a:r>
              <a:rPr lang="ru-RU" dirty="0"/>
              <a:t>(1814 - 1884)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D39EC-30DE-4997-9F03-076BE91F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8" y="2737362"/>
            <a:ext cx="7301653" cy="3389117"/>
          </a:xfrm>
        </p:spPr>
        <p:txBody>
          <a:bodyPr>
            <a:normAutofit/>
          </a:bodyPr>
          <a:lstStyle/>
          <a:p>
            <a:r>
              <a:rPr lang="uk-UA" dirty="0"/>
              <a:t> 		</a:t>
            </a:r>
            <a:r>
              <a:rPr lang="uk-UA" dirty="0" err="1"/>
              <a:t>Штаффель</a:t>
            </a:r>
            <a:r>
              <a:rPr lang="uk-UA" dirty="0"/>
              <a:t> почав будувати машину в 1835 році і закінчив роботу через 10 років. Вперше він продемонстрував машину публіці в 1845 році.</a:t>
            </a:r>
          </a:p>
          <a:p>
            <a:r>
              <a:rPr lang="ru-RU" dirty="0"/>
              <a:t> 		</a:t>
            </a:r>
            <a:r>
              <a:rPr lang="uk-UA" dirty="0"/>
              <a:t>Споживачами пристрою виступають інженери, математики та бухгалтери.</a:t>
            </a:r>
          </a:p>
          <a:p>
            <a:r>
              <a:rPr lang="uk-UA" dirty="0"/>
              <a:t> 		Метою пристрою є виконання арифметичних операцій, а саме операцій додавання, різниці, множення, ділення та знаходження кореня.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8F9047-91FB-41DA-A7B2-21E96F6D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42" y="731520"/>
            <a:ext cx="4178596" cy="539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72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70A3-F4B0-4681-91B7-2988609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93" y="157091"/>
            <a:ext cx="7664808" cy="951914"/>
          </a:xfrm>
        </p:spPr>
        <p:txBody>
          <a:bodyPr/>
          <a:lstStyle/>
          <a:p>
            <a:pPr algn="ctr"/>
            <a:r>
              <a:rPr lang="uk-UA" dirty="0"/>
              <a:t>Механізм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0CAD6-099F-4FC1-8D99-369FD45D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186" y="689320"/>
            <a:ext cx="8596668" cy="4238402"/>
          </a:xfrm>
        </p:spPr>
        <p:txBody>
          <a:bodyPr/>
          <a:lstStyle/>
          <a:p>
            <a:r>
              <a:rPr lang="uk-UA" dirty="0"/>
              <a:t> 		Насьогодні не збережено не єдиної копії, інструкції, або опису механізму машини </a:t>
            </a:r>
            <a:r>
              <a:rPr lang="uk-UA" dirty="0" err="1"/>
              <a:t>Штаффеля</a:t>
            </a:r>
            <a:r>
              <a:rPr lang="uk-UA" dirty="0"/>
              <a:t>. Тому єдине, чим ми можемо оперувати – це репродукція частини механізму, що зображена нижче</a:t>
            </a:r>
          </a:p>
          <a:p>
            <a:r>
              <a:rPr lang="uk-UA" dirty="0"/>
              <a:t>       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заснований</a:t>
            </a:r>
            <a:r>
              <a:rPr lang="ru-RU" dirty="0"/>
              <a:t> на </a:t>
            </a:r>
            <a:r>
              <a:rPr lang="ru-RU" dirty="0" err="1"/>
              <a:t>колесі</a:t>
            </a:r>
            <a:r>
              <a:rPr lang="ru-RU" dirty="0"/>
              <a:t> </a:t>
            </a:r>
            <a:r>
              <a:rPr lang="ru-RU" dirty="0" err="1"/>
              <a:t>Лейбніца</a:t>
            </a:r>
            <a:r>
              <a:rPr lang="ru-RU" dirty="0"/>
              <a:t>, яке широко </a:t>
            </a:r>
            <a:r>
              <a:rPr lang="ru-RU" dirty="0" err="1"/>
              <a:t>використовувалося</a:t>
            </a:r>
            <a:r>
              <a:rPr lang="ru-RU" dirty="0"/>
              <a:t> в </a:t>
            </a:r>
            <a:r>
              <a:rPr lang="ru-RU" dirty="0" err="1"/>
              <a:t>рахункових</a:t>
            </a:r>
            <a:r>
              <a:rPr lang="ru-RU" dirty="0"/>
              <a:t> машинах з тих </a:t>
            </a:r>
            <a:r>
              <a:rPr lang="ru-RU" dirty="0" err="1"/>
              <a:t>пір</a:t>
            </a:r>
            <a:r>
              <a:rPr lang="ru-RU" dirty="0"/>
              <a:t>, як </a:t>
            </a:r>
            <a:r>
              <a:rPr lang="ru-RU" dirty="0" err="1"/>
              <a:t>Готфрід</a:t>
            </a:r>
            <a:r>
              <a:rPr lang="ru-RU" dirty="0"/>
              <a:t> </a:t>
            </a:r>
            <a:r>
              <a:rPr lang="ru-RU" dirty="0" err="1"/>
              <a:t>Лейбніц</a:t>
            </a:r>
            <a:r>
              <a:rPr lang="ru-RU" dirty="0"/>
              <a:t> </a:t>
            </a:r>
            <a:r>
              <a:rPr lang="ru-RU" dirty="0" err="1"/>
              <a:t>побудував</a:t>
            </a:r>
            <a:r>
              <a:rPr lang="ru-RU" dirty="0"/>
              <a:t> в 1694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арифмометр.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DFD2F4-8365-4A75-8F28-C57AD3E939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81" y="2621571"/>
            <a:ext cx="3603381" cy="360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900156-2B53-4E9A-888D-3778865A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50" y="2621571"/>
            <a:ext cx="5713932" cy="36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4338E6-E296-4A9E-841C-A69EBD2C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69"/>
            <a:ext cx="12192000" cy="69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9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5CFCC-B777-47BE-B929-B09FA8DD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0256"/>
            <a:ext cx="8596668" cy="712763"/>
          </a:xfrm>
        </p:spPr>
        <p:txBody>
          <a:bodyPr/>
          <a:lstStyle/>
          <a:p>
            <a:pPr algn="ctr"/>
            <a:r>
              <a:rPr lang="uk-UA" dirty="0"/>
              <a:t>Робота механічної ОС: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FCBB4-406F-4ACB-A826-44978999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732"/>
            <a:ext cx="8596668" cy="4226630"/>
          </a:xfrm>
        </p:spPr>
        <p:txBody>
          <a:bodyPr/>
          <a:lstStyle/>
          <a:p>
            <a:r>
              <a:rPr lang="uk-UA" dirty="0"/>
              <a:t>Введення даних – за допомогою валів</a:t>
            </a:r>
          </a:p>
          <a:p>
            <a:r>
              <a:rPr lang="uk-UA" dirty="0"/>
              <a:t>Виведення даних – результат відображається на передніх віконцях</a:t>
            </a:r>
          </a:p>
          <a:p>
            <a:r>
              <a:rPr lang="uk-UA" dirty="0"/>
              <a:t>Обробка даних – за допомогою механізму</a:t>
            </a:r>
          </a:p>
          <a:p>
            <a:r>
              <a:rPr lang="uk-UA" dirty="0"/>
              <a:t>Зберігання даних – не реалізовано, зберігається лише результат поточної операції. Можна запропонувати удосконалити механізм наступним чином: додати окремий режим передавання даних на окрему машину, що буде мати схожий з вікном результату механізм. При обертанні ручки в одну сторону значення результату на самій машині буде зменшуватися, а на машині-зберігачі – збільшуватися, при обертанні ручки в протилежну сторону – виконувати обернену дію: зменшувати значення на машині-зберігачі, та збільшувати на вікні результату власне машини </a:t>
            </a:r>
            <a:r>
              <a:rPr lang="uk-UA" dirty="0" err="1"/>
              <a:t>Штаффеля</a:t>
            </a:r>
            <a:r>
              <a:rPr lang="uk-UA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3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71</TotalTime>
  <Words>274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Презентація до лабораторної роботи №1</vt:lpstr>
      <vt:lpstr>Ізраїль Авраам Штаффель (1814 - 1884)</vt:lpstr>
      <vt:lpstr>Механізм</vt:lpstr>
      <vt:lpstr>Презентация PowerPoint</vt:lpstr>
      <vt:lpstr>Робота механічної ОС: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до лабораторної роботи №1</dc:title>
  <dc:creator>Admin</dc:creator>
  <cp:lastModifiedBy>Admin</cp:lastModifiedBy>
  <cp:revision>7</cp:revision>
  <dcterms:created xsi:type="dcterms:W3CDTF">2021-02-28T13:54:02Z</dcterms:created>
  <dcterms:modified xsi:type="dcterms:W3CDTF">2021-03-19T17:25:53Z</dcterms:modified>
</cp:coreProperties>
</file>