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98620" y="346710"/>
            <a:ext cx="3220085" cy="581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Elbow Connector 6"/>
          <p:cNvCxnSpPr/>
          <p:nvPr/>
        </p:nvCxnSpPr>
        <p:spPr>
          <a:xfrm rot="5400000">
            <a:off x="3446780" y="1064895"/>
            <a:ext cx="1407160" cy="1150620"/>
          </a:xfrm>
          <a:prstGeom prst="bentConnector3">
            <a:avLst>
              <a:gd name="adj1" fmla="val 500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 rot="5400000" flipV="1">
            <a:off x="6518910" y="1197610"/>
            <a:ext cx="1863725" cy="126492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GrHalbgott</cp:lastModifiedBy>
  <cp:revision>1</cp:revision>
  <dcterms:created xsi:type="dcterms:W3CDTF">2022-01-23T22:55:17Z</dcterms:created>
  <dcterms:modified xsi:type="dcterms:W3CDTF">2022-01-23T22:55:17Z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C91C89352E054C96A3BF404A42B33213</vt:lpwstr>
  </property>
  <property fmtid="{D5CDD505-2E9C-101B-9397-08002B2CF9AE}" pid="3" name="KSOProductBuildVer">
    <vt:lpwstr>1033-11.2.0.10463</vt:lpwstr>
  </property>
</Properties>
</file>