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9"/>
  </p:notesMasterIdLst>
  <p:sldIdLst>
    <p:sldId id="256" r:id="rId5"/>
    <p:sldId id="587" r:id="rId6"/>
    <p:sldId id="259" r:id="rId7"/>
    <p:sldId id="594" r:id="rId8"/>
  </p:sldIdLst>
  <p:sldSz cx="12192000" cy="6858000"/>
  <p:notesSz cx="6797675" cy="9926638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iso" pitchFamily="2" charset="0"/>
      <p:regular r:id="rId20"/>
      <p:bold r:id="rId21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2D050"/>
    <a:srgbClr val="33CCCC"/>
    <a:srgbClr val="CC3300"/>
    <a:srgbClr val="FF3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1" autoAdjust="0"/>
    <p:restoredTop sz="81775" autoAdjust="0"/>
  </p:normalViewPr>
  <p:slideViewPr>
    <p:cSldViewPr snapToGrid="0" showGuides="1">
      <p:cViewPr varScale="1">
        <p:scale>
          <a:sx n="76" d="100"/>
          <a:sy n="76" d="100"/>
        </p:scale>
        <p:origin x="43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font" Target="fonts/font12.fntdata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ietus Mulder" userId="4f3d3ee9-5e13-4420-b1b3-34bfe0d0b158" providerId="ADAL" clId="{54CF49F1-EC08-418B-99D6-9B27059D3B0E}"/>
    <pc:docChg chg="delSld modSld">
      <pc:chgData name="Grietus Mulder" userId="4f3d3ee9-5e13-4420-b1b3-34bfe0d0b158" providerId="ADAL" clId="{54CF49F1-EC08-418B-99D6-9B27059D3B0E}" dt="2022-12-13T08:34:52.406" v="36" actId="404"/>
      <pc:docMkLst>
        <pc:docMk/>
      </pc:docMkLst>
      <pc:sldChg chg="modSp mod">
        <pc:chgData name="Grietus Mulder" userId="4f3d3ee9-5e13-4420-b1b3-34bfe0d0b158" providerId="ADAL" clId="{54CF49F1-EC08-418B-99D6-9B27059D3B0E}" dt="2022-12-13T08:31:20.587" v="4" actId="20577"/>
        <pc:sldMkLst>
          <pc:docMk/>
          <pc:sldMk cId="2448544160" sldId="256"/>
        </pc:sldMkLst>
        <pc:spChg chg="mod">
          <ac:chgData name="Grietus Mulder" userId="4f3d3ee9-5e13-4420-b1b3-34bfe0d0b158" providerId="ADAL" clId="{54CF49F1-EC08-418B-99D6-9B27059D3B0E}" dt="2022-12-13T08:31:20.587" v="4" actId="20577"/>
          <ac:spMkLst>
            <pc:docMk/>
            <pc:sldMk cId="2448544160" sldId="256"/>
            <ac:spMk id="4" creationId="{027327F3-30C4-4A5D-A220-F9D473ED55D9}"/>
          </ac:spMkLst>
        </pc:spChg>
      </pc:sldChg>
      <pc:sldChg chg="del">
        <pc:chgData name="Grietus Mulder" userId="4f3d3ee9-5e13-4420-b1b3-34bfe0d0b158" providerId="ADAL" clId="{54CF49F1-EC08-418B-99D6-9B27059D3B0E}" dt="2022-12-13T08:31:35.589" v="5" actId="47"/>
        <pc:sldMkLst>
          <pc:docMk/>
          <pc:sldMk cId="1981099527" sldId="267"/>
        </pc:sldMkLst>
      </pc:sldChg>
      <pc:sldChg chg="del">
        <pc:chgData name="Grietus Mulder" userId="4f3d3ee9-5e13-4420-b1b3-34bfe0d0b158" providerId="ADAL" clId="{54CF49F1-EC08-418B-99D6-9B27059D3B0E}" dt="2022-12-13T08:31:36.454" v="6" actId="47"/>
        <pc:sldMkLst>
          <pc:docMk/>
          <pc:sldMk cId="3159580506" sldId="287"/>
        </pc:sldMkLst>
      </pc:sldChg>
      <pc:sldChg chg="modSp mod">
        <pc:chgData name="Grietus Mulder" userId="4f3d3ee9-5e13-4420-b1b3-34bfe0d0b158" providerId="ADAL" clId="{54CF49F1-EC08-418B-99D6-9B27059D3B0E}" dt="2022-12-13T08:34:52.406" v="36" actId="404"/>
        <pc:sldMkLst>
          <pc:docMk/>
          <pc:sldMk cId="1758845519" sldId="587"/>
        </pc:sldMkLst>
        <pc:spChg chg="mod">
          <ac:chgData name="Grietus Mulder" userId="4f3d3ee9-5e13-4420-b1b3-34bfe0d0b158" providerId="ADAL" clId="{54CF49F1-EC08-418B-99D6-9B27059D3B0E}" dt="2022-12-13T08:34:52.406" v="36" actId="404"/>
          <ac:spMkLst>
            <pc:docMk/>
            <pc:sldMk cId="1758845519" sldId="587"/>
            <ac:spMk id="3" creationId="{350EF329-1CE4-493E-B9FC-5D8860787DCB}"/>
          </ac:spMkLst>
        </pc:spChg>
      </pc:sldChg>
      <pc:sldChg chg="del">
        <pc:chgData name="Grietus Mulder" userId="4f3d3ee9-5e13-4420-b1b3-34bfe0d0b158" providerId="ADAL" clId="{54CF49F1-EC08-418B-99D6-9B27059D3B0E}" dt="2022-12-13T08:32:00.255" v="7" actId="47"/>
        <pc:sldMkLst>
          <pc:docMk/>
          <pc:sldMk cId="788508607" sldId="588"/>
        </pc:sldMkLst>
      </pc:sldChg>
      <pc:sldChg chg="del">
        <pc:chgData name="Grietus Mulder" userId="4f3d3ee9-5e13-4420-b1b3-34bfe0d0b158" providerId="ADAL" clId="{54CF49F1-EC08-418B-99D6-9B27059D3B0E}" dt="2022-12-13T08:32:00.255" v="7" actId="47"/>
        <pc:sldMkLst>
          <pc:docMk/>
          <pc:sldMk cId="3860911607" sldId="595"/>
        </pc:sldMkLst>
      </pc:sldChg>
      <pc:sldChg chg="del">
        <pc:chgData name="Grietus Mulder" userId="4f3d3ee9-5e13-4420-b1b3-34bfe0d0b158" providerId="ADAL" clId="{54CF49F1-EC08-418B-99D6-9B27059D3B0E}" dt="2022-12-13T08:32:00.255" v="7" actId="47"/>
        <pc:sldMkLst>
          <pc:docMk/>
          <pc:sldMk cId="400356554" sldId="596"/>
        </pc:sldMkLst>
      </pc:sldChg>
      <pc:sldChg chg="del">
        <pc:chgData name="Grietus Mulder" userId="4f3d3ee9-5e13-4420-b1b3-34bfe0d0b158" providerId="ADAL" clId="{54CF49F1-EC08-418B-99D6-9B27059D3B0E}" dt="2022-12-13T08:32:00.255" v="7" actId="47"/>
        <pc:sldMkLst>
          <pc:docMk/>
          <pc:sldMk cId="801939284" sldId="597"/>
        </pc:sldMkLst>
      </pc:sldChg>
      <pc:sldChg chg="del">
        <pc:chgData name="Grietus Mulder" userId="4f3d3ee9-5e13-4420-b1b3-34bfe0d0b158" providerId="ADAL" clId="{54CF49F1-EC08-418B-99D6-9B27059D3B0E}" dt="2022-12-13T08:32:00.255" v="7" actId="47"/>
        <pc:sldMkLst>
          <pc:docMk/>
          <pc:sldMk cId="468459135" sldId="598"/>
        </pc:sldMkLst>
      </pc:sldChg>
      <pc:sldChg chg="del">
        <pc:chgData name="Grietus Mulder" userId="4f3d3ee9-5e13-4420-b1b3-34bfe0d0b158" providerId="ADAL" clId="{54CF49F1-EC08-418B-99D6-9B27059D3B0E}" dt="2022-12-13T08:32:00.255" v="7" actId="47"/>
        <pc:sldMkLst>
          <pc:docMk/>
          <pc:sldMk cId="3729620986" sldId="599"/>
        </pc:sldMkLst>
      </pc:sldChg>
      <pc:sldChg chg="del">
        <pc:chgData name="Grietus Mulder" userId="4f3d3ee9-5e13-4420-b1b3-34bfe0d0b158" providerId="ADAL" clId="{54CF49F1-EC08-418B-99D6-9B27059D3B0E}" dt="2022-12-13T08:32:00.255" v="7" actId="47"/>
        <pc:sldMkLst>
          <pc:docMk/>
          <pc:sldMk cId="671892273" sldId="600"/>
        </pc:sldMkLst>
      </pc:sldChg>
      <pc:sldChg chg="del">
        <pc:chgData name="Grietus Mulder" userId="4f3d3ee9-5e13-4420-b1b3-34bfe0d0b158" providerId="ADAL" clId="{54CF49F1-EC08-418B-99D6-9B27059D3B0E}" dt="2022-12-13T08:32:00.255" v="7" actId="47"/>
        <pc:sldMkLst>
          <pc:docMk/>
          <pc:sldMk cId="2900616071" sldId="601"/>
        </pc:sldMkLst>
      </pc:sldChg>
      <pc:sldChg chg="del">
        <pc:chgData name="Grietus Mulder" userId="4f3d3ee9-5e13-4420-b1b3-34bfe0d0b158" providerId="ADAL" clId="{54CF49F1-EC08-418B-99D6-9B27059D3B0E}" dt="2022-12-13T08:32:00.255" v="7" actId="47"/>
        <pc:sldMkLst>
          <pc:docMk/>
          <pc:sldMk cId="2455242788" sldId="602"/>
        </pc:sldMkLst>
      </pc:sldChg>
      <pc:sldChg chg="del">
        <pc:chgData name="Grietus Mulder" userId="4f3d3ee9-5e13-4420-b1b3-34bfe0d0b158" providerId="ADAL" clId="{54CF49F1-EC08-418B-99D6-9B27059D3B0E}" dt="2022-12-13T08:32:00.255" v="7" actId="47"/>
        <pc:sldMkLst>
          <pc:docMk/>
          <pc:sldMk cId="2488100760" sldId="609"/>
        </pc:sldMkLst>
      </pc:sldChg>
      <pc:sldChg chg="del">
        <pc:chgData name="Grietus Mulder" userId="4f3d3ee9-5e13-4420-b1b3-34bfe0d0b158" providerId="ADAL" clId="{54CF49F1-EC08-418B-99D6-9B27059D3B0E}" dt="2022-12-13T08:32:00.255" v="7" actId="47"/>
        <pc:sldMkLst>
          <pc:docMk/>
          <pc:sldMk cId="2673877031" sldId="610"/>
        </pc:sldMkLst>
      </pc:sldChg>
      <pc:sldChg chg="del">
        <pc:chgData name="Grietus Mulder" userId="4f3d3ee9-5e13-4420-b1b3-34bfe0d0b158" providerId="ADAL" clId="{54CF49F1-EC08-418B-99D6-9B27059D3B0E}" dt="2022-12-13T08:32:00.255" v="7" actId="47"/>
        <pc:sldMkLst>
          <pc:docMk/>
          <pc:sldMk cId="2783923522" sldId="611"/>
        </pc:sldMkLst>
      </pc:sldChg>
      <pc:sldChg chg="del">
        <pc:chgData name="Grietus Mulder" userId="4f3d3ee9-5e13-4420-b1b3-34bfe0d0b158" providerId="ADAL" clId="{54CF49F1-EC08-418B-99D6-9B27059D3B0E}" dt="2022-12-13T08:32:00.255" v="7" actId="47"/>
        <pc:sldMkLst>
          <pc:docMk/>
          <pc:sldMk cId="151157157" sldId="612"/>
        </pc:sldMkLst>
      </pc:sldChg>
      <pc:sldChg chg="del">
        <pc:chgData name="Grietus Mulder" userId="4f3d3ee9-5e13-4420-b1b3-34bfe0d0b158" providerId="ADAL" clId="{54CF49F1-EC08-418B-99D6-9B27059D3B0E}" dt="2022-12-13T08:32:00.255" v="7" actId="47"/>
        <pc:sldMkLst>
          <pc:docMk/>
          <pc:sldMk cId="458960744" sldId="613"/>
        </pc:sldMkLst>
      </pc:sldChg>
      <pc:sldChg chg="del">
        <pc:chgData name="Grietus Mulder" userId="4f3d3ee9-5e13-4420-b1b3-34bfe0d0b158" providerId="ADAL" clId="{54CF49F1-EC08-418B-99D6-9B27059D3B0E}" dt="2022-12-13T08:32:00.255" v="7" actId="47"/>
        <pc:sldMkLst>
          <pc:docMk/>
          <pc:sldMk cId="4277048898" sldId="614"/>
        </pc:sldMkLst>
      </pc:sldChg>
      <pc:sldChg chg="del">
        <pc:chgData name="Grietus Mulder" userId="4f3d3ee9-5e13-4420-b1b3-34bfe0d0b158" providerId="ADAL" clId="{54CF49F1-EC08-418B-99D6-9B27059D3B0E}" dt="2022-12-13T08:32:00.255" v="7" actId="47"/>
        <pc:sldMkLst>
          <pc:docMk/>
          <pc:sldMk cId="2996408974" sldId="615"/>
        </pc:sldMkLst>
      </pc:sldChg>
      <pc:sldChg chg="del">
        <pc:chgData name="Grietus Mulder" userId="4f3d3ee9-5e13-4420-b1b3-34bfe0d0b158" providerId="ADAL" clId="{54CF49F1-EC08-418B-99D6-9B27059D3B0E}" dt="2022-12-13T08:32:00.255" v="7" actId="47"/>
        <pc:sldMkLst>
          <pc:docMk/>
          <pc:sldMk cId="1200525030" sldId="616"/>
        </pc:sldMkLst>
      </pc:sldChg>
      <pc:sldChg chg="del">
        <pc:chgData name="Grietus Mulder" userId="4f3d3ee9-5e13-4420-b1b3-34bfe0d0b158" providerId="ADAL" clId="{54CF49F1-EC08-418B-99D6-9B27059D3B0E}" dt="2022-12-13T08:32:00.255" v="7" actId="47"/>
        <pc:sldMkLst>
          <pc:docMk/>
          <pc:sldMk cId="3253792414" sldId="617"/>
        </pc:sldMkLst>
      </pc:sldChg>
      <pc:sldChg chg="del">
        <pc:chgData name="Grietus Mulder" userId="4f3d3ee9-5e13-4420-b1b3-34bfe0d0b158" providerId="ADAL" clId="{54CF49F1-EC08-418B-99D6-9B27059D3B0E}" dt="2022-12-13T08:32:00.255" v="7" actId="47"/>
        <pc:sldMkLst>
          <pc:docMk/>
          <pc:sldMk cId="3536474471" sldId="618"/>
        </pc:sldMkLst>
      </pc:sldChg>
      <pc:sldChg chg="del">
        <pc:chgData name="Grietus Mulder" userId="4f3d3ee9-5e13-4420-b1b3-34bfe0d0b158" providerId="ADAL" clId="{54CF49F1-EC08-418B-99D6-9B27059D3B0E}" dt="2022-12-13T08:32:00.255" v="7" actId="47"/>
        <pc:sldMkLst>
          <pc:docMk/>
          <pc:sldMk cId="1602413406" sldId="619"/>
        </pc:sldMkLst>
      </pc:sldChg>
      <pc:sldChg chg="del">
        <pc:chgData name="Grietus Mulder" userId="4f3d3ee9-5e13-4420-b1b3-34bfe0d0b158" providerId="ADAL" clId="{54CF49F1-EC08-418B-99D6-9B27059D3B0E}" dt="2022-12-13T08:32:00.255" v="7" actId="47"/>
        <pc:sldMkLst>
          <pc:docMk/>
          <pc:sldMk cId="2784422611" sldId="620"/>
        </pc:sldMkLst>
      </pc:sldChg>
    </pc:docChg>
  </pc:docChgLst>
  <pc:docChgLst>
    <pc:chgData name="Grietus Mulder" userId="9828c63a-93f6-4e54-a0b4-aaad8328d27a" providerId="ADAL" clId="{336C93FB-96EA-43FB-86F8-7A2CC2413E01}"/>
    <pc:docChg chg="modSld modMainMaster">
      <pc:chgData name="Grietus Mulder" userId="9828c63a-93f6-4e54-a0b4-aaad8328d27a" providerId="ADAL" clId="{336C93FB-96EA-43FB-86F8-7A2CC2413E01}" dt="2023-03-07T18:17:34.778" v="26" actId="790"/>
      <pc:docMkLst>
        <pc:docMk/>
      </pc:docMkLst>
      <pc:sldChg chg="modSp mod">
        <pc:chgData name="Grietus Mulder" userId="9828c63a-93f6-4e54-a0b4-aaad8328d27a" providerId="ADAL" clId="{336C93FB-96EA-43FB-86F8-7A2CC2413E01}" dt="2023-03-07T18:11:57.922" v="5" actId="790"/>
        <pc:sldMkLst>
          <pc:docMk/>
          <pc:sldMk cId="2448544160" sldId="256"/>
        </pc:sldMkLst>
        <pc:spChg chg="mod">
          <ac:chgData name="Grietus Mulder" userId="9828c63a-93f6-4e54-a0b4-aaad8328d27a" providerId="ADAL" clId="{336C93FB-96EA-43FB-86F8-7A2CC2413E01}" dt="2023-03-07T18:11:57.922" v="5" actId="790"/>
          <ac:spMkLst>
            <pc:docMk/>
            <pc:sldMk cId="2448544160" sldId="256"/>
            <ac:spMk id="3" creationId="{51B3C582-ED17-4390-9476-61AF181E2694}"/>
          </ac:spMkLst>
        </pc:spChg>
      </pc:sldChg>
      <pc:sldChg chg="modSp mod">
        <pc:chgData name="Grietus Mulder" userId="9828c63a-93f6-4e54-a0b4-aaad8328d27a" providerId="ADAL" clId="{336C93FB-96EA-43FB-86F8-7A2CC2413E01}" dt="2023-03-07T18:17:34.778" v="26" actId="790"/>
        <pc:sldMkLst>
          <pc:docMk/>
          <pc:sldMk cId="2994140013" sldId="259"/>
        </pc:sldMkLst>
        <pc:spChg chg="mod">
          <ac:chgData name="Grietus Mulder" userId="9828c63a-93f6-4e54-a0b4-aaad8328d27a" providerId="ADAL" clId="{336C93FB-96EA-43FB-86F8-7A2CC2413E01}" dt="2023-03-07T18:17:34.778" v="26" actId="790"/>
          <ac:spMkLst>
            <pc:docMk/>
            <pc:sldMk cId="2994140013" sldId="259"/>
            <ac:spMk id="3" creationId="{660DC1D2-8487-451B-81F6-713D0ED5617A}"/>
          </ac:spMkLst>
        </pc:spChg>
      </pc:sldChg>
      <pc:sldChg chg="modSp mod">
        <pc:chgData name="Grietus Mulder" userId="9828c63a-93f6-4e54-a0b4-aaad8328d27a" providerId="ADAL" clId="{336C93FB-96EA-43FB-86F8-7A2CC2413E01}" dt="2023-03-07T18:12:08.884" v="6" actId="790"/>
        <pc:sldMkLst>
          <pc:docMk/>
          <pc:sldMk cId="1758845519" sldId="587"/>
        </pc:sldMkLst>
        <pc:spChg chg="mod">
          <ac:chgData name="Grietus Mulder" userId="9828c63a-93f6-4e54-a0b4-aaad8328d27a" providerId="ADAL" clId="{336C93FB-96EA-43FB-86F8-7A2CC2413E01}" dt="2023-03-07T18:12:08.884" v="6" actId="790"/>
          <ac:spMkLst>
            <pc:docMk/>
            <pc:sldMk cId="1758845519" sldId="587"/>
            <ac:spMk id="3" creationId="{350EF329-1CE4-493E-B9FC-5D8860787DCB}"/>
          </ac:spMkLst>
        </pc:spChg>
      </pc:sldChg>
      <pc:sldChg chg="modSp mod">
        <pc:chgData name="Grietus Mulder" userId="9828c63a-93f6-4e54-a0b4-aaad8328d27a" providerId="ADAL" clId="{336C93FB-96EA-43FB-86F8-7A2CC2413E01}" dt="2023-03-07T18:14:57.906" v="19" actId="790"/>
        <pc:sldMkLst>
          <pc:docMk/>
          <pc:sldMk cId="1294067528" sldId="594"/>
        </pc:sldMkLst>
        <pc:spChg chg="mod">
          <ac:chgData name="Grietus Mulder" userId="9828c63a-93f6-4e54-a0b4-aaad8328d27a" providerId="ADAL" clId="{336C93FB-96EA-43FB-86F8-7A2CC2413E01}" dt="2023-03-07T18:14:57.906" v="19" actId="790"/>
          <ac:spMkLst>
            <pc:docMk/>
            <pc:sldMk cId="1294067528" sldId="594"/>
            <ac:spMk id="3" creationId="{660DC1D2-8487-451B-81F6-713D0ED5617A}"/>
          </ac:spMkLst>
        </pc:spChg>
      </pc:sldChg>
      <pc:sldMasterChg chg="modSldLayout">
        <pc:chgData name="Grietus Mulder" userId="9828c63a-93f6-4e54-a0b4-aaad8328d27a" providerId="ADAL" clId="{336C93FB-96EA-43FB-86F8-7A2CC2413E01}" dt="2023-03-07T18:11:39.715" v="4" actId="790"/>
        <pc:sldMasterMkLst>
          <pc:docMk/>
          <pc:sldMasterMk cId="3718737126" sldId="2147483648"/>
        </pc:sldMasterMkLst>
        <pc:sldLayoutChg chg="modSp mod">
          <pc:chgData name="Grietus Mulder" userId="9828c63a-93f6-4e54-a0b4-aaad8328d27a" providerId="ADAL" clId="{336C93FB-96EA-43FB-86F8-7A2CC2413E01}" dt="2023-03-07T18:10:56.738" v="1" actId="790"/>
          <pc:sldLayoutMkLst>
            <pc:docMk/>
            <pc:sldMasterMk cId="3718737126" sldId="2147483648"/>
            <pc:sldLayoutMk cId="508450762" sldId="2147483649"/>
          </pc:sldLayoutMkLst>
          <pc:spChg chg="mod">
            <ac:chgData name="Grietus Mulder" userId="9828c63a-93f6-4e54-a0b4-aaad8328d27a" providerId="ADAL" clId="{336C93FB-96EA-43FB-86F8-7A2CC2413E01}" dt="2023-03-07T18:10:42.466" v="0" actId="790"/>
            <ac:spMkLst>
              <pc:docMk/>
              <pc:sldMasterMk cId="3718737126" sldId="2147483648"/>
              <pc:sldLayoutMk cId="508450762" sldId="2147483649"/>
              <ac:spMk id="3" creationId="{8480778D-F6D9-4634-82D7-D46EC6E6C032}"/>
            </ac:spMkLst>
          </pc:spChg>
          <pc:spChg chg="mod">
            <ac:chgData name="Grietus Mulder" userId="9828c63a-93f6-4e54-a0b4-aaad8328d27a" providerId="ADAL" clId="{336C93FB-96EA-43FB-86F8-7A2CC2413E01}" dt="2023-03-07T18:10:56.738" v="1" actId="790"/>
            <ac:spMkLst>
              <pc:docMk/>
              <pc:sldMasterMk cId="3718737126" sldId="2147483648"/>
              <pc:sldLayoutMk cId="508450762" sldId="2147483649"/>
              <ac:spMk id="4" creationId="{663CAD10-6ACB-438D-A1C2-482931406A62}"/>
            </ac:spMkLst>
          </pc:spChg>
        </pc:sldLayoutChg>
        <pc:sldLayoutChg chg="modSp mod">
          <pc:chgData name="Grietus Mulder" userId="9828c63a-93f6-4e54-a0b4-aaad8328d27a" providerId="ADAL" clId="{336C93FB-96EA-43FB-86F8-7A2CC2413E01}" dt="2023-03-07T18:11:13.115" v="2" actId="790"/>
          <pc:sldLayoutMkLst>
            <pc:docMk/>
            <pc:sldMasterMk cId="3718737126" sldId="2147483648"/>
            <pc:sldLayoutMk cId="2428838056" sldId="2147483650"/>
          </pc:sldLayoutMkLst>
          <pc:spChg chg="mod">
            <ac:chgData name="Grietus Mulder" userId="9828c63a-93f6-4e54-a0b4-aaad8328d27a" providerId="ADAL" clId="{336C93FB-96EA-43FB-86F8-7A2CC2413E01}" dt="2023-03-07T18:11:13.115" v="2" actId="790"/>
            <ac:spMkLst>
              <pc:docMk/>
              <pc:sldMasterMk cId="3718737126" sldId="2147483648"/>
              <pc:sldLayoutMk cId="2428838056" sldId="2147483650"/>
              <ac:spMk id="9" creationId="{46A02FB0-E8EE-43B3-BCD3-D6F85F357B1D}"/>
            </ac:spMkLst>
          </pc:spChg>
        </pc:sldLayoutChg>
        <pc:sldLayoutChg chg="modSp mod">
          <pc:chgData name="Grietus Mulder" userId="9828c63a-93f6-4e54-a0b4-aaad8328d27a" providerId="ADAL" clId="{336C93FB-96EA-43FB-86F8-7A2CC2413E01}" dt="2023-03-07T18:11:30.743" v="3" actId="790"/>
          <pc:sldLayoutMkLst>
            <pc:docMk/>
            <pc:sldMasterMk cId="3718737126" sldId="2147483648"/>
            <pc:sldLayoutMk cId="513505702" sldId="2147483660"/>
          </pc:sldLayoutMkLst>
          <pc:spChg chg="mod">
            <ac:chgData name="Grietus Mulder" userId="9828c63a-93f6-4e54-a0b4-aaad8328d27a" providerId="ADAL" clId="{336C93FB-96EA-43FB-86F8-7A2CC2413E01}" dt="2023-03-07T18:11:30.743" v="3" actId="790"/>
            <ac:spMkLst>
              <pc:docMk/>
              <pc:sldMasterMk cId="3718737126" sldId="2147483648"/>
              <pc:sldLayoutMk cId="513505702" sldId="2147483660"/>
              <ac:spMk id="9" creationId="{46A02FB0-E8EE-43B3-BCD3-D6F85F357B1D}"/>
            </ac:spMkLst>
          </pc:spChg>
        </pc:sldLayoutChg>
        <pc:sldLayoutChg chg="modSp mod">
          <pc:chgData name="Grietus Mulder" userId="9828c63a-93f6-4e54-a0b4-aaad8328d27a" providerId="ADAL" clId="{336C93FB-96EA-43FB-86F8-7A2CC2413E01}" dt="2023-03-07T18:11:39.715" v="4" actId="790"/>
          <pc:sldLayoutMkLst>
            <pc:docMk/>
            <pc:sldMasterMk cId="3718737126" sldId="2147483648"/>
            <pc:sldLayoutMk cId="1719624718" sldId="2147483661"/>
          </pc:sldLayoutMkLst>
          <pc:spChg chg="mod">
            <ac:chgData name="Grietus Mulder" userId="9828c63a-93f6-4e54-a0b4-aaad8328d27a" providerId="ADAL" clId="{336C93FB-96EA-43FB-86F8-7A2CC2413E01}" dt="2023-03-07T18:11:39.715" v="4" actId="790"/>
            <ac:spMkLst>
              <pc:docMk/>
              <pc:sldMasterMk cId="3718737126" sldId="2147483648"/>
              <pc:sldLayoutMk cId="1719624718" sldId="2147483661"/>
              <ac:spMk id="9" creationId="{46A02FB0-E8EE-43B3-BCD3-D6F85F357B1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D011F-94DF-43D1-A67A-2CD7B442C8C5}" type="datetimeFigureOut">
              <a:rPr lang="en-BE" smtClean="0"/>
              <a:t>07/03/2023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6ADF42-AFEF-499F-81EE-82AA66EC953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0082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ADF42-AFEF-499F-81EE-82AA66EC9531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6241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ADF42-AFEF-499F-81EE-82AA66EC9531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4470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6ADF42-AFEF-499F-81EE-82AA66EC9531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4470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42425260-DCF3-4A6F-A67B-2D3522D49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009" y="1696737"/>
            <a:ext cx="4353981" cy="2195957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8480778D-F6D9-4634-82D7-D46EC6E6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119158"/>
            <a:ext cx="10515600" cy="843915"/>
          </a:xfrm>
        </p:spPr>
        <p:txBody>
          <a:bodyPr anchor="b"/>
          <a:lstStyle>
            <a:lvl1pPr algn="ctr">
              <a:defRPr sz="6000">
                <a:latin typeface="Miso" pitchFamily="50" charset="0"/>
              </a:defRPr>
            </a:lvl1pPr>
          </a:lstStyle>
          <a:p>
            <a:r>
              <a:rPr lang="nl-BE" noProof="0"/>
              <a:t>Click to edit Master title style</a:t>
            </a:r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663CAD10-6ACB-438D-A1C2-482931406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18840"/>
            <a:ext cx="10515600" cy="153871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845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A23C1-F809-4FA5-A8FD-35FB4AAA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FE850F-ADE7-45D3-8BD6-51E0413D2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946884-3EE9-44C1-8712-37FECAB94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A3CE469-C3AD-4242-90D0-528D3DF0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CACD7-A1E8-4549-B4C3-B979DB1BE2E5}" type="datetime1">
              <a:rPr lang="fr-BE" smtClean="0"/>
              <a:t>07-03-23</a:t>
            </a:fld>
            <a:endParaRPr lang="fr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C763EBD-E643-4EC7-8DD4-FD4B26A5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Copyright Grietus Mulder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AA843F-4B2C-47B3-A5E2-7EB5685C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11-440D-43A5-9BB0-3115446D70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6960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69B773-C34E-4C05-A946-7954826C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FFA5BA1-1751-4DF0-9AAC-CBC1596AE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1BC0D2A-4E09-4E3A-973D-9F95D6F87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696C14E-14AF-4B18-8F8B-D0498EEE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26E7-BE80-4FE2-BF60-3A18DAC3ACE1}" type="datetime1">
              <a:rPr lang="fr-BE" smtClean="0"/>
              <a:t>07-03-23</a:t>
            </a:fld>
            <a:endParaRPr lang="fr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25949E7-049A-4C38-A78D-8AEA0BE7A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Copyright Grietus Mulder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2A831E3-BA61-4EDA-BA21-245FFE55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11-440D-43A5-9BB0-3115446D70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05459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757A0-F3AE-4197-8DD2-B36A4104C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748746C-E2C3-404B-8423-D942DF2CE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207B1BC-E3D5-45B0-AB7C-0E3C9D80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23E1-A4CC-4B3D-908D-328AAAF1A4E5}" type="datetime1">
              <a:rPr lang="fr-BE" smtClean="0"/>
              <a:t>07-03-23</a:t>
            </a:fld>
            <a:endParaRPr lang="fr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3CA1A7C-08D1-48D4-8435-CABC9525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Copyright Grietus Mulder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3CA92D-5837-48D5-AF99-532317FD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11-440D-43A5-9BB0-3115446D70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9521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727B5B0-9592-4C71-9423-5C327ED40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38C2135-47A5-46B6-AE85-81FC70681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1215D7-ABA3-47CB-A30A-12CC1A56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879F3-2E15-4028-AF3E-44E24C4CCA3E}" type="datetime1">
              <a:rPr lang="fr-BE" smtClean="0"/>
              <a:t>07-03-23</a:t>
            </a:fld>
            <a:endParaRPr lang="fr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B6BAFC-59F7-4C1D-9441-32A257E0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Copyright Grietus Mulder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5ED5B2B-49F0-4E85-AA17-1DB46A444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11-440D-43A5-9BB0-3115446D70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365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2B07CB0-3D56-4274-910E-7065C9C642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59795"/>
            <a:ext cx="9530954" cy="779461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FF3521"/>
                </a:solidFill>
                <a:latin typeface="Miso" pitchFamily="50" charset="0"/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A02FB0-E8EE-43B3-BCD3-D6F85F357B1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650" y="1578259"/>
            <a:ext cx="9530954" cy="464155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Lato" panose="020F0502020204030203" pitchFamily="34" charset="0"/>
              </a:defRPr>
            </a:lvl1pPr>
            <a:lvl2pPr>
              <a:buClr>
                <a:srgbClr val="FF3521"/>
              </a:buClr>
              <a:defRPr sz="2000">
                <a:latin typeface="Lato" panose="020F0502020204030203" pitchFamily="34" charset="0"/>
              </a:defRPr>
            </a:lvl2pPr>
            <a:lvl3pPr>
              <a:buClr>
                <a:srgbClr val="FF3521"/>
              </a:buClr>
              <a:defRPr sz="1800">
                <a:latin typeface="Lato" panose="020F0502020204030203" pitchFamily="34" charset="0"/>
              </a:defRPr>
            </a:lvl3pPr>
            <a:lvl4pPr>
              <a:buClr>
                <a:srgbClr val="FF3521"/>
              </a:buClr>
              <a:defRPr sz="1600">
                <a:latin typeface="Lato" panose="020F0502020204030203" pitchFamily="34" charset="0"/>
              </a:defRPr>
            </a:lvl4pPr>
            <a:lvl5pPr>
              <a:buClr>
                <a:srgbClr val="FF3521"/>
              </a:buClr>
              <a:defRPr sz="1600">
                <a:latin typeface="Lato" panose="020F0502020204030203" pitchFamily="34" charset="0"/>
              </a:defRPr>
            </a:lvl5pPr>
          </a:lstStyle>
          <a:p>
            <a:pPr lvl="0"/>
            <a:r>
              <a:rPr lang="nl-BE" noProof="0"/>
              <a:t>Click to edit Master text styles</a:t>
            </a:r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/>
              <a:t>Third level</a:t>
            </a:r>
          </a:p>
          <a:p>
            <a:pPr lvl="3"/>
            <a:r>
              <a:rPr lang="nl-BE" noProof="0"/>
              <a:t>Fourth level</a:t>
            </a:r>
          </a:p>
          <a:p>
            <a:pPr lvl="4"/>
            <a:r>
              <a:rPr lang="nl-BE" noProof="0"/>
              <a:t>Fifth level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86DBF31-DA2D-466F-AEAD-1C0F815AEB7F}"/>
              </a:ext>
            </a:extLst>
          </p:cNvPr>
          <p:cNvSpPr/>
          <p:nvPr userDrawn="1"/>
        </p:nvSpPr>
        <p:spPr>
          <a:xfrm>
            <a:off x="11681291" y="0"/>
            <a:ext cx="505239" cy="6876643"/>
          </a:xfrm>
          <a:prstGeom prst="rect">
            <a:avLst/>
          </a:prstGeom>
          <a:solidFill>
            <a:srgbClr val="EC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1" name="Afbeelding 10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4E11DAEC-264A-4723-B9E1-8946A9FC5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176963"/>
            <a:ext cx="773442" cy="39009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E3458F1-C213-4801-A1AD-366D20CFE7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604" y="4276731"/>
            <a:ext cx="2657475" cy="258127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632D563-2635-4B12-9802-D3620EEF6BC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1133197" y="646868"/>
            <a:ext cx="1601424" cy="27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F3521"/>
                </a:solidFill>
                <a:latin typeface="Miso" pitchFamily="50" charset="0"/>
                <a:ea typeface="+mj-ea"/>
                <a:cs typeface="+mj-cs"/>
              </a:defRPr>
            </a:lvl1pPr>
          </a:lstStyle>
          <a:p>
            <a:r>
              <a:rPr lang="nl-NL" sz="1800" dirty="0"/>
              <a:t>www.syntrapxl.be</a:t>
            </a:r>
            <a:endParaRPr lang="en-US" sz="1800" dirty="0"/>
          </a:p>
        </p:txBody>
      </p:sp>
      <p:sp>
        <p:nvSpPr>
          <p:cNvPr id="14" name="Tijdelijke aanduiding voor tekst 4">
            <a:extLst>
              <a:ext uri="{FF2B5EF4-FFF2-40B4-BE49-F238E27FC236}">
                <a16:creationId xmlns:a16="http://schemas.microsoft.com/office/drawing/2014/main" id="{9CA9043B-8FEA-4ECC-BCBF-4A6B2F0904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870011"/>
            <a:ext cx="9546302" cy="604838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  <a:latin typeface="Miso" pitchFamily="50" charset="0"/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2A6B4-3E59-47FC-8B0E-A30A75DD5CC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5557" y="6356350"/>
            <a:ext cx="2743200" cy="365125"/>
          </a:xfrm>
        </p:spPr>
        <p:txBody>
          <a:bodyPr/>
          <a:lstStyle/>
          <a:p>
            <a:fld id="{2CF93E6F-2CD1-4A47-BD89-FA3A633F3131}" type="datetime1">
              <a:rPr lang="fr-BE" smtClean="0"/>
              <a:t>07-03-23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8258F-C1A3-4808-9D35-C644273A91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/>
              <a:t>Copyright Grietus Mulder</a:t>
            </a:r>
            <a:endParaRPr lang="fr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6F20B-2582-443F-8A9A-D1F0E296CB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fld id="{EAC85C11-440D-43A5-9BB0-3115446D7009}" type="slidenum">
              <a:rPr lang="fr-BE" smtClean="0"/>
              <a:pPr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2883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2B07CB0-3D56-4274-910E-7065C9C642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06527"/>
            <a:ext cx="9530954" cy="779461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FF3521"/>
                </a:solidFill>
                <a:latin typeface="Miso" pitchFamily="50" charset="0"/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A02FB0-E8EE-43B3-BCD3-D6F85F357B1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650" y="1507235"/>
            <a:ext cx="9530954" cy="452070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Lato" panose="020F0502020204030203" pitchFamily="34" charset="0"/>
              </a:defRPr>
            </a:lvl1pPr>
            <a:lvl2pPr>
              <a:buClr>
                <a:srgbClr val="FF3521"/>
              </a:buClr>
              <a:defRPr sz="2000">
                <a:solidFill>
                  <a:schemeClr val="tx1"/>
                </a:solidFill>
                <a:latin typeface="Lato" panose="020F0502020204030203" pitchFamily="34" charset="0"/>
              </a:defRPr>
            </a:lvl2pPr>
            <a:lvl3pPr>
              <a:buClr>
                <a:srgbClr val="FF3521"/>
              </a:buClr>
              <a:defRPr sz="1800">
                <a:solidFill>
                  <a:schemeClr val="tx1"/>
                </a:solidFill>
                <a:latin typeface="Lato" panose="020F0502020204030203" pitchFamily="34" charset="0"/>
              </a:defRPr>
            </a:lvl3pPr>
            <a:lvl4pPr>
              <a:buClr>
                <a:srgbClr val="FF3521"/>
              </a:buClr>
              <a:defRPr sz="1600">
                <a:solidFill>
                  <a:schemeClr val="tx1"/>
                </a:solidFill>
                <a:latin typeface="Lato" panose="020F0502020204030203" pitchFamily="34" charset="0"/>
              </a:defRPr>
            </a:lvl4pPr>
            <a:lvl5pPr>
              <a:buClr>
                <a:srgbClr val="FF3521"/>
              </a:buClr>
              <a:defRPr sz="1600">
                <a:solidFill>
                  <a:schemeClr val="tx1"/>
                </a:solidFill>
                <a:latin typeface="Lato" panose="020F0502020204030203" pitchFamily="34" charset="0"/>
              </a:defRPr>
            </a:lvl5pPr>
          </a:lstStyle>
          <a:p>
            <a:pPr lvl="0"/>
            <a:r>
              <a:rPr lang="nl-BE" noProof="0"/>
              <a:t>Click to edit Master text styles</a:t>
            </a:r>
          </a:p>
          <a:p>
            <a:pPr lvl="1"/>
            <a:r>
              <a:rPr lang="nl-BE" noProof="0"/>
              <a:t>Second level</a:t>
            </a:r>
          </a:p>
          <a:p>
            <a:pPr lvl="2"/>
            <a:r>
              <a:rPr lang="nl-BE" noProof="0"/>
              <a:t>Third level</a:t>
            </a:r>
          </a:p>
          <a:p>
            <a:pPr lvl="3"/>
            <a:r>
              <a:rPr lang="nl-BE" noProof="0"/>
              <a:t>Fourth level</a:t>
            </a:r>
          </a:p>
          <a:p>
            <a:pPr lvl="4"/>
            <a:r>
              <a:rPr lang="nl-BE" noProof="0"/>
              <a:t>Fifth level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86DBF31-DA2D-466F-AEAD-1C0F815AEB7F}"/>
              </a:ext>
            </a:extLst>
          </p:cNvPr>
          <p:cNvSpPr/>
          <p:nvPr userDrawn="1"/>
        </p:nvSpPr>
        <p:spPr>
          <a:xfrm>
            <a:off x="11681291" y="0"/>
            <a:ext cx="505239" cy="6876643"/>
          </a:xfrm>
          <a:prstGeom prst="rect">
            <a:avLst/>
          </a:prstGeom>
          <a:solidFill>
            <a:srgbClr val="EC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1" name="Afbeelding 10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4E11DAEC-264A-4723-B9E1-8946A9FC5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176963"/>
            <a:ext cx="773442" cy="39009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FE3458F1-C213-4801-A1AD-366D20CFE7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604" y="4276731"/>
            <a:ext cx="2657475" cy="258127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632D563-2635-4B12-9802-D3620EEF6BC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1133197" y="646868"/>
            <a:ext cx="1601424" cy="27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F3521"/>
                </a:solidFill>
                <a:latin typeface="Miso" pitchFamily="50" charset="0"/>
                <a:ea typeface="+mj-ea"/>
                <a:cs typeface="+mj-cs"/>
              </a:defRPr>
            </a:lvl1pPr>
          </a:lstStyle>
          <a:p>
            <a:r>
              <a:rPr lang="nl-NL" sz="1800" dirty="0"/>
              <a:t>www.syntrapxl.be</a:t>
            </a:r>
            <a:endParaRPr lang="en-US" sz="1800" dirty="0"/>
          </a:p>
        </p:txBody>
      </p:sp>
      <p:sp>
        <p:nvSpPr>
          <p:cNvPr id="14" name="Tijdelijke aanduiding voor tekst 4">
            <a:extLst>
              <a:ext uri="{FF2B5EF4-FFF2-40B4-BE49-F238E27FC236}">
                <a16:creationId xmlns:a16="http://schemas.microsoft.com/office/drawing/2014/main" id="{9CA9043B-8FEA-4ECC-BCBF-4A6B2F0904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807865"/>
            <a:ext cx="9546302" cy="604838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  <a:latin typeface="Miso" pitchFamily="50" charset="0"/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B88B3-0F4B-4C39-B325-152A747D9C6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202186" y="6356350"/>
            <a:ext cx="2743200" cy="365125"/>
          </a:xfrm>
        </p:spPr>
        <p:txBody>
          <a:bodyPr/>
          <a:lstStyle/>
          <a:p>
            <a:fld id="{1F1E121C-A596-41F4-AB59-D9C8A42B072C}" type="datetime1">
              <a:rPr lang="fr-BE" smtClean="0"/>
              <a:t>07-03-23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3E725-8FE2-4FAB-88C8-727647116A2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/>
              <a:t>Copyright Grietus Mulder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22F27-D675-457B-AC0B-DA9B0B34467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fld id="{EAC85C11-440D-43A5-9BB0-3115446D7009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350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2B07CB0-3D56-4274-910E-7065C9C642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106521"/>
            <a:ext cx="9530954" cy="779461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FF3521"/>
                </a:solidFill>
                <a:latin typeface="Miso" pitchFamily="50" charset="0"/>
              </a:defRPr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A02FB0-E8EE-43B3-BCD3-D6F85F357B1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650" y="1498351"/>
            <a:ext cx="5050255" cy="45295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Lato" panose="020F0502020204030203" pitchFamily="34" charset="0"/>
              </a:defRPr>
            </a:lvl1pPr>
            <a:lvl2pPr>
              <a:buClr>
                <a:srgbClr val="FF3521"/>
              </a:buClr>
              <a:defRPr sz="2000">
                <a:latin typeface="Lato" panose="020F0502020204030203" pitchFamily="34" charset="0"/>
              </a:defRPr>
            </a:lvl2pPr>
            <a:lvl3pPr>
              <a:buClr>
                <a:srgbClr val="FF3521"/>
              </a:buClr>
              <a:defRPr sz="1800">
                <a:latin typeface="Lato" panose="020F0502020204030203" pitchFamily="34" charset="0"/>
              </a:defRPr>
            </a:lvl3pPr>
            <a:lvl4pPr>
              <a:buClr>
                <a:srgbClr val="FF3521"/>
              </a:buClr>
              <a:defRPr sz="1600">
                <a:latin typeface="Lato" panose="020F0502020204030203" pitchFamily="34" charset="0"/>
              </a:defRPr>
            </a:lvl4pPr>
            <a:lvl5pPr>
              <a:buClr>
                <a:srgbClr val="FF3521"/>
              </a:buClr>
              <a:defRPr sz="1600">
                <a:latin typeface="Lato" panose="020F0502020204030203" pitchFamily="34" charset="0"/>
              </a:defRPr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86DBF31-DA2D-466F-AEAD-1C0F815AEB7F}"/>
              </a:ext>
            </a:extLst>
          </p:cNvPr>
          <p:cNvSpPr/>
          <p:nvPr userDrawn="1"/>
        </p:nvSpPr>
        <p:spPr>
          <a:xfrm>
            <a:off x="11681291" y="0"/>
            <a:ext cx="505239" cy="6876643"/>
          </a:xfrm>
          <a:prstGeom prst="rect">
            <a:avLst/>
          </a:prstGeom>
          <a:solidFill>
            <a:srgbClr val="EC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pic>
        <p:nvPicPr>
          <p:cNvPr id="11" name="Afbeelding 10" descr="Afbeelding met tekst, illustratie&#10;&#10;Automatisch gegenereerde beschrijving">
            <a:extLst>
              <a:ext uri="{FF2B5EF4-FFF2-40B4-BE49-F238E27FC236}">
                <a16:creationId xmlns:a16="http://schemas.microsoft.com/office/drawing/2014/main" id="{4E11DAEC-264A-4723-B9E1-8946A9FC5D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176963"/>
            <a:ext cx="773442" cy="39009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632D563-2635-4B12-9802-D3620EEF6BC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1133197" y="646868"/>
            <a:ext cx="1601424" cy="27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F3521"/>
                </a:solidFill>
                <a:latin typeface="Miso" pitchFamily="50" charset="0"/>
                <a:ea typeface="+mj-ea"/>
                <a:cs typeface="+mj-cs"/>
              </a:defRPr>
            </a:lvl1pPr>
          </a:lstStyle>
          <a:p>
            <a:r>
              <a:rPr lang="nl-NL" sz="1800" dirty="0"/>
              <a:t>www.syntrapxl.be</a:t>
            </a:r>
            <a:endParaRPr lang="en-US" sz="1800" dirty="0"/>
          </a:p>
        </p:txBody>
      </p:sp>
      <p:sp>
        <p:nvSpPr>
          <p:cNvPr id="14" name="Tijdelijke aanduiding voor tekst 4">
            <a:extLst>
              <a:ext uri="{FF2B5EF4-FFF2-40B4-BE49-F238E27FC236}">
                <a16:creationId xmlns:a16="http://schemas.microsoft.com/office/drawing/2014/main" id="{9CA9043B-8FEA-4ECC-BCBF-4A6B2F0904E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825615"/>
            <a:ext cx="9546302" cy="604838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  <a:latin typeface="Miso" pitchFamily="50" charset="0"/>
              </a:defRPr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0F2A-11C7-4DEF-8446-95B7313FADC1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84431" y="6356350"/>
            <a:ext cx="2743200" cy="365125"/>
          </a:xfrm>
        </p:spPr>
        <p:txBody>
          <a:bodyPr/>
          <a:lstStyle/>
          <a:p>
            <a:fld id="{3D56F04A-AA78-4D21-880E-D2CBFF2253FD}" type="datetime1">
              <a:rPr lang="fr-BE" smtClean="0"/>
              <a:t>07-03-23</a:t>
            </a:fld>
            <a:endParaRPr lang="fr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81DC9-8DC1-4160-9E81-7ABFDD4EC8A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/>
              <a:t>Copyright Grietus Mulder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E5BDD-BBF1-4D93-B2C5-A9809994CD1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 algn="ctr">
              <a:defRPr/>
            </a:lvl1pPr>
          </a:lstStyle>
          <a:p>
            <a:fld id="{EAC85C11-440D-43A5-9BB0-3115446D7009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962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E12BC-DF48-43BD-9B1D-97B1CF4C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30AAF93-D720-4A43-B42C-CAC423B97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26C7482-E476-4B0A-BDCD-0194EC52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2DEC4-56E9-4885-984E-669C79A91C37}" type="datetime1">
              <a:rPr lang="fr-BE" smtClean="0"/>
              <a:t>07-03-23</a:t>
            </a:fld>
            <a:endParaRPr lang="fr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AE1D91-F5FD-4EE9-AEBB-C1983662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Copyright Grietus Mulder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F57557-AB5B-4CA5-A667-47FA0C4F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11-440D-43A5-9BB0-3115446D70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24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F9B0F-F6DC-4A22-917E-C68C4D9A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9F6515-82D3-455E-978B-84CC027ED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C0ED803-A8E2-44A4-9E6C-69536E5B7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FB0775-AD7D-4303-9C08-D7D9FA6EB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A841-FB8E-4EB9-9822-B8869BD4F20B}" type="datetime1">
              <a:rPr lang="fr-BE" smtClean="0"/>
              <a:t>07-03-23</a:t>
            </a:fld>
            <a:endParaRPr lang="fr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76CCA9F-C680-4BAD-8D8F-E5AC79BED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Copyright Grietus Mulder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793122F-592D-4D6E-AEC6-430E3488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11-440D-43A5-9BB0-3115446D70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566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DC90A-FA45-423A-8697-328F35991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0BA48A7-FA33-4E43-8E41-3BF6419CD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E8623C2-B885-47C0-85FA-8853CD806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9552E79-90A8-4858-94C0-97158F307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5019DE0-0C71-40CB-9D4B-6881891F1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760431F-9532-43CB-8970-15EA65F6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29DB-573B-4F8D-AFD3-68B30D117AFE}" type="datetime1">
              <a:rPr lang="fr-BE" smtClean="0"/>
              <a:t>07-03-23</a:t>
            </a:fld>
            <a:endParaRPr lang="fr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1AD40295-C652-432F-BE20-32E74A65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Copyright Grietus Mulder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5B61B96-C440-4EC1-8B2E-3BE4A559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11-440D-43A5-9BB0-3115446D70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195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5105F-520B-4E6B-BBD7-832F7645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DFAEF9E-76E8-468E-8B17-9BFD0298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0DDB-9185-4004-B9BA-3A71F2042DA6}" type="datetime1">
              <a:rPr lang="fr-BE" smtClean="0"/>
              <a:t>07-03-23</a:t>
            </a:fld>
            <a:endParaRPr lang="fr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A23B12F-8F85-4D60-A76B-79E0DA79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Copyright Grietus Mulder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27A9DEE-0A83-49C9-9758-12E3B51A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11-440D-43A5-9BB0-3115446D70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016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A72FD4-D3DF-4C06-8189-E95B014F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EFAD0-37EC-4952-BD3F-3819E4211672}" type="datetime1">
              <a:rPr lang="fr-BE" smtClean="0"/>
              <a:t>07-03-23</a:t>
            </a:fld>
            <a:endParaRPr lang="fr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B047444-BA9A-41E1-A3EB-AD130A7D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Copyright Grietus Mulder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5CFED50-4AF3-4592-8DDE-0CF396D1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85C11-440D-43A5-9BB0-3115446D70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8198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56B4018-95E6-44BD-A7E8-61D7E6A1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fr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3A91C8C-29B3-45B6-8BE8-D943037D4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fr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4556C95-1140-4EA1-8344-3F4AA2814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9059E-7E29-42EC-ABCB-CE12E1D4C06E}" type="datetime1">
              <a:rPr lang="fr-BE" smtClean="0"/>
              <a:t>07-03-23</a:t>
            </a:fld>
            <a:endParaRPr lang="fr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5C70AA-7747-4F9D-9506-FF1F5D9FE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Copyright Grietus Mulder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F614198-FE6E-4A60-A434-44FCF4AF9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85C11-440D-43A5-9BB0-3115446D7009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873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Lat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B3C582-ED17-4390-9476-61AF181E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Waterstoftechnieken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327F3-30C4-4A5D-A220-F9D473ED5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18839"/>
            <a:ext cx="10515600" cy="1547424"/>
          </a:xfrm>
        </p:spPr>
        <p:txBody>
          <a:bodyPr>
            <a:normAutofit/>
          </a:bodyPr>
          <a:lstStyle/>
          <a:p>
            <a:r>
              <a:rPr lang="nl-NL" dirty="0"/>
              <a:t>Les X </a:t>
            </a:r>
            <a:r>
              <a:rPr lang="nl-NL" dirty="0" err="1"/>
              <a:t>xxxx</a:t>
            </a:r>
            <a:endParaRPr lang="nl-NL" dirty="0"/>
          </a:p>
          <a:p>
            <a:r>
              <a:rPr lang="nl-NL" dirty="0"/>
              <a:t>Code: </a:t>
            </a:r>
            <a:r>
              <a:rPr lang="nl-BE" dirty="0"/>
              <a:t>09-DAB-2022-00280</a:t>
            </a:r>
            <a:endParaRPr lang="nl-NL" dirty="0"/>
          </a:p>
          <a:p>
            <a:r>
              <a:rPr lang="nl-NL" dirty="0"/>
              <a:t>Grietus Mulder</a:t>
            </a:r>
            <a:r>
              <a:rPr lang="en-US" b="1" dirty="0"/>
              <a:t> </a:t>
            </a:r>
            <a:endParaRPr lang="en-BE" b="1" dirty="0"/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4854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DA10-8B4B-48E0-B140-C98D7660D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Fysica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0EDFC-4B2E-404C-A389-A16BE75A0A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/>
              <a:t>Dichtheid</a:t>
            </a:r>
            <a:endParaRPr lang="en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92D0D-932C-4EB5-8744-15F9FD627FE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/>
              <a:t>Copyright Grietus Mulder</a:t>
            </a:r>
            <a:endParaRPr lang="fr-B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DC23520-B023-45C9-9E3B-7CC781E64AB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DEA06BE-3EC5-47AC-906A-F2019DEBA1AF}" type="datetime1">
              <a:rPr lang="fr-BE" smtClean="0"/>
              <a:t>07-03-23</a:t>
            </a:fld>
            <a:endParaRPr lang="fr-B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BC1C44-AB65-42FE-AC43-2A3D960DE43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AC85C11-440D-43A5-9BB0-3115446D7009}" type="slidenum">
              <a:rPr lang="fr-BE" smtClean="0"/>
              <a:pPr/>
              <a:t>2</a:t>
            </a:fld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F329-1CE4-493E-B9FC-5D8860787DC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649" y="1578260"/>
            <a:ext cx="9272435" cy="4756794"/>
          </a:xfrm>
        </p:spPr>
        <p:txBody>
          <a:bodyPr>
            <a:normAutofit/>
          </a:bodyPr>
          <a:lstStyle/>
          <a:p>
            <a:r>
              <a:rPr lang="nl-BE" sz="1800"/>
              <a:t>Dichtheid van gasvormig waterstof als functie van druk</a:t>
            </a:r>
          </a:p>
          <a:p>
            <a:pPr lvl="1"/>
            <a:r>
              <a:rPr lang="nl-BE" sz="1800"/>
              <a:t>Geen ideaal gas: compressibiliteitsfactor</a:t>
            </a:r>
          </a:p>
          <a:p>
            <a:pPr lvl="1"/>
            <a:r>
              <a:rPr lang="nl-BE" sz="1800"/>
              <a:t>Dichtheid = dichtheid </a:t>
            </a:r>
            <a:r>
              <a:rPr lang="nl-BE" sz="1800" baseline="-25000"/>
              <a:t>1 bar</a:t>
            </a:r>
            <a:r>
              <a:rPr lang="nl-BE" sz="1800"/>
              <a:t> x druk / compressibiliteitsfactor</a:t>
            </a:r>
          </a:p>
          <a:p>
            <a:pPr lvl="2"/>
            <a:r>
              <a:rPr lang="nl-BE" sz="1600"/>
              <a:t>Dichtheid bij 700 bar = 0,0899 * 700 / 1.49 = 42,3 kg/m</a:t>
            </a:r>
            <a:r>
              <a:rPr lang="nl-BE" sz="1600" baseline="30000"/>
              <a:t>3</a:t>
            </a:r>
            <a:r>
              <a:rPr lang="nl-BE" sz="1600"/>
              <a:t> </a:t>
            </a:r>
          </a:p>
          <a:p>
            <a:pPr lvl="2"/>
            <a:endParaRPr lang="nl-BE" sz="1600"/>
          </a:p>
          <a:p>
            <a:r>
              <a:rPr lang="nl-BE" sz="1800">
                <a:solidFill>
                  <a:srgbClr val="C00000"/>
                </a:solidFill>
              </a:rPr>
              <a:t>Lettertype Lato</a:t>
            </a:r>
          </a:p>
          <a:p>
            <a:pPr lvl="1"/>
            <a:r>
              <a:rPr lang="nl-BE" sz="1600">
                <a:hlinkClick r:id="rId3"/>
              </a:rPr>
              <a:t>https://fonts.google.com/specimen/Lato</a:t>
            </a:r>
            <a:r>
              <a:rPr lang="nl-BE" sz="1600"/>
              <a:t> </a:t>
            </a:r>
          </a:p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884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vrouw, persoon, geel&#10;&#10;Automatisch gegenereerde beschrijving">
            <a:extLst>
              <a:ext uri="{FF2B5EF4-FFF2-40B4-BE49-F238E27FC236}">
                <a16:creationId xmlns:a16="http://schemas.microsoft.com/office/drawing/2014/main" id="{4EB6299A-8E1C-49AA-9AFE-776CB7A651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" t="466" r="9259"/>
          <a:stretch/>
        </p:blipFill>
        <p:spPr>
          <a:xfrm>
            <a:off x="7170143" y="379569"/>
            <a:ext cx="6948000" cy="6478431"/>
          </a:xfrm>
          <a:prstGeom prst="round2SameRect">
            <a:avLst>
              <a:gd name="adj1" fmla="val 14008"/>
              <a:gd name="adj2" fmla="val 0"/>
            </a:avLst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465964-5A98-402E-AAA7-6E8F2D2B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Wat te </a:t>
            </a:r>
            <a:r>
              <a:rPr lang="fr-BE" dirty="0" err="1"/>
              <a:t>onthouden</a:t>
            </a:r>
            <a:r>
              <a:rPr lang="fr-BE" dirty="0"/>
              <a:t> </a:t>
            </a:r>
            <a:r>
              <a:rPr lang="fr-BE" dirty="0" err="1"/>
              <a:t>voor</a:t>
            </a:r>
            <a:r>
              <a:rPr lang="fr-BE" dirty="0"/>
              <a:t> examen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0DC1D2-8487-451B-81F6-713D0ED5617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649" y="885983"/>
            <a:ext cx="6526145" cy="522341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Neem de methode om waterstof op te wekken in je doorlopend project over en geef een korte uitwerking.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Weet wat je in de spreadsheet kan vinden</a:t>
            </a:r>
          </a:p>
          <a:p>
            <a:pPr lvl="1"/>
            <a:r>
              <a:rPr lang="nl-BE" sz="16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Noem 4 soorten </a:t>
            </a:r>
            <a:r>
              <a:rPr lang="nl-BE" sz="2000" dirty="0" err="1"/>
              <a:t>elektrolyseurs</a:t>
            </a:r>
            <a:endParaRPr lang="nl-BE" sz="2000" dirty="0"/>
          </a:p>
          <a:p>
            <a:pPr marL="1028700" lvl="1" indent="-342900"/>
            <a:r>
              <a:rPr lang="nl-BE" sz="1600" dirty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2000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189C4AA-CFB7-4F90-81F2-0C9A2A1B9CBE}"/>
              </a:ext>
            </a:extLst>
          </p:cNvPr>
          <p:cNvSpPr/>
          <p:nvPr/>
        </p:nvSpPr>
        <p:spPr>
          <a:xfrm>
            <a:off x="11681291" y="0"/>
            <a:ext cx="505239" cy="6876643"/>
          </a:xfrm>
          <a:prstGeom prst="rect">
            <a:avLst/>
          </a:prstGeom>
          <a:solidFill>
            <a:srgbClr val="EC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C0EB62-FDA9-4CC1-A5E1-A06399770E6C}"/>
              </a:ext>
            </a:extLst>
          </p:cNvPr>
          <p:cNvSpPr txBox="1">
            <a:spLocks/>
          </p:cNvSpPr>
          <p:nvPr/>
        </p:nvSpPr>
        <p:spPr>
          <a:xfrm rot="16200000">
            <a:off x="11133197" y="646868"/>
            <a:ext cx="1601424" cy="27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F3521"/>
                </a:solidFill>
                <a:latin typeface="Miso" pitchFamily="50" charset="0"/>
                <a:ea typeface="+mj-ea"/>
                <a:cs typeface="+mj-cs"/>
              </a:defRPr>
            </a:lvl1pPr>
          </a:lstStyle>
          <a:p>
            <a:r>
              <a:rPr lang="nl-NL" sz="1800" dirty="0"/>
              <a:t>www.syntrapxl.be</a:t>
            </a:r>
            <a:endParaRPr lang="en-US" sz="18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84F2523-6E49-4C09-A065-3CCBE4D0D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604" y="4276731"/>
            <a:ext cx="2657475" cy="2581275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772590E-34F5-4AF1-8509-E750241B882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dirty="0"/>
              <a:t>Copyright Grietus Mulder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E0D8F43-BB30-4460-8FD6-833A866E4E5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406D589-0885-402B-B68B-B61F959B0D28}" type="datetime1">
              <a:rPr lang="fr-BE" smtClean="0"/>
              <a:pPr/>
              <a:t>07-03-23</a:t>
            </a:fld>
            <a:endParaRPr lang="fr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429C0AD-BD0A-45E9-9307-19ADCFFC925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AC85C11-440D-43A5-9BB0-3115446D7009}" type="slidenum">
              <a:rPr lang="fr-BE" smtClean="0"/>
              <a:pPr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4140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8407FB-3A5A-445A-BF90-70E584F54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679" y="405561"/>
            <a:ext cx="6916873" cy="64496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465964-5A98-402E-AAA7-6E8F2D2B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Wat te </a:t>
            </a:r>
            <a:r>
              <a:rPr lang="fr-BE" dirty="0" err="1"/>
              <a:t>onthouden</a:t>
            </a:r>
            <a:r>
              <a:rPr lang="fr-BE" dirty="0"/>
              <a:t> </a:t>
            </a:r>
            <a:r>
              <a:rPr lang="fr-BE" dirty="0" err="1"/>
              <a:t>voor</a:t>
            </a:r>
            <a:r>
              <a:rPr lang="fr-BE" dirty="0"/>
              <a:t> examen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0DC1D2-8487-451B-81F6-713D0ED5617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649" y="885983"/>
            <a:ext cx="6526145" cy="522341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Neem de methode om waterstof op te wekken in je doorlopend project over en geef een korte uitwerking.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Weet wat je in de spreadsheet kan vinden</a:t>
            </a:r>
          </a:p>
          <a:p>
            <a:pPr lvl="1"/>
            <a:r>
              <a:rPr lang="nl-BE" sz="1600" dirty="0">
                <a:solidFill>
                  <a:schemeClr val="bg1">
                    <a:lumMod val="50000"/>
                  </a:schemeClr>
                </a:solidFill>
              </a:rPr>
              <a:t>Zie spreadsheet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2000" dirty="0"/>
              <a:t>Noem 4 soorten </a:t>
            </a:r>
            <a:r>
              <a:rPr lang="nl-BE" sz="2000" dirty="0" err="1"/>
              <a:t>elektrolyseurs</a:t>
            </a:r>
            <a:endParaRPr lang="nl-BE" sz="2000" dirty="0"/>
          </a:p>
          <a:p>
            <a:pPr marL="1028700" lvl="1" indent="-342900"/>
            <a:r>
              <a:rPr lang="nl-BE" sz="1600" dirty="0">
                <a:solidFill>
                  <a:schemeClr val="bg1">
                    <a:lumMod val="50000"/>
                  </a:schemeClr>
                </a:solidFill>
              </a:rPr>
              <a:t>AEC, AEM, PEM, SOEC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BE" sz="2000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189C4AA-CFB7-4F90-81F2-0C9A2A1B9CBE}"/>
              </a:ext>
            </a:extLst>
          </p:cNvPr>
          <p:cNvSpPr/>
          <p:nvPr/>
        </p:nvSpPr>
        <p:spPr>
          <a:xfrm>
            <a:off x="11681291" y="0"/>
            <a:ext cx="505239" cy="6876643"/>
          </a:xfrm>
          <a:prstGeom prst="rect">
            <a:avLst/>
          </a:prstGeom>
          <a:solidFill>
            <a:srgbClr val="ECEA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8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EC0EB62-FDA9-4CC1-A5E1-A06399770E6C}"/>
              </a:ext>
            </a:extLst>
          </p:cNvPr>
          <p:cNvSpPr txBox="1">
            <a:spLocks/>
          </p:cNvSpPr>
          <p:nvPr/>
        </p:nvSpPr>
        <p:spPr>
          <a:xfrm rot="16200000">
            <a:off x="11133197" y="646868"/>
            <a:ext cx="1601424" cy="27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F3521"/>
                </a:solidFill>
                <a:latin typeface="Miso" pitchFamily="50" charset="0"/>
                <a:ea typeface="+mj-ea"/>
                <a:cs typeface="+mj-cs"/>
              </a:defRPr>
            </a:lvl1pPr>
          </a:lstStyle>
          <a:p>
            <a:r>
              <a:rPr lang="nl-NL" sz="1800" dirty="0"/>
              <a:t>www.syntrapxl.be</a:t>
            </a:r>
            <a:endParaRPr lang="en-US" sz="18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84F2523-6E49-4C09-A065-3CCBE4D0D5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604" y="4276731"/>
            <a:ext cx="2657475" cy="2581275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772590E-34F5-4AF1-8509-E750241B882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BE" dirty="0"/>
              <a:t>Copyright Grietus Mulder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E0D8F43-BB30-4460-8FD6-833A866E4E5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406D589-0885-402B-B68B-B61F959B0D28}" type="datetime1">
              <a:rPr lang="fr-BE" smtClean="0"/>
              <a:pPr/>
              <a:t>07-03-23</a:t>
            </a:fld>
            <a:endParaRPr lang="fr-BE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429C0AD-BD0A-45E9-9307-19ADCFFC925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EAC85C11-440D-43A5-9BB0-3115446D7009}" type="slidenum">
              <a:rPr lang="fr-BE" smtClean="0"/>
              <a:pPr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406752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 lettertypes" id="{338C85B9-B57F-4CE3-91B1-34214BC720BE}" vid="{6B3D0B2B-169B-4B31-BF42-03B7350603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B0265E7F932A4B904555B2B77BCD7D" ma:contentTypeVersion="25" ma:contentTypeDescription="Een nieuw document maken." ma:contentTypeScope="" ma:versionID="89aba9914652d1aee504dcaead0477ae">
  <xsd:schema xmlns:xsd="http://www.w3.org/2001/XMLSchema" xmlns:xs="http://www.w3.org/2001/XMLSchema" xmlns:p="http://schemas.microsoft.com/office/2006/metadata/properties" xmlns:ns1="http://schemas.microsoft.com/sharepoint/v3" xmlns:ns2="2740edaa-24c7-4052-853e-13a7fe8d7abe" xmlns:ns3="11a2cbee-afe3-4578-bc37-0bb2542aeef1" targetNamespace="http://schemas.microsoft.com/office/2006/metadata/properties" ma:root="true" ma:fieldsID="559555becf578d3ab815c4e07eb296d9" ns1:_="" ns2:_="" ns3:_="">
    <xsd:import namespace="http://schemas.microsoft.com/sharepoint/v3"/>
    <xsd:import namespace="2740edaa-24c7-4052-853e-13a7fe8d7abe"/>
    <xsd:import namespace="11a2cbee-afe3-4578-bc37-0bb2542aeef1"/>
    <xsd:element name="properties">
      <xsd:complexType>
        <xsd:sequence>
          <xsd:element name="documentManagement">
            <xsd:complexType>
              <xsd:all>
                <xsd:element ref="ns2:Campagne" minOccurs="0"/>
                <xsd:element ref="ns2:Evenement" minOccurs="0"/>
                <xsd:element ref="ns2:Afdeling" minOccurs="0"/>
                <xsd:element ref="ns2:Partner" minOccurs="0"/>
                <xsd:element ref="ns2:Opmerkingen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Template" minOccurs="0"/>
                <xsd:element ref="ns2:Mediadrager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40edaa-24c7-4052-853e-13a7fe8d7abe" elementFormDefault="qualified">
    <xsd:import namespace="http://schemas.microsoft.com/office/2006/documentManagement/types"/>
    <xsd:import namespace="http://schemas.microsoft.com/office/infopath/2007/PartnerControls"/>
    <xsd:element name="Campagne" ma:index="8" nillable="true" ma:displayName="Campagne" ma:format="Dropdown" ma:internalName="Campagn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Winteropleidingen"/>
                        <xsd:enumeration value="Summerschool"/>
                        <xsd:enumeration value="Knelpuntberoepen"/>
                        <xsd:enumeration value="Iedereen leert"/>
                        <xsd:enumeration value="Hard selling"/>
                        <xsd:enumeration value="Talentspotter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Evenement" ma:index="9" nillable="true" ma:displayName="Evenement" ma:format="Dropdown" ma:internalName="Evenement">
      <xsd:simpleType>
        <xsd:restriction base="dms:Choice">
          <xsd:enumeration value="Infodag"/>
          <xsd:enumeration value="Diplomahappening"/>
          <xsd:enumeration value="Sid-in"/>
          <xsd:enumeration value="Verruim je horizon"/>
        </xsd:restriction>
      </xsd:simpleType>
    </xsd:element>
    <xsd:element name="Afdeling" ma:index="10" nillable="true" ma:displayName="Afdeling" ma:format="Dropdown" ma:internalName="Afdeling" ma:requiredMultiChoice="tru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SYNTRA Limburg"/>
                    <xsd:enumeration value="SYNTRA business"/>
                    <xsd:enumeration value="SYNTRA Loopbaancentrum"/>
                    <xsd:enumeration value="SYNTRA duaal"/>
                    <xsd:enumeration value="SYNTRUM"/>
                    <xsd:enumeration value="T2"/>
                    <xsd:enumeration value="Andere"/>
                  </xsd:restriction>
                </xsd:simpleType>
              </xsd:element>
            </xsd:sequence>
          </xsd:extension>
        </xsd:complexContent>
      </xsd:complexType>
    </xsd:element>
    <xsd:element name="Partner" ma:index="11" nillable="true" ma:displayName="Partner" ma:format="Dropdown" ma:internalName="Partner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Mediahuis"/>
                        <xsd:enumeration value="Unizo"/>
                        <xsd:enumeration value="Kingsberry"/>
                        <xsd:enumeration value="Made In Limburg"/>
                        <xsd:enumeration value="Absoluut"/>
                        <xsd:enumeration value="Comma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Opmerkingen" ma:index="12" nillable="true" ma:displayName="Opmerkingen" ma:format="Dropdown" ma:internalName="Opmerkingen">
      <xsd:simpleType>
        <xsd:restriction base="dms:Note">
          <xsd:maxLength value="255"/>
        </xsd:restriction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Template" ma:index="18" nillable="true" ma:displayName="Speciaal kenmerk" ma:format="Dropdown" ma:internalName="Templat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Template"/>
                        <xsd:enumeration value="Huisstijl"/>
                        <xsd:enumeration value="Logo"/>
                        <xsd:enumeration value="Foto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drager" ma:index="19" nillable="true" ma:displayName="Mediadrager" ma:format="Dropdown" ma:internalName="Mediadrager" ma:requiredMultiChoice="tru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Online-Mailing"/>
                        <xsd:enumeration value="Online-Website"/>
                        <xsd:enumeration value="Online-Social Media"/>
                        <xsd:enumeration value="Online-Banner/mailhandtekening"/>
                        <xsd:enumeration value="Online-Video"/>
                        <xsd:enumeration value="Offline-Kranten/magazines/…"/>
                        <xsd:enumeration value="Offline-Narrowcasting"/>
                        <xsd:enumeration value="Offline-Flyers/brochures"/>
                        <xsd:enumeration value="Offline-Posters/Billboard"/>
                        <xsd:enumeration value="Offline-Beursmateriaal/roll-up"/>
                        <xsd:enumeration value="Offline-Cinema/TV"/>
                        <xsd:enumeration value="Offline-Drukwerk externe media"/>
                        <xsd:enumeration value="Offline-Drukwerk intern/gadgets"/>
                        <xsd:enumeration value="Alle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8" nillable="true" ma:taxonomy="true" ma:internalName="lcf76f155ced4ddcb4097134ff3c332f" ma:taxonomyFieldName="MediaServiceImageTags" ma:displayName="Afbeeldingtags" ma:readOnly="false" ma:fieldId="{5cf76f15-5ced-4ddc-b409-7134ff3c332f}" ma:taxonomyMulti="true" ma:sspId="e9db0e41-7ff5-44a7-9a77-12b7b841b4f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a2cbee-afe3-4578-bc37-0bb2542aeef1" elementFormDefault="qualified">
    <xsd:import namespace="http://schemas.microsoft.com/office/2006/documentManagement/types"/>
    <xsd:import namespace="http://schemas.microsoft.com/office/infopath/2007/PartnerControls"/>
    <xsd:element name="TaxCatchAll" ma:index="29" nillable="true" ma:displayName="Taxonomy Catch All Column" ma:hidden="true" ma:list="{a58a3ed1-6fb3-41a0-8f16-648356feafc8}" ma:internalName="TaxCatchAll" ma:showField="CatchAllData" ma:web="11a2cbee-afe3-4578-bc37-0bb2542aee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artner xmlns="2740edaa-24c7-4052-853e-13a7fe8d7abe" xsi:nil="true"/>
    <Afdeling xmlns="2740edaa-24c7-4052-853e-13a7fe8d7abe">
      <Value>SYNTRA Limburg</Value>
    </Afdeling>
    <Opmerkingen xmlns="2740edaa-24c7-4052-853e-13a7fe8d7abe">powerpoint sjabloon SyntraPXL</Opmerkingen>
    <Campagne xmlns="2740edaa-24c7-4052-853e-13a7fe8d7abe" xsi:nil="true"/>
    <Evenement xmlns="2740edaa-24c7-4052-853e-13a7fe8d7abe" xsi:nil="true"/>
    <Mediadrager xmlns="2740edaa-24c7-4052-853e-13a7fe8d7abe">
      <Value>Online-presentatie</Value>
    </Mediadrager>
    <Template xmlns="2740edaa-24c7-4052-853e-13a7fe8d7abe">
      <Value>Template</Value>
      <Value>Huisstijl</Value>
    </Template>
    <_ip_UnifiedCompliancePolicyUIAction xmlns="http://schemas.microsoft.com/sharepoint/v3" xsi:nil="true"/>
    <_ip_UnifiedCompliancePolicyProperties xmlns="http://schemas.microsoft.com/sharepoint/v3" xsi:nil="true"/>
    <lcf76f155ced4ddcb4097134ff3c332f xmlns="2740edaa-24c7-4052-853e-13a7fe8d7abe">
      <Terms xmlns="http://schemas.microsoft.com/office/infopath/2007/PartnerControls"/>
    </lcf76f155ced4ddcb4097134ff3c332f>
    <TaxCatchAll xmlns="11a2cbee-afe3-4578-bc37-0bb2542aeef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0977A5-8CA3-4882-8C1F-F667926260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740edaa-24c7-4052-853e-13a7fe8d7abe"/>
    <ds:schemaRef ds:uri="11a2cbee-afe3-4578-bc37-0bb2542aee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D478D6-BF7E-4C0E-8A22-DFB69A3227CD}">
  <ds:schemaRefs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2740edaa-24c7-4052-853e-13a7fe8d7abe"/>
    <ds:schemaRef ds:uri="http://purl.org/dc/elements/1.1/"/>
    <ds:schemaRef ds:uri="http://www.w3.org/XML/1998/namespace"/>
    <ds:schemaRef ds:uri="http://schemas.microsoft.com/office/infopath/2007/PartnerControls"/>
    <ds:schemaRef ds:uri="11a2cbee-afe3-4578-bc37-0bb2542aeef1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5796335-A93D-464D-B8EE-47C2C219B3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Sjabloon SyntraPXL</Template>
  <TotalTime>6816</TotalTime>
  <Words>172</Words>
  <Application>Microsoft Office PowerPoint</Application>
  <PresentationFormat>Widescreen</PresentationFormat>
  <Paragraphs>40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Miso</vt:lpstr>
      <vt:lpstr>Calibri Light</vt:lpstr>
      <vt:lpstr>Lato</vt:lpstr>
      <vt:lpstr>Calibri</vt:lpstr>
      <vt:lpstr>Kantoorthema</vt:lpstr>
      <vt:lpstr>Waterstoftechnieken</vt:lpstr>
      <vt:lpstr>Fysica</vt:lpstr>
      <vt:lpstr>Wat te onthouden voor examen</vt:lpstr>
      <vt:lpstr>Wat te onthouden voor examen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Grietus Mulder</dc:creator>
  <cp:lastModifiedBy>Grietus Mulder</cp:lastModifiedBy>
  <cp:revision>174</cp:revision>
  <cp:lastPrinted>2022-10-24T09:03:30Z</cp:lastPrinted>
  <dcterms:created xsi:type="dcterms:W3CDTF">2022-10-05T12:34:03Z</dcterms:created>
  <dcterms:modified xsi:type="dcterms:W3CDTF">2023-03-07T18:18:11Z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0x01010007B0265E7F932A4B904555B2B77BCD7D</vt:lpwstr>
  </property>
  <property fmtid="{D5CDD505-2E9C-101B-9397-08002B2CF9AE}" pid="3" name="MediaServiceImageTags">
    <vt:lpwstr/>
  </property>
</Properties>
</file>