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5FAC752-0FB4-4C05-B1A4-52BE1C627791}">
          <p14:sldIdLst>
            <p14:sldId id="256"/>
          </p14:sldIdLst>
        </p14:section>
        <p14:section name="Seção sem Título" id="{C0C33A08-FD01-4C2E-A496-6E488349D79F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7B9-9366-4781-9E77-799B69D50216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F7F-D480-4DB3-81CC-9BA01CD62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2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7B9-9366-4781-9E77-799B69D50216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F7F-D480-4DB3-81CC-9BA01CD62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09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7B9-9366-4781-9E77-799B69D50216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F7F-D480-4DB3-81CC-9BA01CD62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7B9-9366-4781-9E77-799B69D50216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F7F-D480-4DB3-81CC-9BA01CD62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8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7B9-9366-4781-9E77-799B69D50216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F7F-D480-4DB3-81CC-9BA01CD62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20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7B9-9366-4781-9E77-799B69D50216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F7F-D480-4DB3-81CC-9BA01CD62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0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7B9-9366-4781-9E77-799B69D50216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F7F-D480-4DB3-81CC-9BA01CD62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91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7B9-9366-4781-9E77-799B69D50216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F7F-D480-4DB3-81CC-9BA01CD62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36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7B9-9366-4781-9E77-799B69D50216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F7F-D480-4DB3-81CC-9BA01CD62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99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7B9-9366-4781-9E77-799B69D50216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F7F-D480-4DB3-81CC-9BA01CD62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44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7B9-9366-4781-9E77-799B69D50216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F7F-D480-4DB3-81CC-9BA01CD62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2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617B9-9366-4781-9E77-799B69D50216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9F7F-D480-4DB3-81CC-9BA01CD62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59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Leitura dos materiais disponibilizados e entrega do questionário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96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51" t="10989" r="19210" b="34974"/>
          <a:stretch/>
        </p:blipFill>
        <p:spPr>
          <a:xfrm>
            <a:off x="1864427" y="558140"/>
            <a:ext cx="8146472" cy="430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22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Atividade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</dc:creator>
  <cp:lastModifiedBy>Isabella</cp:lastModifiedBy>
  <cp:revision>3</cp:revision>
  <dcterms:created xsi:type="dcterms:W3CDTF">2021-11-22T17:35:56Z</dcterms:created>
  <dcterms:modified xsi:type="dcterms:W3CDTF">2021-11-22T18:00:40Z</dcterms:modified>
</cp:coreProperties>
</file>