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10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9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-1" y="-1"/>
            <a:ext cx="6856413" cy="7043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1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Híbrido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9156" y="1087474"/>
            <a:ext cx="6698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002060"/>
                </a:solidFill>
              </a:rPr>
              <a:t>58% </a:t>
            </a:r>
            <a:r>
              <a:rPr lang="pt-BR" sz="1400" dirty="0" smtClean="0">
                <a:solidFill>
                  <a:srgbClr val="002060"/>
                </a:solidFill>
              </a:rPr>
              <a:t>dos profissionais querem migrar para o modelo híbrido (Microsoft).</a:t>
            </a:r>
            <a:r>
              <a:rPr lang="pt-BR" sz="6600" dirty="0" smtClean="0">
                <a:solidFill>
                  <a:srgbClr val="002060"/>
                </a:solidFill>
              </a:rPr>
              <a:t> 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02457" y="4965700"/>
            <a:ext cx="329524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Desvantagens Trabalho Híbrido: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Aumento da jornada de trabalho;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Horas extras no final de semana aumentaram em 20%;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Maior número de reuniões;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Diminuição de relações interpessoais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3456984" y="4813300"/>
            <a:ext cx="0" cy="41529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59156" y="876214"/>
            <a:ext cx="1593444" cy="1530517"/>
          </a:xfrm>
          <a:prstGeom prst="ellipse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to 15"/>
          <p:cNvCxnSpPr/>
          <p:nvPr/>
        </p:nvCxnSpPr>
        <p:spPr>
          <a:xfrm>
            <a:off x="292100" y="2578609"/>
            <a:ext cx="63373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52400" y="4965700"/>
            <a:ext cx="292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Vantagens Trabalho Híbrido: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Horário Flexível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Diminuição de custos por parte da empresa;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Melhor aproveitamento de tempo;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Melhor saúde e bem estar;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 smtClean="0"/>
              <a:t>Preservação de relações humanas;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288334" y="4623309"/>
            <a:ext cx="63373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670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A0563-423B-4BEA-B0E3-61F8785DF81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E3C6D-8603-47B4-AA26-B8A7E09785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E3C6D-8603-47B4-AA26-B8A7E0978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9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7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2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9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7" y="2005014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D87A-A80C-43EC-99D5-352F7B325D2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DB0D-5122-4D28-A2E1-866058705EA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885C-39C6-46BA-AA98-E0DDA84D718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13DF-9F69-49E1-AE69-31BAD026F1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</Words>
  <Application>Microsoft Office PowerPoint</Application>
  <PresentationFormat>Papel A4 (210 x 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Personalizar design</vt:lpstr>
      <vt:lpstr>Apresentação do PowerPoint</vt:lpstr>
    </vt:vector>
  </TitlesOfParts>
  <Company>Aptargroup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Bom, Eduardo</dc:creator>
  <cp:lastModifiedBy>Bom, Eduardo</cp:lastModifiedBy>
  <cp:revision>6</cp:revision>
  <dcterms:created xsi:type="dcterms:W3CDTF">2022-10-14T22:50:33Z</dcterms:created>
  <dcterms:modified xsi:type="dcterms:W3CDTF">2022-10-16T15:07:59Z</dcterms:modified>
</cp:coreProperties>
</file>