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1AF7-6EE7-4E93-B9E8-81FD3264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98047-B70A-44A5-B048-58503060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E1B2-5500-4350-964F-C057C260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219E-90CE-4341-A7CA-F6EEAB4C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1FA8-03F0-44F0-BDA4-D0195D25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EA49-2BCC-4826-B344-2993A5B7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CEDB-5F6F-49CA-8156-972F81F9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7323-5B2C-4BA1-98F4-114FD7D9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62C4-769C-4874-A64A-57787260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287F-8955-437F-9DC3-BF02B00F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FF8DA-8D2B-4E60-9F68-EB355CEAB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EF732-337A-45E0-AA59-6F3CE12F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75F1-C368-4B2C-92F4-D9882BED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670D-DC4B-49E7-B6BF-3012745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AE60-490D-4E4F-9120-E36EC67C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FCF6-E1C3-4433-A071-9891C558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7C46-CFE4-4B85-9E5D-F9DF4253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C79C-AFEA-4DCF-B52C-B0396346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A103-4676-4F26-9F7C-7BA51AA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BC30-FB52-4791-AFA6-D135D182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B2A8-DBCA-47B7-B815-4C0CC39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2058-4AA1-45CA-A4F9-790B9D74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6AFB-30C0-4F18-94E2-C29FFA36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94B1-16CE-45C2-87EF-1E472E3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FCF0-507A-4DAA-8EF7-EC760750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5E5B-BCB9-47A8-BA8F-7A3F9187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8EA8-6E25-4E07-86FA-B393F3BAF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10BC-BEE1-4652-AF0E-01FF9ED9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4D17D-5E39-4D7C-83C1-FCE188D1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58D1-FF45-46EA-B088-B9A8C9E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C2D8F-1992-46BB-9695-DB39E8D2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8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7D45-3EE3-465D-A0AA-95DD9F44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32E6-AA36-4333-85A7-DDD0981E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7673-6A1F-4BFF-9FAB-215ED5C9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632C-8EAD-4CE7-B0ED-EBBB7BA6E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6F18-C7FA-4A1E-A0BF-D89150E04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DC04-AC4F-4B01-8683-15933E92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F5FF4-62F0-4EAF-9CC3-8DD6ECAD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DE087-8446-427A-9DE9-BC792923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4BAE-7DCF-4869-B3C4-4FA925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02B00-993F-4797-9718-D40D4087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2B1A9-6574-4230-BA21-8760B5D6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A607A-D921-4296-9036-7321B8C7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11934-6481-4E75-B017-9DA9A386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078A1-C804-4B5C-AEFE-FACCAEC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1019F-EF37-455F-9D03-9678E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6D40-679B-4D87-8778-0047DE3F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ED38-1C2C-4AC8-884E-A9C46C9F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F268-139D-4B2C-940A-625777CD7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C8AF-9D90-4EF0-AE6C-82E21E63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A8AF-9455-44A9-A4B8-A7A75538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D369-E1CE-4698-AFDA-DC4E9FF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7239-D271-4FAB-8DCB-72CACA4C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7E1AD-10E0-4119-B3F0-748E8ED8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33FA-3CFE-408F-A043-AA64CFD47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FC081-D6F4-481F-AB45-E15589D7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7DD0-1964-4773-970E-57DD4D39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5F42-3DBB-47ED-B257-14C8357C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D4E83-28FC-4B70-B55B-F9847789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B0EA-0D88-4F8D-B435-C61BF68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0203-2966-4C8F-8E25-A823B6AB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1ECE-F318-4280-BDAB-35EB6A60E56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CE64-0DCF-4F17-BFA8-330F54F0B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8E4A-0096-48F7-A67B-48F5C58A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04EF-95D1-4AD6-8BD0-EF7393B6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en-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iesionczek_matthew@bah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7A14-14C3-4E2D-B216-418152736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Trello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29BD3-F813-43AC-A4D5-EA4C7417B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TRELLO ONLY WORKS WITH GOOGLE CHROME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17611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142-EF89-473C-BB3C-4E619CA9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Google chrome, go to: </a:t>
            </a:r>
            <a:r>
              <a:rPr lang="en-US" dirty="0">
                <a:hlinkClick r:id="rId2"/>
              </a:rPr>
              <a:t>https://trello.com/en-US</a:t>
            </a:r>
            <a:r>
              <a:rPr lang="en-US" dirty="0"/>
              <a:t> and click “Sign Up”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91CCD-7248-492C-B8DB-AF0A8428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64" y="1831038"/>
            <a:ext cx="9137073" cy="49230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0441F1-43FB-489E-BF9B-144F73E5E13A}"/>
              </a:ext>
            </a:extLst>
          </p:cNvPr>
          <p:cNvCxnSpPr>
            <a:cxnSpLocks/>
          </p:cNvCxnSpPr>
          <p:nvPr/>
        </p:nvCxnSpPr>
        <p:spPr>
          <a:xfrm flipH="1" flipV="1">
            <a:off x="10252364" y="2923309"/>
            <a:ext cx="1440873" cy="148243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7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052D-4206-4045-B653-BACCBF8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username, add your VA email address, and create a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0B5F0-709E-4B31-BC21-8B495851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91" y="1690688"/>
            <a:ext cx="959041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B2A9-504B-48DB-B56F-60930CA8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see a Welcome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ABD25-DFC5-4D98-B6A9-7382BE15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2" y="1387371"/>
            <a:ext cx="9885217" cy="532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4908-4023-4814-B91B-BB3629D1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your account via email (1 of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E416F-ECE4-42F2-8AB5-78B1E21A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3" y="1364814"/>
            <a:ext cx="9767455" cy="549151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15F5A-7F9C-4194-B6F3-5D94D5358180}"/>
              </a:ext>
            </a:extLst>
          </p:cNvPr>
          <p:cNvCxnSpPr>
            <a:cxnSpLocks/>
          </p:cNvCxnSpPr>
          <p:nvPr/>
        </p:nvCxnSpPr>
        <p:spPr>
          <a:xfrm flipH="1" flipV="1">
            <a:off x="6650182" y="2628133"/>
            <a:ext cx="1440873" cy="148243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3D2C-B569-43B6-9780-346CE0FA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your Account (2 of 2)</a:t>
            </a:r>
            <a:br>
              <a:rPr lang="en-US" dirty="0"/>
            </a:br>
            <a:r>
              <a:rPr lang="en-US" dirty="0"/>
              <a:t>Right Click, COPY HYPERLINK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22DD1-B720-4695-A868-E76565AA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3" y="1707547"/>
            <a:ext cx="9157855" cy="51487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E7D67E-EDB6-41AE-82A9-DEAB636C75ED}"/>
              </a:ext>
            </a:extLst>
          </p:cNvPr>
          <p:cNvCxnSpPr>
            <a:cxnSpLocks/>
          </p:cNvCxnSpPr>
          <p:nvPr/>
        </p:nvCxnSpPr>
        <p:spPr>
          <a:xfrm flipH="1">
            <a:off x="7564582" y="5606862"/>
            <a:ext cx="2327565" cy="3783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FFE4C9-F751-4A4C-A759-C4ACB528ED79}"/>
              </a:ext>
            </a:extLst>
          </p:cNvPr>
          <p:cNvCxnSpPr>
            <a:cxnSpLocks/>
          </p:cNvCxnSpPr>
          <p:nvPr/>
        </p:nvCxnSpPr>
        <p:spPr>
          <a:xfrm flipH="1">
            <a:off x="4059382" y="2738971"/>
            <a:ext cx="2327565" cy="3783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4298-5886-40C2-8900-13D67D78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 the link from the email into a Chrome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5C753-82F2-4A40-B16D-E8446336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1690688"/>
            <a:ext cx="9337964" cy="50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FE2C-341B-4231-815F-037C168F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Trello!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6261A-9845-4ADB-9693-2E581088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8" y="1383639"/>
            <a:ext cx="9892145" cy="53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40B8-D1E1-4E76-A2C8-59E63B04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1C25-8ED5-4CB5-8F4F-56020610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stuck, let me know </a:t>
            </a:r>
          </a:p>
          <a:p>
            <a:pPr lvl="1"/>
            <a:r>
              <a:rPr lang="en-US" dirty="0">
                <a:hlinkClick r:id="rId2"/>
              </a:rPr>
              <a:t>Miesionczek_matthew@bah.com</a:t>
            </a:r>
            <a:r>
              <a:rPr lang="en-US" dirty="0"/>
              <a:t> or (917) 301-3172</a:t>
            </a:r>
          </a:p>
          <a:p>
            <a:r>
              <a:rPr lang="en-US" dirty="0"/>
              <a:t>Some reference notes</a:t>
            </a:r>
          </a:p>
          <a:p>
            <a:pPr lvl="1"/>
            <a:r>
              <a:rPr lang="en-US" dirty="0"/>
              <a:t>Trello is used by some within VEO already for basic project management</a:t>
            </a:r>
          </a:p>
          <a:p>
            <a:pPr lvl="1"/>
            <a:r>
              <a:rPr lang="en-US" dirty="0"/>
              <a:t>This is the FREE version hosted in the cloud.  </a:t>
            </a:r>
          </a:p>
          <a:p>
            <a:pPr lvl="1"/>
            <a:r>
              <a:rPr lang="en-US" dirty="0"/>
              <a:t>Still TBD if VA has access to an Enterprise license for us to use (STAY TUNED), so please do NOT upload any PII, PHI, or other VA sensitive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Create a Trello Account</vt:lpstr>
      <vt:lpstr>In Google chrome, go to: https://trello.com/en-US and click “Sign Up”</vt:lpstr>
      <vt:lpstr>Create your username, add your VA email address, and create a password</vt:lpstr>
      <vt:lpstr>You may see a Welcome Screen</vt:lpstr>
      <vt:lpstr>Confirm your account via email (1 of 2)</vt:lpstr>
      <vt:lpstr>Confirm your Account (2 of 2) Right Click, COPY HYPERLINK</vt:lpstr>
      <vt:lpstr>Paste the link from the email into a Chrome browser</vt:lpstr>
      <vt:lpstr>Welcome to Trello!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Trello Account</dc:title>
  <dc:creator>Miesionczek, Matthew N. (BAH)</dc:creator>
  <cp:lastModifiedBy>Miesionczek, Matthew N. (BAH)</cp:lastModifiedBy>
  <cp:revision>3</cp:revision>
  <dcterms:created xsi:type="dcterms:W3CDTF">2019-07-12T21:56:30Z</dcterms:created>
  <dcterms:modified xsi:type="dcterms:W3CDTF">2019-07-12T22:08:34Z</dcterms:modified>
</cp:coreProperties>
</file>