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89" r:id="rId2"/>
    <p:sldId id="256" r:id="rId3"/>
    <p:sldId id="258" r:id="rId4"/>
    <p:sldId id="259" r:id="rId5"/>
    <p:sldId id="260" r:id="rId6"/>
    <p:sldId id="261" r:id="rId7"/>
    <p:sldId id="275" r:id="rId8"/>
    <p:sldId id="293" r:id="rId9"/>
    <p:sldId id="283" r:id="rId10"/>
    <p:sldId id="285" r:id="rId11"/>
    <p:sldId id="284" r:id="rId12"/>
    <p:sldId id="286" r:id="rId13"/>
    <p:sldId id="287" r:id="rId14"/>
    <p:sldId id="288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3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9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5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6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3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1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C192-EEFE-40CE-A21E-644559338A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3AE0-20D8-437B-BD62-BCCACEE14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1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moran.com/kenyas-megashift-launches-food-delivery-app-jiranisfoo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iranisfoo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Megashift Technologies Ltd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mid last year as a private ltd company.</a:t>
            </a:r>
          </a:p>
          <a:p>
            <a:r>
              <a:rPr lang="en-US" dirty="0" err="1" smtClean="0"/>
              <a:t>Jiranisfood</a:t>
            </a:r>
            <a:r>
              <a:rPr lang="en-US" dirty="0" smtClean="0"/>
              <a:t>- Marketplace website for sharing food.</a:t>
            </a:r>
          </a:p>
        </p:txBody>
      </p:sp>
    </p:spTree>
    <p:extLst>
      <p:ext uri="{BB962C8B-B14F-4D97-AF65-F5344CB8AC3E}">
        <p14:creationId xmlns:p14="http://schemas.microsoft.com/office/powerpoint/2010/main" val="18957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take a 10% percentage commission on every transaction on our platform.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We take 4% from the host fee plus and extra 8% on the host fee to be transferred to the customer.</a:t>
            </a:r>
          </a:p>
          <a:p>
            <a:r>
              <a:rPr lang="en-US" dirty="0" smtClean="0"/>
              <a:t>This means if the host charges 100 </a:t>
            </a:r>
            <a:r>
              <a:rPr lang="en-US" dirty="0" err="1" smtClean="0"/>
              <a:t>ksh</a:t>
            </a:r>
            <a:r>
              <a:rPr lang="en-US" dirty="0" smtClean="0"/>
              <a:t> the total amount payable by a customer is 108 </a:t>
            </a:r>
            <a:r>
              <a:rPr lang="en-US" dirty="0" err="1" smtClean="0"/>
              <a:t>ksh</a:t>
            </a:r>
            <a:endParaRPr lang="en-US" dirty="0" smtClean="0"/>
          </a:p>
          <a:p>
            <a:r>
              <a:rPr lang="en-US" dirty="0" smtClean="0"/>
              <a:t>Our income from the transaction will be 12ksh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4984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C00000"/>
                </a:solidFill>
              </a:rPr>
              <a:t>Competition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Eatwith.com 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4984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Competitive Advantage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of use.</a:t>
            </a:r>
          </a:p>
          <a:p>
            <a:r>
              <a:rPr lang="en-US" dirty="0" smtClean="0"/>
              <a:t>First delivery time guaranteed by our hosts.</a:t>
            </a:r>
          </a:p>
          <a:p>
            <a:r>
              <a:rPr lang="en-US" dirty="0" smtClean="0"/>
              <a:t>Affordable prices.</a:t>
            </a:r>
          </a:p>
          <a:p>
            <a:r>
              <a:rPr lang="en-US" dirty="0" smtClean="0"/>
              <a:t>Local connection.</a:t>
            </a:r>
          </a:p>
          <a:p>
            <a:r>
              <a:rPr lang="en-US" dirty="0" smtClean="0"/>
              <a:t>Order in 3 clicks.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4984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C00000"/>
                </a:solidFill>
              </a:rPr>
              <a:t>Team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Peter muchemi-Software Engineer and co-founder. Former software developer at eclectics international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Mike Kimani-Software Engineer and co-founder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John </a:t>
            </a:r>
            <a:r>
              <a:rPr lang="en-US" dirty="0" err="1" smtClean="0"/>
              <a:t>Ndirangu</a:t>
            </a:r>
            <a:r>
              <a:rPr lang="en-US" dirty="0" smtClean="0"/>
              <a:t>- Software Developer. </a:t>
            </a:r>
            <a:r>
              <a:rPr lang="en-US" dirty="0" err="1" smtClean="0"/>
              <a:t>Jkuat</a:t>
            </a:r>
            <a:r>
              <a:rPr lang="en-US" dirty="0" smtClean="0"/>
              <a:t> IT graduate.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Mike </a:t>
            </a:r>
            <a:r>
              <a:rPr lang="en-US" dirty="0" err="1" smtClean="0"/>
              <a:t>Kinuthia</a:t>
            </a:r>
            <a:r>
              <a:rPr lang="en-US" dirty="0" smtClean="0"/>
              <a:t>- Web developer intern.  </a:t>
            </a:r>
            <a:r>
              <a:rPr lang="en-US" dirty="0" err="1" smtClean="0"/>
              <a:t>Moringa</a:t>
            </a:r>
            <a:r>
              <a:rPr lang="en-US" dirty="0" smtClean="0"/>
              <a:t> </a:t>
            </a:r>
            <a:r>
              <a:rPr lang="en-US" dirty="0" smtClean="0"/>
              <a:t>school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Christopher </a:t>
            </a:r>
            <a:r>
              <a:rPr lang="en-US" dirty="0" err="1" smtClean="0"/>
              <a:t>Lihanda</a:t>
            </a:r>
            <a:r>
              <a:rPr lang="en-US" dirty="0" smtClean="0"/>
              <a:t>- Web Developer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4984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Financials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on pre-revenue stage.</a:t>
            </a:r>
          </a:p>
          <a:p>
            <a:r>
              <a:rPr lang="en-US" dirty="0" smtClean="0"/>
              <a:t>We are looking for a 15 months financing to reach 500,000 transactions on jiranisfood.</a:t>
            </a:r>
          </a:p>
          <a:p>
            <a:r>
              <a:rPr lang="en-US" dirty="0" smtClean="0"/>
              <a:t>We are looking for  USD 100,000 as an equity fund for 7% stake.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4984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https://techmoran.com/kenyas-megashift-launches-food-delivery-app-jiranisfood/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876" y="-1280160"/>
            <a:ext cx="7228430" cy="4153989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952B3D"/>
                </a:solidFill>
              </a:rPr>
              <a:t>Jiranisfood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8091" y="2873829"/>
            <a:ext cx="7863215" cy="2273904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20" y="1255496"/>
            <a:ext cx="697703" cy="7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C00000"/>
                </a:solidFill>
              </a:rPr>
              <a:t>welcome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Jiranisfood is a website that allows users to share local home made food with nearby people. “</a:t>
            </a:r>
            <a:r>
              <a:rPr lang="en-US" dirty="0" err="1" smtClean="0"/>
              <a:t>airbnb</a:t>
            </a:r>
            <a:r>
              <a:rPr lang="en-US" dirty="0" smtClean="0"/>
              <a:t> for home made local food”. </a:t>
            </a:r>
          </a:p>
          <a:p>
            <a:pPr marL="0" indent="0">
              <a:buNone/>
            </a:pPr>
            <a:r>
              <a:rPr lang="en-US" dirty="0" smtClean="0"/>
              <a:t>Leverages the sharing economy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3" y="784984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520506"/>
            <a:ext cx="8475856" cy="886264"/>
          </a:xfrm>
        </p:spPr>
        <p:txBody>
          <a:bodyPr/>
          <a:lstStyle/>
          <a:p>
            <a:r>
              <a:rPr lang="en-US" b="1" dirty="0" smtClean="0"/>
              <a:t>        </a:t>
            </a:r>
            <a:r>
              <a:rPr lang="en-US" b="1" dirty="0" smtClean="0">
                <a:solidFill>
                  <a:srgbClr val="C00000"/>
                </a:solidFill>
              </a:rPr>
              <a:t>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891153"/>
            <a:ext cx="8596668" cy="3880773"/>
          </a:xfrm>
        </p:spPr>
        <p:txBody>
          <a:bodyPr/>
          <a:lstStyle/>
          <a:p>
            <a:r>
              <a:rPr lang="en-US" dirty="0" smtClean="0"/>
              <a:t>Price is an important concern for customers ordering local food from hotels.</a:t>
            </a:r>
          </a:p>
          <a:p>
            <a:r>
              <a:rPr lang="en-US" dirty="0" smtClean="0"/>
              <a:t>Hotels leaves you disconnected from the locals culture.</a:t>
            </a:r>
          </a:p>
          <a:p>
            <a:r>
              <a:rPr lang="en-US" dirty="0" smtClean="0"/>
              <a:t>No easy way that exist that allows to order food from a local nearby.</a:t>
            </a:r>
          </a:p>
          <a:p>
            <a:r>
              <a:rPr lang="en-US" dirty="0" smtClean="0"/>
              <a:t>This applies to both local and international tourists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" y="720716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C00000"/>
                </a:solidFill>
              </a:rPr>
              <a:t>Solution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web platform where users can post dishes they can cook and sell to people nearby.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https://jiranisfood.com/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Results?</a:t>
            </a:r>
          </a:p>
          <a:p>
            <a:pPr marL="0" indent="0">
              <a:buNone/>
            </a:pPr>
            <a:r>
              <a:rPr lang="en-US" dirty="0" smtClean="0"/>
              <a:t>Save money-when buying from locals.</a:t>
            </a:r>
          </a:p>
          <a:p>
            <a:pPr marL="0" indent="0">
              <a:buNone/>
            </a:pPr>
            <a:r>
              <a:rPr lang="en-US" dirty="0" smtClean="0"/>
              <a:t>Make money- when selling food.</a:t>
            </a:r>
          </a:p>
          <a:p>
            <a:pPr marL="0" indent="0">
              <a:buNone/>
            </a:pPr>
            <a:r>
              <a:rPr lang="en-US" dirty="0" smtClean="0"/>
              <a:t>Share culture-local connection and cohesion.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3" y="784984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dirty="0" smtClean="0">
                <a:solidFill>
                  <a:srgbClr val="C00000"/>
                </a:solidFill>
              </a:rPr>
              <a:t>Market validation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facebook</a:t>
            </a:r>
            <a:r>
              <a:rPr lang="en-US" dirty="0" smtClean="0"/>
              <a:t> group called Lets cook Kenyan meals has more than 1 million users and a daily interaction of more than 3.1 million clicks.</a:t>
            </a:r>
            <a:endParaRPr lang="en-US" dirty="0"/>
          </a:p>
          <a:p>
            <a:r>
              <a:rPr lang="en-US" dirty="0"/>
              <a:t>https://www.pulselive.co.ke/bi/lifestyle/one-on-one-with-lets-cook-kenyan-meals-founder-pamellah-oduor-id7942674.html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4984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C00000"/>
                </a:solidFill>
              </a:rPr>
              <a:t>Market 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worldwide revenue of US$81.7 billion in 2017 is expected to increase to US$146.7 billion by 2022. </a:t>
            </a:r>
          </a:p>
          <a:p>
            <a:r>
              <a:rPr lang="en-US" dirty="0" smtClean="0"/>
              <a:t>More people ordering food online every year. US market, the average DAILY volume of online food orders in 2015 reached almost 2.5Million.</a:t>
            </a:r>
          </a:p>
          <a:p>
            <a:r>
              <a:rPr lang="en-US" dirty="0" smtClean="0"/>
              <a:t>KENYA MARKET</a:t>
            </a:r>
          </a:p>
          <a:p>
            <a:r>
              <a:rPr lang="en-US" dirty="0"/>
              <a:t>Urban population= 26% = 12,000,000</a:t>
            </a:r>
          </a:p>
          <a:p>
            <a:r>
              <a:rPr lang="en-US" dirty="0"/>
              <a:t>Age group 20-45= 45%</a:t>
            </a:r>
          </a:p>
          <a:p>
            <a:r>
              <a:rPr lang="en-US" dirty="0"/>
              <a:t>x=45/100*12 000 000=5,400,000  potential users</a:t>
            </a:r>
          </a:p>
          <a:p>
            <a:r>
              <a:rPr lang="en-US" dirty="0"/>
              <a:t>Lets assume 10% uses the application</a:t>
            </a:r>
          </a:p>
          <a:p>
            <a:r>
              <a:rPr lang="en-US" dirty="0"/>
              <a:t>y=10/100*5.4m=540000</a:t>
            </a:r>
          </a:p>
          <a:p>
            <a:r>
              <a:rPr lang="en-US" dirty="0"/>
              <a:t>That means about 0.54 million active users</a:t>
            </a:r>
          </a:p>
          <a:p>
            <a:r>
              <a:rPr lang="en-US" dirty="0"/>
              <a:t>On average let the user spend </a:t>
            </a:r>
            <a:r>
              <a:rPr lang="en-US" dirty="0" smtClean="0"/>
              <a:t> ksh1000 </a:t>
            </a:r>
            <a:r>
              <a:rPr lang="en-US" dirty="0"/>
              <a:t>per month </a:t>
            </a:r>
          </a:p>
          <a:p>
            <a:r>
              <a:rPr lang="en-US" dirty="0"/>
              <a:t>Take 10% commission</a:t>
            </a:r>
          </a:p>
          <a:p>
            <a:r>
              <a:rPr lang="en-US" dirty="0"/>
              <a:t>Monthly earnings will be 100*540000= 54,000,000 million</a:t>
            </a:r>
          </a:p>
          <a:p>
            <a:r>
              <a:rPr lang="en-US" dirty="0"/>
              <a:t>Annual earnings 54m*12=0.648 billion </a:t>
            </a:r>
            <a:r>
              <a:rPr lang="en-US" dirty="0" err="1"/>
              <a:t>Ksh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88" y="784984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UNIT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Jiranisfood</a:t>
            </a:r>
            <a:r>
              <a:rPr lang="en-US" dirty="0" smtClean="0"/>
              <a:t> has low dollar but high frequency transactions.  thus creating a ton of liquidity. </a:t>
            </a:r>
          </a:p>
          <a:p>
            <a:r>
              <a:rPr lang="en-US" dirty="0" smtClean="0"/>
              <a:t>Transactions frequency estimation is at 10 orders per month for an average user spending about 10 </a:t>
            </a:r>
            <a:r>
              <a:rPr lang="en-US" dirty="0" err="1" smtClean="0"/>
              <a:t>usd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88" y="784984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2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Our Product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jiranisfood.com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24" y="3293011"/>
            <a:ext cx="1412045" cy="1412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4984"/>
            <a:ext cx="47631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505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Megashift Technologies Ltd</vt:lpstr>
      <vt:lpstr> Jiranisfood </vt:lpstr>
      <vt:lpstr>        welcome</vt:lpstr>
      <vt:lpstr>        Problem</vt:lpstr>
      <vt:lpstr>        Solution</vt:lpstr>
      <vt:lpstr>           Market validation</vt:lpstr>
      <vt:lpstr>        Market Size</vt:lpstr>
      <vt:lpstr>       UNIT ECONOMICS</vt:lpstr>
      <vt:lpstr>      Our Product</vt:lpstr>
      <vt:lpstr>       Business Model</vt:lpstr>
      <vt:lpstr>       Competition</vt:lpstr>
      <vt:lpstr>      Competitive Advantage</vt:lpstr>
      <vt:lpstr>        Team</vt:lpstr>
      <vt:lpstr>      Financials</vt:lpstr>
      <vt:lpstr>Press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USER-PC</cp:lastModifiedBy>
  <cp:revision>124</cp:revision>
  <dcterms:created xsi:type="dcterms:W3CDTF">2018-04-16T17:31:58Z</dcterms:created>
  <dcterms:modified xsi:type="dcterms:W3CDTF">2018-10-08T05:56:49Z</dcterms:modified>
</cp:coreProperties>
</file>