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tags/tag1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3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43"/>
  </p:notesMasterIdLst>
  <p:sldIdLst>
    <p:sldId id="256" r:id="rId2"/>
    <p:sldId id="380" r:id="rId3"/>
    <p:sldId id="378" r:id="rId4"/>
    <p:sldId id="358" r:id="rId5"/>
    <p:sldId id="359" r:id="rId6"/>
    <p:sldId id="379" r:id="rId7"/>
    <p:sldId id="394" r:id="rId8"/>
    <p:sldId id="381" r:id="rId9"/>
    <p:sldId id="362" r:id="rId10"/>
    <p:sldId id="363" r:id="rId11"/>
    <p:sldId id="405" r:id="rId12"/>
    <p:sldId id="364" r:id="rId13"/>
    <p:sldId id="382" r:id="rId14"/>
    <p:sldId id="383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84" r:id="rId23"/>
    <p:sldId id="395" r:id="rId24"/>
    <p:sldId id="385" r:id="rId25"/>
    <p:sldId id="386" r:id="rId26"/>
    <p:sldId id="396" r:id="rId27"/>
    <p:sldId id="398" r:id="rId28"/>
    <p:sldId id="397" r:id="rId29"/>
    <p:sldId id="387" r:id="rId30"/>
    <p:sldId id="388" r:id="rId31"/>
    <p:sldId id="390" r:id="rId32"/>
    <p:sldId id="399" r:id="rId33"/>
    <p:sldId id="400" r:id="rId34"/>
    <p:sldId id="391" r:id="rId35"/>
    <p:sldId id="392" r:id="rId36"/>
    <p:sldId id="402" r:id="rId37"/>
    <p:sldId id="403" r:id="rId38"/>
    <p:sldId id="393" r:id="rId39"/>
    <p:sldId id="404" r:id="rId40"/>
    <p:sldId id="401" r:id="rId41"/>
    <p:sldId id="406" r:id="rId4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D5"/>
    <a:srgbClr val="FFFFFF"/>
    <a:srgbClr val="FCFCFC"/>
    <a:srgbClr val="F8F8F8"/>
    <a:srgbClr val="F9F9F9"/>
    <a:srgbClr val="FBFBFB"/>
    <a:srgbClr val="E6E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7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22:18.6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19036 14517 5,'58'-67'20,"-12"-9"-19,-13-9-1,-16-1-26</inkml:trace>
  <inkml:trace contextRef="#ctx0" brushRef="#br0" timeOffset="19028.1014">22726 17012 336,'0'-4'144,"0"-5"-139,0 9 25,0-5 32,0-7-32,0 6-6,0 3-10,2-6 6,-2 3 22,0 6-18,0 0 20,0 0 11,0 0-15,0 0-16,0 0-16,0 0-5,0 0 8,0 0-11,0 0-1,0 0-1,0 10-1,0 12 3,0 8-1,0 8 3,-6 7-2,-6 6 0,1 0 0,-5-3 2,5-8-2,1-12 3,2-1-3,4-13 0,-1-7 0,3-2 0,2-5 0,-2 0 1,2 0 0,0 0 6,0 0-7,0 0 2,0 0 4,0 0-3,0-9-2,0-5 5,0-8-4,9-8 0,3-6-2,-4-4 0,1 3 1,-1 2-1,0 4 0,-2 7 4,-1 2 0,-1 0 3,-2 4-7,0 6 5,3 2 0,-2 2-4,1-2-1,-2 3 0,3 0 0,-3 3 3,0 1-3,0 3 2,-2 0 10,2-5-11,-2 5 8,0 0 0,0 0-3,0 0 3,0 0-9,0 0 1,0 0-6,0 0 5,2 0-4,1 0 2,1 0 2,1 0 0,-3 0 0,0 0 0,1 0 2,-3 0 0,0 0-2,0 0 7,0 0-1,0 0 3,0 0-9,0 0 3,0 0-4,0 0 1,0 0-2,0 0 1,0 8-4,0 6 2,6 8 1,5 4 2,1 10 2,3-4-2,1 4 0,-1 1 0,3 1 1,-3-11 1,-1-1-2,-1-3 0,-1-9-2,-4 0 2,-1-6 0,-3-4 2,-2-1-2,-2 0 3,0-3-3,0 0 0,0 0 5,0 0-4,0 0 1,0 0 6,0 0-2,0 0 5,0 4-11,-6 4 2,-1-4-4,1 3 2,2-7-1,2 3 0,-2-3 2,4 0 2,0 0-3,0 0 2,-2 0 36,0 0-22,-2 0 4,-5 0-8,-3 0-10,-1 4 4,1-4 0,-7 0-5,-1 0 21,0 0-10,-4 0-5,-1 0 1,-2 0-8,5 0 4,7 0-4,6 0 0,5 0-2,0 0 2,4 0-8,0 0-25,0 0-38,0 0-74,4 0-93,11-7-80</inkml:trace>
  <inkml:trace contextRef="#ctx0" brushRef="#br0" timeOffset="20083.9854">23047 17080 357,'-5'-6'144,"5"-6"-133,0 7 46,0-4-5,0 1-22,0 6-1,0 2 1,0 0 21,0 0 21,0 0-23,0-4 19,0 4 7,0 0-13,0 0-17,0 0-20,0 0-5,0 0 12,0 0-28,0 0-1,0 0-3,0 0 0,0 0-1,0 0 0,0 0 0,0 0-8,0 14 8,0 4-6,0 9 7,0 0 0,0 4-1,0-3-3,5 2 4,1-8-1,1 0 1,0 2-1,2-6 1,-1-2-1,2 2 0,-4-8-1,-1-1 2,-1-2-5,0-5 5,-2 3-2,2 2 2,-2-7 0,0 5-1,0-5 1,2 0-3,1 0-3,3 0 6,6 0-1,-1 0 1,5 0 0,3 0 1,-4-19-1,3-3 0,-5 0 8,-1 4-6,-3 0 3,-4 1 2,-3 8-5,1 1 3,-5 4-5,0-2 0,0-2 16,0-3-10,0-10 6,0-5-9,0-6-1,0-3 0,-5 7-2,-8-2 0,0 10 4,-1 4-2,6 6-1,3 6 10,3 1-2,0 3-4,2 0-5,0 0-12,0 0-8,0 0-63,0 3-65,0 19-73,0 0-56</inkml:trace>
  <inkml:trace contextRef="#ctx0" brushRef="#br0" timeOffset="20513.8524">23484 17311 469,'0'-4'215,"0"4"-168,0 0 6,0-5 5,0 5-44,0 0-13,0 0-1,0 0 3,7 0 6,5 0 20,7 0-1,3 9-3,2-4-8,-1 4-14,-1-5-1,-2 0-2,-4-4-6,-8 0-10,0 0-46,-6 0-39,-2 0-30,0-17-52,-16 0-277</inkml:trace>
  <inkml:trace contextRef="#ctx0" brushRef="#br0" timeOffset="20781.4044">23495 17209 496,'-2'0'134,"2"0"-132,0 0 28,0 0-12,0 0-12,4-4-4,9-6 27,-3 6 22,0-4 12,-1 8-49,1 0-11,-2 0 4,3 0-5,1 0-4,-1 0-17,-1 0-64,0 0-40,-6 0-116</inkml:trace>
  <inkml:trace contextRef="#ctx0" brushRef="#br0" timeOffset="21532.226">23867 17031 261,'0'0'213,"-2"0"-151,-3 0 23,3 0-29,2 0-18,-4 0-23,2 0 5,-3 0 2,0 7-11,-1 12 16,1 3-6,1 2-7,2 6 15,2 6-24,0-5-3,0 4 9,8-7-9,9-1 7,-2-10-6,1 1 0,1-7 17,-1 1-18,1-9 4,-3-3 4,-1 0-7,-1 0 0,-1 0 0,0 0 0,-2-12 32,0 2-12,-1-3 2,-1-1-3,3 7-22,-2 2 2,-4-4-2,3 5 0,-5-3 2,1-5-1,-1-5 3,-2-1 5,0-5-6,0-4 3,0 1-6,-7-1 2,-12 3 11,-8 2 3,-2 5 4,-5 8 3,3 6-21,2 3 9,2 0-11,5 0 0,-1 0-7,2 12-1,0 10-75,4 2-86,-4 1-114,-1 1-239</inkml:trace>
  <inkml:trace contextRef="#ctx0" brushRef="#br0" timeOffset="24257.7654">17589 17026 150,'0'-4'341,"0"-2"-242,0-2-97,0-6 52,0 2 33,0 6-26,0-9 0,0 4-9,6 2-16,-4 0 22,0 6-17,-2 3 8,0 0 17,0 0-18,0 0-18,0 0-13,0 0-14,0 0-6,0 0 2,4 0-12,3 3 12,3 19-5,11 11 6,1 6 0,5 5 5,0 1-9,-5-4 4,-2-6 0,-2-7 4,-5-12-4,-4-2 0,3-5-2,-6 0 8,-1-6-10,-3 4 4,0-7 0,0 0-4,-2 0 8,0 0-4,0 0 0,0 0 6,0 0-4,2 0-2,-2 0 1,0-2 15,0-15-10,0-6 1,0-3 5,0-10-11,0 0 4,5-5-5,0 2 0,-1 2 2,0 7 0,-1 4-2,-1 12 0,-2 5 6,0 9-7,0 0 1,0 0 0,0 0-5,0 0 2,0 0-2,2 0 3,-2 0-21,2 0 22,0 9-9,0 2 10,0 4-1,4 3 3,-2 4-2,5 2 0,5 10 5,1-2-10,3 0 5,1 3 0,0-11-1,-2-4 2,-1-6-1,-5-10 0,1-2 1,-6-2-7,0 0 6,1 0 0,0 0 3,2-6-2,-3-8 3,1-3-4,0 8 9,-4-9-11,-1 1 2,-2-2 0,0-7 11,0-5-11,0-4 4,-5-6-4,-6-2 6,2 6-1,3 13 0,-2 7-4,6 17 15,2 0-15,-2 0-1,2 0 0,0 0-39,0 0-25,0 23-106,0 3-52,0 0-115</inkml:trace>
  <inkml:trace contextRef="#ctx0" brushRef="#br0" timeOffset="24666.9739">18339 17161 422,'0'0'435,"2"0"-311,2 0-115,12 4-9,7-4 28,6 4 0,4-4 5,0 4-28,-6-4-4,-9 0 8,-5 0-9,-6 4-21,-5-4-26,0 2-76,0 2-39,-2-1-65,0 2-207</inkml:trace>
  <inkml:trace contextRef="#ctx0" brushRef="#br0" timeOffset="24939.1548">18328 17038 617,'-16'2'237,"11"3"-210,5-5-16,0 0-12,5 0 1,15 0 0,5 0 2,0 0 13,0 0 20,0 0-17,0 0-8,-3 0-12,-4 3 2,-2 6-8,-3-4-21,3 3-77,-8-8-105,-5 0-318</inkml:trace>
  <inkml:trace contextRef="#ctx0" brushRef="#br0" timeOffset="25461.9904">18754 17016 553,'-12'10'155,"3"-2"-137,3 6-4,6 0 13,0 3-7,0 7-19,2 6 6,13-7 7,5 4-13,3-1 17,-3-12-9,0-2 5,-2-10 25,-1-2-8,1 0 8,3 0 15,0-18-18,2-6 12,-3 2-32,0 0-15,-2 4 3,-5 0-3,-3-1 1,-8 7-2,-2-6 8,0 0-2,-18 1-3,-14-2 0,-7 6 13,-9 13 8,2 0-4,-1 0-10,5 17 2,13 5-24,10-2 11,19 2-80,3-6-152,33-6-210</inkml:trace>
  <inkml:trace contextRef="#ctx0" brushRef="#br0" timeOffset="32138.4083">27309 16924 369,'-9'-4'189,"0"-1"-154,5 0-22,2-5 22,2 5-31,0 5-3,0 0 1,0-3-2,0 3 0,0 0 16,0 0 6,0 0 17,0 0 0,0 0-16,0 0-5,0 0-7,-3 0-6,1 0 10,-2 0-13,-4 0 0,2 0 1,0 0-2,-3 8 2,-3 2-3,4 9 0,-3 2 9,3 5-9,2 6 1,1 0 6,3 2-3,2-5 1,0-4-5,0-2 0,0-5 15,5-1-11,8-3 15,3 5-8,6-3-7,-2-7 7,4 0-10,-5-4 2,0-5 9,-1 0-6,0 0-1,2 0 4,0 0-2,-1-5 7,0-4-12,-1 0-1,-3 1 5,1 0-4,-3 1-2,-1 0 1,1-3 1,-4-6 4,0 6-6,0-8 1,-5 0 5,-2-4 0,-2-5-2,0 0 3,-2 4-6,-16 1 6,-1 4-2,-4 0-2,-4 10 30,5-2-11,2 2-5,2-1 1,3 9-4,-3-5-8,-3 1-6,0 4 0,-6 0-8,-2 0 4,2 0-2,-2 0 5,2 18-12,8 8-15,2 10-52,11 4-58,4 1-92,2-6-394</inkml:trace>
  <inkml:trace contextRef="#ctx0" brushRef="#br0" timeOffset="32628.1539">27443 17115 55,'-5'0'504,"5"0"-378,0 0-90,0 0 31,0 0 0,0 0-43,0 0-11,13 13 13,12 10 17,4 9 29,2 4-21,0-2-17,-4-2 0,-2-6-21,-3-8-8,-4-4-5,-4-6 4,-8-4-8,-2-2-16,-4-2-54,0 0-46,0 0-75,0-9-60</inkml:trace>
  <inkml:trace contextRef="#ctx0" brushRef="#br0" timeOffset="32920.5028">27897 17209 589,'7'-4'149,"2"-1"-112,11 0 41,7 1 14,6-8-5,3 6-30,-5 2-35,-7 0 3,-5 0-24,-6 4 0,-5 0-1,-5 0-2,-3 0-13,0 0-56,0 0-72,0 0-48,-16 0-116</inkml:trace>
  <inkml:trace contextRef="#ctx0" brushRef="#br0" timeOffset="33169.2634">27831 17142 729,'-2'-4'212,"2"3"-171,0 1 16,0 0 10,0 0-56,4-4-5,11 4-3,5 0-3,1 0 1,0 0-1,-2-5-5,-7 5-10,2 0-47,-3 0-46,-1-4-53,-4 0-70,-4 4-178</inkml:trace>
  <inkml:trace contextRef="#ctx0" brushRef="#br0" timeOffset="33886.0972">28359 16902 315,'0'-2'223,"-5"2"-137,1 0 22,2 0-7,2 0-35,-2 0-26,0 0-5,-1 0 0,-4 0-30,3 10-5,-3 9-2,3 2 2,4 5 7,0 6-4,0-2 1,0-2 12,2-1-15,11-5 11,3-4-12,-3 0 0,3-8 13,-3 2-10,1-6 10,1-2 6,-1 4-15,1-4 8,1-4-9,-1 0 1,1 0 7,-1 0-10,4 0 3,-4-12-4,-1-2 5,-4-4-3,2 0-2,-7 0 0,-3-1 8,-2 2-3,0-5 0,0-1 6,-10 1-8,-9-3 11,-6-8-1,-6 3 4,-3 1 9,-3 8-19,0 7 12,6 14-8,2 0-11,-2 23 0,3 23-6,1 24-37,13 10-50,10-3-111,4-2-152</inkml:trace>
  <inkml:trace contextRef="#ctx0" brushRef="#br0" timeOffset="38621.1569">27850 17098 518,'-11'0'96,"7"0"-87,0 0 40,4 0 31,0 0-39,0 0-26,0 0-11,0 0 28,0 0-11,0 0-6,0 0 13,0 0 18,0 0 8,0 0-18,0 0-24,0 0 19,0 0-12,0 0 1,0 0-4,0 0-5,0 0 8,0 0 2,0 0-11,0 0 19,0 0-13,0 0 4,0 0-1,0 0-14,13-5-3,3 1-2,1-1 2,6 0 3,-1 0-5,3 5 0,4-4 2,0-4 0,-1 4-1,-3 4-1,-7-1 3,-5 1-7,-4 0 4,-4 0-1,-5 0 0,0 0 2,0 0-2,0 0-5,0 0-23,0 0 3,0 0-36,-5 0-44,-11 5-125,-4 12-215</inkml:trace>
  <inkml:trace contextRef="#ctx0" brushRef="#br0" timeOffset="40423.4356">18484 13551 36,'-14'590'0,"84"-113"-5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6.2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6801 10784 213,'0'0'124,"18"14"-119,17 39 2,21 24 85,20 32-26,19 29-24,13 29 9,2 8-33,4 2-8,-4-8-10,-14-35-6,-21-31-60,-21-35 51,-23-30 15,-15-16-1,-7-15 1,-5-7-67,-4-11-72,0-41-6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6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10515 349,'0'0'134,"4"0"-85,12 0-40,13 24-5,23 34 45,23 34 17,16 31-2,17 15-57,3 9-1,-4 3-6,-13-16-15,-21-18-33,-15-24-18,-20-31 2,-16-18 25,-10-19-58,-12-12-82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6.9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7440 10057 166,'16'41'79,"20"29"-31,26 32 30,18 21-27,17 15-27,-2 0-24,-8-9-22,-11-21-65,-16-29-27,-15-35-9,-18-34 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7.3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7583 9833 256,'0'0'213,"11"7"-213,25 31 13,17 18 58,12 16 4,1 2-71,-2 0-4,-11-7-9,-8-13-22,-12-15-21,-8-13-21,-17-1-82,-8-11-50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7.6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7766 9571 86,'0'0'178,"4"0"-140,11 7-28,12 30 21,12 21 52,7 16-24,4 0-26,-4-3-25,-3-15-8,-8-16-24,-6-17-48,-8-20-16,-13-3-82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7.9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7951 9214 352,'4'21'126,"7"20"-123,9 13 4,12 4-7,5-3-7,6-12-76,-7-14-102,-9-21-22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8.1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8094 8999 174,'11'33'97,"9"27"-74,11 17 17,3 6-40,-1-7-92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9.0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7768 12475 50,'-14'-8'93,"6"3"-16,1 1-10,3-1 17,4 2 3,-2 1-32,2 2-16,0 0-8,0 0-24,0 0 25,0 0-25,0 5-7,0 34-1,17 28 1,10 13 2,2 7-2,2-9-58,-4-24-31,-2-21-96,-12-19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9.2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7812 12035 93,'0'0'165,"0"16"-125,14 26 12,17 20 38,11 18-41,10 11-2,2 4-41,-2-12-6,0-14-61,-14-17-75,-14-26-72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9.5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7957 11913 210,'32'95'117,"13"16"-117,-1-6-19,-4-24-83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26:04.0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6413 10224 32,'-5'0'22,"1"0"8,2 0-3,0-5-25,2 3 1,-3 0-2,3-1 0,0 3-1,0 0-11,0-2-22,0-3-34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20.9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5756 12695 4,'0'0'51,"0"-2"6,0 0 17,0 2-11,0-2-10,0-4 3,0-2-16,0 1-1,-3 0-9,0 0 14,1 4 17,2 3-29,0 0 10,0 0 1,0 0-29,0 0 2,0-2-16,0-2 0,0-10-8,12-10 9,17-14-1,11-16 2,7-11 6,8-11-14,1-12 6,4-11-8,2-8 6,1-6-17,1-7-13,2-2 2,-6-7-23,-9 7-21,-14 12-62,-8 19-39,-15 33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21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6279 12464 110,'-8'21'41,"0"-2"-39,4 2 4,-1-5-2,5-5 12,-2 3-4,-2 1 2,2 0 14,-2 4-10,-2 0-14,4 1-4,0-6 2,2-9-4,0 2 1,0-7-2,0 0 0,0 0-2,0 0-5,0 0 7,10 3 1,-4-3-2,-2 0-2,-2 4-38,-2 9 20,0 1 21,0 5 3,0 1 6,0-3-4,0-8 6,0-9 3,0 0 9,0 0 33,0 0-12,0 0-17,0 0-24,0 0-1,0 0-15,0 0-6,0 0 3,0 2 17,0-2 4,0 0 1,0-11 4,19-33-5,18-33 71,15-25-17,17-27-23,10-17-16,8-14-17,3-9 0,1-13 0,0-7 1,-3 15 2,-12 19-3,-14 37-27,-20 45-50,-21 44-167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22.0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6658 12937 54,'0'0'53,"-3"0"-10,3 0 17,0 0 16,0 0 0,0 0-37,0 0-5,0 0-23,0-14 12,14-9 21,13-26 10,13-21 3,16-28-16,13-35-17,18-29 17,11-25-21,0-4-8,-3 14-12,-12 34-2,-18 42-72,-18 35-199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22.5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7299 12905 204,'4'0'226,"2"-17"-186,7-20-35,12-13 32,12-22-11,17-12-8,15-16 6,12-16-17,6-8 5,-5 1-12,-6 7-7,-14 21 3,-15 19-114,-15 27-111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23.2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6979 11093 118,'-6'0'195,"6"0"-112,0 0-33,0 0-24,0 0-26,4-26 4,23-24-1,15-23 47,16-32-9,13-26 6,14-31 9,10-27-37,11-4-7,-2 3-12,-13 27-2,-16 34 2,-27 46-113,-23 39-194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23.6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7309 11430 232,'0'-20'100,"0"-12"-77,0-13 65,11-13 1,18-14-15,13-21-11,18-24-35,21-13 16,10-7-23,5 5-14,-11 21-7,-14 21-79,-20 18-129,-17 21-205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24.0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7585 11694 63,'0'0'68,"0"0"7,0 0-2,5 0-24,3 0-8,11-5 20,7-22 20,12-20 0,9-22-28,16-33 1,10-31-16,10-23-27,8-5-5,-8 18-6,-12 32-43,-25 45-110,-30 44-399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24.5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7828 12230 383,'0'-9'148,"13"-26"-100,10-23-11,8-27 57,11-14-37,7-2-48,1 9-9,-4 17-37,-15 25-113,-17 28-265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53:55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9542 4129 148,'0'-7'45,"0"-5"-30,0 2 15,0-6 57,0 0-23,0 5-10,0 2-21,0 3 25,0 1-22,0 0-18,0 5 14,0-2-18,0 0 9,0 2-6,0 0-11,0 0 28,0 0-14,0 0-12,0 0 3,0 6-11,0 24-1,0 20-4,0 27 10,0 16 7,0-3-12,-4-5 0,2-15 3,-3-13-2,1-13-1,0-12 0,2-12 11,-1-11-12,-2-6 1,5-3 0,0 0 17,0-10-9,0-29-1,0-20-5,0-13 17,0-1-23,0 0 4,0 10 0,0 1 11,0-1-9,2 7 1,6 8-3,-2 9 12,3 10 3,-5 8-4,0 4-1,0 5 10,0 7-20,-4 0 0,2 5 0,-2 0 13,2 0 1,-2 0-12,2 0-1,-2 0 10,0 0-11,0 0-1,5 0-1,9 0-12,3 2 14,5 12 0,3 4 0,-1 6 15,1 11-15,-1 7 6,1 9-2,0 18 15,-4 1-16,0 2-3,-5-4 0,1-11-1,-3-7 3,-3-10-2,0-13 0,-4-4 8,-1-9-15,-1-6 7,-5-6 0,0 0 2,0-2 1,0 0 0,0 0 3,0 0 8,0 0 6,0 0-11,0 0-3,-11 0 14,-12 0-18,-6-2-2,-6 0 0,-4 0 9,-3 2-5,0 0-4,2 0 7,0 0 30,6 0-27,8 4-4,5 2-6,10-6 10,5 0-19,4 0 9,2 0-26,0 0-21,0 0-84,0 0-63,0 0-85</inkml:trace>
  <inkml:trace contextRef="#ctx0" brushRef="#br0" timeOffset="821.4672">10009 3970 445,'0'-3'110,"0"3"-76,2 0 48,0 0-46,0 0-5,0 0-31,0 0-2,-2 0-7,3 0 3,1 0 1,0 12 1,2 11 8,-2 9 18,-2 15-6,-2 9-8,0 12 22,0 0-19,0 1 6,0-8-10,0-11 2,0-4 3,0-11-12,4-5 4,1-8 6,3-4-8,2-2 0,3-4-2,3 1 7,-1-6-17,3 0 10,0-4 0,-2-3-2,1 0 2,1 0 0,0 0 0,0 0 10,0-10 8,1-2-17,2-6 1,-1-8 21,5-6-17,-4-8 15,0-9-17,-6-1 6,-6-8 3,-4 0-3,-5 2-8,0 6 34,-2 7-8,-19 0 3,2 7 11,-6-3-37,3 7 28,1 4-31,4 8 8,5 8-5,6 8-5,3 4-1,3 0-20,0 0-79,0 9-43,0 26-106,19 12 14,-4 4-189</inkml:trace>
  <inkml:trace contextRef="#ctx0" brushRef="#br0" timeOffset="1463.4702">10563 4470 237,'-2'0'116,"0"0"-33,2 0 12,0 0-52,0 0-14,0 0 7,0 0-22,0 0 20,0 4-31,0 11 2,0 16 6,0 13 0,0 8 27,0 3-8,0-4-26,0-10 17,0-13-21,0-10 4,0-13-4,0 2 0,0-7-11,0 0-35,2 0-72,0-12-67,3-5-28</inkml:trace>
  <inkml:trace contextRef="#ctx0" brushRef="#br0" timeOffset="1845.2658">10751 4446 185,'0'-3'162,"0"3"-85,0 0 19,0 0-16,0 0-56,0 3-6,0 12 7,0 9-13,0 11 30,0 0-31,0 0-10,0-3 21,4-8-22,0-6 1,4-8-1,-2 0 8,-2-6-15,3-1 7,3-2 0,-2-1-5,3 0 7,3 0-2,-1 0 0,1 0-22,-1 4 12,-3 0-50,2-1-44,-3-3-52,-5 0-93</inkml:trace>
  <inkml:trace contextRef="#ctx0" brushRef="#br0" timeOffset="2091.293">10947 4466 262,'0'0'136,"0"0"-42,0 0 13,0 0-25,0 0-33,0 8-48,0 25 21,0 20-8,0 12 5,0 13 17,0-3-32,0-4 7,0-9-11,0-19-9,0-16-2,0-17-31,0-10-26,0 0-37,5-24-78,-1-13-97</inkml:trace>
  <inkml:trace contextRef="#ctx0" brushRef="#br0" timeOffset="2426.3304">11299 4552 445,'0'0'210,"2"0"-135,0 0 22,6 0-32,5 0-11,9 0-36,9 0-12,0-10-6,-1 0 0,-4 2-61,-4-2-22,-8 3-56,-10 4-24,-4-8-136</inkml:trace>
  <inkml:trace contextRef="#ctx0" brushRef="#br0" timeOffset="2625.0904">11212 4420 715,'0'0'203,"0"0"-129,0 0 15,0 0-71,27-7 5,6 6-33,10-4 10,-5 5-105,-12 0-92,-19 0-241</inkml:trace>
  <inkml:trace contextRef="#ctx0" brushRef="#br0" timeOffset="3630.2229">11743 4066 114,'0'0'375,"0"0"-260,0 0-85,2 0 20,0-11-8,7-12-35,9-3 2,5-4 28,6-2-19,4 2 19,-2 2-24,-2 8-1,-7 4 0,-4 9-12,-3 6 0,-1 1-3,-1 0-12,1 6 9,-6 20 3,-3 12 3,-5 12 13,0 11-9,-9 7 3,-13 5-4,-3-2 9,1-1-5,2-7-7,1-6 0,6-15 25,6-10-22,2-17 9,7-8-12,0-7 15,0 0-24,0 0 9,0 0-15,0 0 14,16 0 1,8-1 0,1-5 22,1 3-19,-1-1 24,2 4-27,-4-1 1,-4 1 8,-1 0-9,-5 0-4,-5 0-13,-4 0-69,-4 0-40,0 0-115,0 0-143</inkml:trace>
  <inkml:trace contextRef="#ctx0" brushRef="#br0" timeOffset="4094.3952">12211 3848 347,'0'0'173,"0"0"-147,2 0 25,0 15-24,3 14-14,-3 14 32,3 14-21,-1 3 11,-2 1-21,2-6-6,1-10 10,-1-17-18,-2-16 5,6-4-5,-2-6 11,5-2-16,3 0 5,3 0 0,1 0-7,3-8 7,0-4-36,-2 0-28,1 2-86,-9-2-84</inkml:trace>
  <inkml:trace contextRef="#ctx0" brushRef="#br0" timeOffset="4406.0961">12434 3830 459,'0'0'158,"-2"0"-86,2 0-27,0 0 2,0 21-47,0 24 4,0 26 17,0 22 0,0 15 5,2 8 23,5-7-38,-1-10 9,3-27-20,-2-23-7,0-16 2,-3-23 5,-2-4-4,0-6-23,0 0-115,3-22-33,-1-18-109</inkml:trace>
  <inkml:trace contextRef="#ctx0" brushRef="#br0" timeOffset="4776.2831">12690 3964 469,'0'0'227,"0"0"-156,4 0 12,8 0-73,8 0-7,9-2-6,6-7 6,6 2-10,-4-5 7,-5 2-14,-8 2-4,-11 1-28,-6 7-7,-7 0 15,0 0 13,-9 0 13,-18 0-51,-4 0-164,0 0-53</inkml:trace>
  <inkml:trace contextRef="#ctx0" brushRef="#br0" timeOffset="5256.1381">12706 3990 408,'-7'3'97,"0"8"-50,1 1 22,1 6-48,3 12-20,2 1 12,0 3-11,0-3-2,2-2 2,7-9-3,-2-6 1,-5-8 0,0-6-1,-2 0 5,2 0-8,5 0 4,2-14 0,7-12 12,6-3 20,5-4-2,-1 1-18,3 10-4,0 9-11,1 10 3,-4 3-15,3 0 14,-2 27-35,-9 11 36,-5 8-4,-8 9 15,-5-5-7,0 5-4,-5-12 0,-17-2 22,-5-7-10,-4-9 21,2-4 9,0-7-20,0-9 31,0-2-27,0-3-16,0 0 12,4-3-22,10-6-3,1-4-7,8 5-46,6 1 8,0-1-100,0-5-146,9 3-96</inkml:trace>
  <inkml:trace contextRef="#ctx0" brushRef="#br0" timeOffset="5722.1195">13149 4168 300,'-9'29'249,"5"7"-206,4 8 38,0-4-28,0-3-33,15-5 11,10-9-31,2-5 0,4-6 0,0-8-10,3-4 4,-3 0 1,-2 0 5,-2-8 1,-5-6 3,-5-7-2,2-8-2,-6 0 14,-2-12-12,-4-3-2,-7 0 0,0-2 43,-11 6-5,-16 0-1,-6 3-5,-6 12-26,-1 8 13,3 11-15,3 6-2,3 0 8,4 21-10,5 18-34,6 13-37,14 16-58,2-1-22,7-5-235</inkml:trace>
  <inkml:trace contextRef="#ctx0" brushRef="#br0" timeOffset="6254.1075">13855 3976 542,'0'11'157,"0"6"-107,-2 16 9,2 14-58,0 11 9,6 9-10,9 1 0,-2-3 3,-4-7-3,-4-12-3,-5-9 1,0-6-19,0-6 5,-3-9 11,-15-1 5,1-10 16,-6 4-15,1-9 10,-3 0-11,-1-2 9,-3-25-19,-2-4 10,0-12 0,2-4-8,6 2 2,9 5-32,10 7-8,4 4-114,0 6-152</inkml:trace>
  <inkml:trace contextRef="#ctx0" brushRef="#br0" timeOffset="6480.632">13707 4030 365,'2'-5'463,"7"3"-337,11-5-79,16-1 3,12 2-29,15 3 42,2 3-63,-3 0-1,-9 0-30,-8 0-83,-16 7-64,-22 3-165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4:15:54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17717 3392 149,'0'0'106,"0"0"-78,0 0 4,0 0 21,0 0 6,0 0-30,0 0 22,0 0-11,0 0-5,0 0 3,0 0-19,2 0 1,-2 0-12,0 0-1,0 0 7,0 0-14,5 18-1,-1 23 1,0 21 9,3 20 24,-5 7-24,3-9 1,-3-6-4,3-17-6,-1-14 0,0-9 1,-2-18-1,-2-8 0,3-5 0,-3-3-24,2 0-20,2-27-80,-1-11-70,-3-7-164</inkml:trace>
  <inkml:trace contextRef="#ctx0" brushRef="#br0" timeOffset="379.1587">17890 3379 107,'0'-5'270,"0"3"-184,0 1-20,0 1 11,0 0-11,0 0-12,0 0-19,0 0-10,0 0-25,0 34 2,0 26-2,8 21 20,-2 21-16,1-1 20,-3-2-23,0-12 4,-1-12-5,2-19 8,-5-19-15,0-19 7,0-12-16,0-6-26,0 0-47,0-18-39,0-20-131</inkml:trace>
  <inkml:trace contextRef="#ctx0" brushRef="#br0" timeOffset="599.15">17653 3838 602,'0'0'144,"0"0"-144,17 0 0,21-13 6,11 0 25,3 6-18,-8-2-13,-11 6-8,-10 3-9,-10 0-89,-11 3-99,-2 11-151</inkml:trace>
  <inkml:trace contextRef="#ctx0" brushRef="#br0" timeOffset="1604.625">18178 3918 99,'0'0'246,"3"0"-148,3 0-58,10 0 47,6 0 1,5 0-13,4 0-48,-4 0-7,-5-4-16,-7-1-4,-1 5-26,-9 0-35,-1 0-61,-4 0-83,0 3-46</inkml:trace>
  <inkml:trace contextRef="#ctx0" brushRef="#br0" timeOffset="2389.6139">18341 3796 86,'-7'0'500,"3"0"-391,2 0-71,2 0 16,0 0-16,0 0-27,0 0-11,0 0-2,19 6-7,10 6 9,5 8 10,-2-3-10,-4 2 0,-3 0 3,-3-4-1,-6-5 0,-7-3-2,-5-2 1,-4-1-5,0 4 10,0 7-6,-13 2 19,-14 3 13,0-4 19,3-2-7,8-9-7,5-2 17,7-3-39,1 0-6,3 0 4,0 0-13,0 0-14,0 0-22,0 0-52,0 0-12,0 0-75,0-5-187</inkml:trace>
  <inkml:trace contextRef="#ctx0" brushRef="#br0" timeOffset="3120.2783">18889 3453 369,'0'0'123,"0"0"-114,0 0 48,0 15 1,0 14-38,0 17 19,4 15-2,4 6-17,-2 4 36,-1-6-41,-3-6-12,-2-9 1,0-4-1,0-15-3,0-10-3,0-10-24,0-11-11,0 0-79,0-9-98,8-19-74</inkml:trace>
  <inkml:trace contextRef="#ctx0" brushRef="#br0" timeOffset="3410.5243">19045 3580 280,'0'-5'220,"0"3"-205,2 2-5,-2 0 41,0 0 2,0 0-19,0 0 0,0 0 8,3 14-1,-3 26-27,0 18-13,0 13 43,0 4-22,0-8-17,0-9 0,0-12-2,0-16-3,0-12-1,0-13-39,0-5-29,0-9-94,5-31-158</inkml:trace>
  <inkml:trace contextRef="#ctx0" brushRef="#br0" timeOffset="3645.918">18891 3742 660,'0'0'93,"0"0"-89,0 0-8,19 0-1,14 0 5,7 0 13,-2 0-13,-4 0-15,-8 1-22,-8 3-83,-6 6-81,-10 3-105</inkml:trace>
  <inkml:trace contextRef="#ctx0" brushRef="#br0" timeOffset="4004.571">19188 3875 374,'0'14'173,"0"3"-159,0-2-6,0-2 33,4-3-7,3 1-27,0 1 21,2-9-27,2 1-1,0-4 14,0 0 3,3 0 4,-1 0-9,5-10-3,2-8 22,-2-10-29,-3 2 4,-3-3-1,-10 3-2,-2 3 5,0 2-3,-23 12-5,-6-1 17,3 10 4,-1 0 0,5 0-12,2 8-9,4 8 0,3 11-13,4 2-67,9 3-52,0-9-187</inkml:trace>
  <inkml:trace contextRef="#ctx0" brushRef="#br0" timeOffset="4417.2613">19533 3352 374,'0'-2'173,"-2"2"-152,-2 0-12,4 0 63,-3 6-41,1 33-29,2 17 0,0 24 3,0 14 18,0 2-5,0-5-8,0-11 11,0-17-21,0-16 0,0-21 0,0-9-9,0-12-24,0-5-58,0 0-142,0-5-88</inkml:trace>
  <inkml:trace contextRef="#ctx0" brushRef="#br0" timeOffset="4619.6138">19371 3670 651,'16'11'82,"8"-3"-70,12 6 0,6-5 33,2-8-42,-3-1-6,-6 0-72,-10 0-77,-12 0-245</inkml:trace>
  <inkml:trace contextRef="#ctx0" brushRef="#br0" timeOffset="8550.1916">20637 3752 142,'0'0'114,"0"0"-101,0 0 4,2 0 43,1 0-25,-1 0-13,0 0-6,-2 0 7,0-3 10,0 3 11,0 0 3,0 0 18,0 0-15,0 0-5,0 0-6,0 0-16,0 0 1,0-2-11,0 2-9,0-1 28,0 1-15,0-3 7,-4-2-13,-7 5-2,-5-3-7,1 3-2,-2 0 6,-1 0-4,5 0 1,-5 0-3,3 0 0,-1 0 3,1 7-5,4-3 2,-1 4 0,1 0-3,0 1 3,4 4 0,1-4-2,-1 10-2,5 0 1,0 6 0,2-3 3,0 6-8,0-4 8,6-1 0,12-2-3,6-5 10,3 2-11,0-6 4,2-2 0,-4 1 8,-3-10-8,-4 2 0,-4-3-6,-6 0-62,-1 1-47,-7-1-143,0 0-216</inkml:trace>
  <inkml:trace contextRef="#ctx0" brushRef="#br0" timeOffset="10301.5682">21080 3902 567,'3'0'236,"-1"0"-194,3 0-12,1 0 30,3 0-42,11 0-5,9 0-9,7 0 4,1 0 15,-3 0-23,-3 0-3,-4 2-13,-5 0-48,-6 1-34,-3-3-51,-4 0-85,-7 0-111</inkml:trace>
  <inkml:trace contextRef="#ctx0" brushRef="#br0" timeOffset="10685.6865">21350 3771 429,'0'0'136,"0"0"-136,0 0 23,0 0 16,0 0-15,12 0-8,7 3 5,6 11 9,0 3-18,-1 3-11,-4 3 9,-4-3-9,-5-4-1,-9-4 4,-2 1 4,0 2-2,-7 3 12,-17-2-7,-5-2 21,0-4-11,5-4 9,6-4 31,5-2-51,5 0 8,4 0-18,4 0-14,0-3-1,0-17-64,9 3-37,11-1-6,-2 10-198</inkml:trace>
  <inkml:trace contextRef="#ctx0" brushRef="#br0" timeOffset="11268.1417">21917 3775 117,'0'-4'242,"0"0"-175,0 1 0,-7-4 2,1 6-1,-2 1-26,4 0-29,-3 0 19,1 0-18,-1 0-12,-2 0 4,2 0-6,-1 10 0,-2 2 0,6 2 5,-3 1-8,5 6 3,2 2 0,0 4 8,2 1-8,19-2 0,6 0 1,2-5 6,0-7-14,-3-3 4,-4-11-28,1 0-21,-6 0-90,-3-14-237</inkml:trace>
  <inkml:trace contextRef="#ctx0" brushRef="#br0" timeOffset="11780.7952">22137 3854 233,'-9'9'286,"1"0"-238,0 3-36,8 0 6,0 1 13,0 4-15,19-8 18,1 2-22,5-4 0,-2-5 8,0-2-19,-1 0 12,-2 0-9,-4-7-2,2-7 16,-5 4-17,-4-2 6,0 2-2,-4-3 3,-3-1-4,-2 2-4,0-8 2,0 1 9,-21-7-7,-3 3 44,-7 2 1,-3 5-32,1 8 18,0 8-16,1 0-19,6 0 0,3 13-25,12 11-21,11 11-35,0 0-62,13-2-73,16-5-209</inkml:trace>
  <inkml:trace contextRef="#ctx0" brushRef="#br0" timeOffset="12403.1625">22465 3485 295,'-2'-9'144,"-3"4"-116,3 5 68,0 0-20,0 0-8,2 0-37,0 0 10,0 0-7,0 31-34,0 22 7,0 23-7,0 6 4,0-2 24,6-7-24,5-13-1,-4-16-3,-2-15-4,-1-18-8,1-11-60,-1-2-100,-2-30-164</inkml:trace>
  <inkml:trace contextRef="#ctx0" brushRef="#br0" timeOffset="12792.5545">22587 3730 212,'0'0'132,"0"0"-110,0 1 20,0 24 0,9 7 20,3 4-26,-6-4-32,1-4-3,-3-6 1,-4-10-2,0-2-19,0-8-30,0-2-61,0 0-67</inkml:trace>
  <inkml:trace contextRef="#ctx0" brushRef="#br0" timeOffset="13077.1899">22639 3650 298,'0'-2'301,"6"2"-269,7 0-22,10 0 11,6 0 53,7 22-19,2 16-22,-7 8-29,-7 5 8,-8 0-12,-14 2-6,-2-7 0,-10-2 8,-22-9-2,-2-5 15,-1-10-6,-1-16 15,7-4-24,2-1 0,10-26-8,9-8-60,8 3-59,4 6-246</inkml:trace>
  <inkml:trace contextRef="#ctx0" brushRef="#br0" timeOffset="15155.8375">18776 2689 101,'2'-2'97,"0"-5"-73,1 2-15,-1 1 14,2 0 11,-4 1 25,2 3 1,-2 0 13,0 0 3,0 0-15,0 0-6,0 0-19,0 0-14,0 0 21,0 0-27,0 0-8,-8 0-8,-8 0-6,-2 0 3,0 13 0,0 2 3,-2 8-6,0 0 6,5 0-1,1 3 0,8 0 1,6 0-4,0 0 4,0-3-5,10-8 0,13-1 5,8-4 0,0-3 0,3-7-2,-1 0-20,-4-4-32,-2-14-84,-7-1-105</inkml:trace>
  <inkml:trace contextRef="#ctx0" brushRef="#br0" timeOffset="15517.5957">18910 2879 116,'0'0'201,"0"4"-144,0-2-34,0-2 3,0 0 29,0 0-9,0 0-11,0 0-5,0 0 2,0-8-5,0-15 20,0-10-35,2-1 6,-2-3 6,2 2 0,4 0-10,2 6-14,3 7 0,-1 6 4,2 8-4,-1 8 0,-3 0 0,6 0 0,2 22 6,0 15-6,-1 8 5,-4 1 7,-4-2-12,-1-10-6,-3-12-14,-1-8-11,0-8-7,-2-4-43,0-2-62,0 0-92</inkml:trace>
  <inkml:trace contextRef="#ctx0" brushRef="#br0" timeOffset="15710.5994">18930 2810 524,'0'-1'192,"0"1"-190,0-2-2,2-4 0,20 1 1,4 2 10,4 1-11,-4 0-21,-1 0-22,-5 2-91,-4 0-163</inkml:trace>
  <inkml:trace contextRef="#ctx0" brushRef="#br0" timeOffset="16038.7332">19288 2592 309,'0'0'220,"0"0"-175,0 0-38,-4 0 21,-3 14-6,1 7-8,1 7 1,3 4-8,2 2 21,0 2-21,0-9 10,2-2 0,11-9-16,1-8 2,-1-2-3,3-6-15,-3 0 7,0 0-35,3 0-16,-5 0-15,3 0-41,-5 6-80,-5 0-36</inkml:trace>
  <inkml:trace contextRef="#ctx0" brushRef="#br0" timeOffset="16270.8777">19437 2855 31,'3'0'60,"-1"0"-44,3 0 33,-3 0 21,3-10 27,-3-10 3,0-9-9,-2 2-11,0-4-38,0 2 24,0 5-20,-9 7-34,2 6 8,5 5-20,-1 6-2,3 0-32,0 0-68,0 0-171</inkml:trace>
  <inkml:trace contextRef="#ctx0" brushRef="#br0" timeOffset="16556.5071">19657 2689 149,'0'20'153,"-6"6"-137,-2 6 12,1 0 30,5 0-9,2-8-27,0-6-22,0-6 4,0-8-4,0-4-12,0 0-10,2 0-77,5-20-42,-3-10-64</inkml:trace>
  <inkml:trace contextRef="#ctx0" brushRef="#br0" timeOffset="16775.5938">19690 2576 495,'2'-3'238,"2"1"-198,7 0-20,10-7 5,6 5-4,6 3 23,-2-2-39,-2 3-5,-10 0 0,-7 0-31,-12 4-63,0 25-45,-12-1-53,-19 4-155</inkml:trace>
  <inkml:trace contextRef="#ctx0" brushRef="#br0" timeOffset="16962.2019">19667 2747 244,'0'0'344,"0"0"-244,0 0-84,0 0 36,3 0-22,17 0-18,4 0 26,3 0-22,-3 0-16,-3 0-16,-6 0-72,-6 0-24,-6 5-148</inkml:trace>
  <inkml:trace contextRef="#ctx0" brushRef="#br0" timeOffset="17136.7011">19709 2883 111,'0'0'431,"0"0"-335,0 0-90,19 0 36,8 0 25,8-8-9,-4 1-35,-6-2-23,-6 7-17,-5 2-56,-7 0-95,-7 6-140</inkml:trace>
  <inkml:trace contextRef="#ctx0" brushRef="#br0" timeOffset="17509.1334">19871 2883 199,'10'-34'105,"1"-6"-89,1 4 41,-6 1 44,1 2-5,-1 3-59,-1 3-11,-2 6 15,-1 7-4,0 6-6,-2 4 2,2 4-24,-2 0 17,2 0-26,1 0-3,5 12-2,4 11 4,5 9 1,4 6 0,-6 1 7,3-5-6,-5-4-1,-1-9 0,-6-12 3,-4-1-3,0-8 0,-2 0 0,0 0 2,0-8-2,0-16 18,3-10-9,-3-7-9,0 6-10,0 1-17,0 4-33,0 10-39,0 8 4,4 2-78,0 8-74</inkml:trace>
  <inkml:trace contextRef="#ctx0" brushRef="#br0" timeOffset="17707.5422">20174 2532 80,'2'12'81,"2"18"35,1 13-12,-5 11-38,0 0-13,0-6-12,0-11-30,0-5-5,0-11-6,0-15-26,0-6-36,0-1-126</inkml:trace>
  <inkml:trace contextRef="#ctx0" brushRef="#br0" timeOffset="17920.5871">20073 2588 604,'0'0'209,"0"0"-204,6 0 11,25 0-11,10 0 25,8 0 2,-2 0-31,-5-3-1,-9 3-24,-15 0-100,-7 0-48,-11 0-237</inkml:trace>
  <inkml:trace contextRef="#ctx0" brushRef="#br0" timeOffset="18305.9865">20428 2560 257,'-3'16'249,"3"9"-214,0 8-23,0 4 39,5-3-12,1-6-32,-2-11-7,4-6 9,-8-3-17,0-8 8,0 0-55,0 0-55,0-24-103</inkml:trace>
  <inkml:trace contextRef="#ctx0" brushRef="#br0" timeOffset="18521.0003">20428 2455 427,'0'0'295,"0"0"-231,0 0-39,15 0 35,14 0-5,11 0 33,2 0-60,-6 0-19,-5 0-1,-10 0-8,-11 0-29,-10 15-76,0 16-64,-13 2 19,-18 2-305</inkml:trace>
  <inkml:trace contextRef="#ctx0" brushRef="#br0" timeOffset="18846.4079">20421 2655 144,'0'0'656,"0"0"-494,0 0-139,0 0 26,17 0 1,6 0-46,4 0 7,-3 0-11,-6 0-21,-4 0-39,-6 0-94,-6 5-32,-2 10 14,0 4-2,-2 2 36,-6-7 107,-2-5 31,6-2 110,2-5 25,2-2-21,0 2-23,0 1-49,18 4 17,11 1 18,4-4-41,3-4-17,-5 0-19,-4 0-46,-7-14-58,-11-5-268</inkml:trace>
  <inkml:trace contextRef="#ctx0" brushRef="#br0" timeOffset="19752.994">22010 2809 347,'-13'36'168,"1"17"-139,2 16 0,7 2 28,3-3 29,0-15-46,0-12-24,0-12-16,5-16 3,-1-7-9,3-6-2,2-4-46,2-35 2,-2-18-67,-5-3-254</inkml:trace>
  <inkml:trace contextRef="#ctx0" brushRef="#br0" timeOffset="19985.8718">21939 2764 260,'0'-5'364,"0"3"-262,0 0-57,0 2 14,17-5 1,22 2-19,9 1 12,6-3-10,-4 5-36,-6 0-2,-11 0-5,-13 0-9,-9 0-44,-6 0-71,-5 0-40,0 9-43,-13-1-80</inkml:trace>
  <inkml:trace contextRef="#ctx0" brushRef="#br0" timeOffset="20196.8298">21933 3020 503,'0'0'241,"0"0"-209,0 0-25,15 0 23,18 0 40,7 0-33,3-11-36,-1-1-1,-7 4-1,-6 4-69,-6 4-71,-9 0-131,-12 0-165</inkml:trace>
  <inkml:trace contextRef="#ctx0" brushRef="#br0" timeOffset="20712.9343">22318 2953 301,'0'12'257,"0"3"-223,0 12-33,0 5 33,-3 5-17,1-3-13,0-8 15,2-8-17,0-8-1,0-8-1,0-2-11,0 0-28,0 0-49,-2-22-48,0-9-9,-2-6-8,-4 7 59,2-2 93,1 6 1,5 5 71,0 3 34,0 3-8,5 7-1,13-2-21,4 1-10,2 5 8,1 1-7,-5 3-23,-5 0-19,-5 14-21,-6 16 15,-4 6-12,-4 9 10,-21-1 3,-2-5 7,5-11 25,9-10 4,6-8-10,4-6-4,3-1-41,0-3-5,18 0-1,14 0 6,1 0-1,0-12-2,-4 1-50,-8 1-61,-6 6-78,-6 2-128</inkml:trace>
  <inkml:trace contextRef="#ctx0" brushRef="#br0" timeOffset="21267.564">22598 2903 512,'0'9'152,"0"25"-141,0 12 48,0 5 23,0 2-42,0-11-25,0-9-15,3-16 0,0-9-8,1-8-17,2-4-91,3-36-157,-3-16-120</inkml:trace>
  <inkml:trace contextRef="#ctx0" brushRef="#br0" timeOffset="21469.1303">22621 2382 448,'0'0'234,"0"36"-227,-5 22-1,-1 12-5,0 3-1,6-5-7,0-20-126,0-14-287</inkml:trace>
  <inkml:trace contextRef="#ctx0" brushRef="#br0" timeOffset="22012.5467">22766 3057 180,'0'9'221,"0"-1"-152,0 5-14,0 0 36,4 3-48,10 0-18,1-2 2,6-6-2,0-3-13,2-5-2,1 0-10,3-15 18,0-16-18,-4-4 0,-10-5 0,-7-1 1,-6 3 7,0 9 2,-22 6 5,-12 9 32,-1 12 1,-5 2-18,2 9-20,4 26-10,12 15-16,20-1-87,2-5-164</inkml:trace>
  <inkml:trace contextRef="#ctx0" brushRef="#br0" timeOffset="48146.8121">16208 7452 82,'0'0'43,"0"0"-32,0 0-11,0 0-47</inkml:trace>
  <inkml:trace contextRef="#ctx0" brushRef="#br0" timeOffset="61135.793">3905 11730 249,'-2'0'59,"-1"0"-59,3 0-19,0 0 19,0 0-1,0 0 6,-2 0 2,2 0 14,0 0 15,0 0 14,0 0 1,0 0-3,0 0 22,0 0-31,0 0-6,0 0-4,0 0-16,0 0 5,-2 0-18,2 0 0,0 0-2,0 0 2,0 0 0,0 18-2,-2 28-5,-1 29 7,-1 25-5,2 18 5,0 16 3,0-1-3,-1 12 1,-1-10-3,2-4 11,-3-17-18,-2-13 4,3-11 5,2-4 12,2 0-11,0-2-2,0 1 0,0-3 1,0-4 6,0 2-6,-2-5-3,-5 1 3,-2-7 1,-2-1-1,2-8 2,-1-4 7,4-10-2,4-6-7,2-10 3,-2-1 9,2-3-12,0 11 0,0 5 0,0 12 7,0 5-11,-7-1 4,1-10 0,-4 3 1,8-12 2,-2-8-3,2-2 1,2-7 8,0-4-14,0-2 5,0-2 0,0 3-2,0-6 3,0 0-1,0-1 0,0-6 6,0 1-11,0 0 5,0-5 0,0 0-5,0 0 5,0 0-10,0 0-1,0 0-37,0-9-9,0-9-79,0 0-97</inkml:trace>
  <inkml:trace contextRef="#ctx0" brushRef="#br0" timeOffset="61846.7087">3696 14455 394,'0'0'107,"0"0"-106,0 0 10,0 0-9,0 0 11,0 0 24,2 0-27,2 33 14,0 19-24,3 6 2,3 0 10,-4-11-8,0-11 9,-3-13 0,-1-6-12,0-8 18,-2-9-19,0 0 0,0 0 3,0 0 1,0 0-4,0 0 1,0 0 10,0 0-18,0 0 7,2 0-2,0 0-6,6 0 8,0 0 0,1-4 0,7-10 1,-3-4-4,-1-2 3,1 2 0,-5 4 3,0 5-3,-2 0 0,-4 3-2,1 4-4,-3-4-3,0-3 9,0-10 0,0-5 1,-5-8 6,-6 6 1,0 6 6,0 6-9,3 10 20,0 4 0,-1 0-7,-3 0 16,0 0-34,-1 6-2,1 6-9,-1-7-58,-3-2-18,-1-3-218</inkml:trace>
  <inkml:trace contextRef="#ctx0" brushRef="#br0" timeOffset="63455.3195">4184 15236 132,'4'0'9,"-2"0"-3,3 0-12,-1 0 2,-2 0-10,0 0 13,6 0 1,-2 0 2,3-10-2,-1-16-30</inkml:trace>
  <inkml:trace contextRef="#ctx0" brushRef="#br0" timeOffset="63858.0469">4166 14734 415,'-9'0'104,"5"0"-83,1 0-17,3 3-8,-2 9 0,0 19 4,-7 22 5,2 13 17,-2 8 25,3-7 0,-2-12-31,4-14 3,2-14-19,2-8 7,0-10-12,0 0 5,0-9-39,0 0-60,11-18-63,-2-19-68</inkml:trace>
  <inkml:trace contextRef="#ctx0" brushRef="#br0" timeOffset="64156.6649">4101 14668 408,'0'0'119,"2"0"-114,14-6-5,11 2 30,6-4 18,3 0 27,2 2-33,-3 3-14,-4 3-4,-4 0-18,-2 0-4,-7 0-2,-5 7 0,-4-2-10,0 0 1,-4 1-27,1-3-14,-4 2-71,-2-5-93</inkml:trace>
  <inkml:trace contextRef="#ctx0" brushRef="#br0" timeOffset="64432.9052">4186 14869 493,'-2'0'151,"2"0"-139,0 0-12,0 0 0,0 0-3,0 0 10,0 0 5,0 0 11,0 0-10,6 0 3,15 0-15,8 0 4,4 0-2,3 0 4,-1 0-14,-4 0-7,-6 0-40,-7 0-11,-11 0-72,-7 0-70</inkml:trace>
  <inkml:trace contextRef="#ctx0" brushRef="#br0" timeOffset="64655.6906">4139 15194 641,'0'0'100,"0"0"-100,18 0-15,20 0 15,7 0 8,-3-8 2,-7 4 30,-8 4-38,-9 0 4,-3 0-6,1 0-5,-3 0-19,6 0-62,-6-9-112,-2-1-150</inkml:trace>
  <inkml:trace contextRef="#ctx0" brushRef="#br0" timeOffset="65168.59">4607 14754 491,'0'3'77,"0"23"-70,0 16-7,5 14 1,-1 8 8,-2-1 1,-2 2-1,0-14 2,0-16-5,0-12-2,0-10 8,0-4-11,0-5-1,0-4 0,0 0-10,0 0 9,0 0-27,0 0-8,0-26 22,-2-23-27,-4-18-35,1 0 41,-2-3 0,-2 6 29,-2 14 12,3 14 21,2 11 34,2 11 1,4 11 18,0 3-16,0 0-33,0 0 16,0 0-43,0 0-4,12 0 0,14 0 1,15 12 22,3 5-17,1 5 6,-1-3-8,-6-5-4,-9-6-9,-5-4-14,-10-4-37,-5 0-35,-9-4-57,0-18-217</inkml:trace>
  <inkml:trace contextRef="#ctx0" brushRef="#br0" timeOffset="65375.5788">4678 15008 649,'0'0'167,"0"0"-167,3 0-49,15 0 16,4 0 32,0 0 1,-2-5 0,1 1-9,-6 0 6,1 3-53,-5-5-128,-7 3-205</inkml:trace>
  <inkml:trace contextRef="#ctx0" brushRef="#br0" timeOffset="65703.9374">4988 15125 250,'0'7'81,"2"-6"-78,0-1-3,1 0 0,0 0 17,-3 0 65,0 0 27,0 0-17,0 0-36,0 0 12,0 0-25,0-8-8,0-26 8,0-14-32,-8-13-11,4 2 0,2 1-26,-3 14 26,5 11-29,-2 11-5,0 14 8,2 4-26,0 4-33,0 0-68,-2 12-173</inkml:trace>
  <inkml:trace contextRef="#ctx0" brushRef="#br0" timeOffset="66058.6421">5272 14834 44,'0'0'372,"-14"0"-277,-1 0-80,-1 9 27,3 1 4,-3 6-16,3 2-5,-1 10-6,3 10-11,2 8 28,5 6-22,4-2 0,0 3-2,0-7-6,17-14 3,10-6-9,0-17 0,4-9-8,0 0 8,-2 0-2,-4-23-8,0 0-28,-8-3-78,-6 4-161</inkml:trace>
  <inkml:trace contextRef="#ctx0" brushRef="#br0" timeOffset="66261.4497">5521 15204 321,'0'0'265,"0"0"-250,0-31-15,-2-17-7,-10-16-4,2-3 11,-6 0-1,0 5-1,3 16-23,4 15-37,4 13-23,5 14-90</inkml:trace>
  <inkml:trace contextRef="#ctx0" brushRef="#br0" timeOffset="66545.9011">5613 14897 466,'4'16'29,"5"21"-12,0 10-23,4 10 8,-4-6-4,-4 3 2,-1-13 0,-1-13 2,-1-12-2,-2-8 0,0-8-7,0 0-25,0 0-34,0-12-20,0-10 46,0-9-36,0 3 1,0-12-39</inkml:trace>
  <inkml:trace contextRef="#ctx0" brushRef="#br0" timeOffset="66734.2758">5637 14758 370,'0'0'149,"0"0"-83,0 0-40,15 0-23,14 0 42,5 0 3,-1 0-3,0 8-39,-6-2-3,-4-2-3,-7 3-8,-7-6-30,-7 8-33,-2 0-101,0 1-76</inkml:trace>
  <inkml:trace contextRef="#ctx0" brushRef="#br0" timeOffset="66935.3894">5561 15154 777,'0'0'92,"23"0"-92,16 0-35,17-9 35,4-12-1,-4-6 1,-9 5-5,-16 8-38,-13 7-31,-14 7 8,-4 0-98,-6 0-17,-23 12-88</inkml:trace>
  <inkml:trace contextRef="#ctx0" brushRef="#br0" timeOffset="67093.4491">5708 15263 391,'0'0'97,"25"0"-92,11 0 69,5-1-28,5-13-17,-7 6-21,-5 0-8,-10 2-5,-7 6-52,-13 0-118,-4 0-166</inkml:trace>
  <inkml:trace contextRef="#ctx0" brushRef="#br0" timeOffset="67528.0425">6045 15213 274,'0'-9'194,"0"-13"-161,2-13 15,0-7-14,-2-8-16,0-2-12,0 2 4,0 6 0,0 4 2,-2 12 14,0 8 8,2 11-26,0 4 2,0 5-10,0 0-14,12 0 12,9 0-2,6 26 4,4 10 22,-2 10-19,0 1 6,-4-6-1,-2-10-1,-8-11 0,-5-8-6,-2-12 2,-6 0 7,0 0-6,0-15-2,3-28 38,-1-24 15,-2-9-20,-2-5-35,0 11 2,0 15-13,0 20 6,-4 15 5,-1 14-5,5 6-6,-2 0-3,2 0-60,0 16-24,0 12-24,9 10-88,9-1-88</inkml:trace>
  <inkml:trace contextRef="#ctx0" brushRef="#br0" timeOffset="67865.6774">6587 14841 76,'0'0'224,"0"0"-126,0 0-10,0 0-15,0-12-21,0-6 2,-7 0-16,-7 1 6,-1 7 38,-5 5-48,-1 5 21,2 0-33,-1 0-20,-1 9 6,6 19-8,6 11 0,7 7-3,2 8-2,2 3-4,25-8 9,5-5-7,1-7 1,2-20-2,-1-13-11,-3-4-2,-4 0-53,-3-26 30,-8-10-87,-7 0-155</inkml:trace>
  <inkml:trace contextRef="#ctx0" brushRef="#br0" timeOffset="68105.7769">6817 15105 280,'0'0'214,"0"0"-199,2 0-8,-2 0 9,0-22 8,0-10 40,-12-11-39,-5-6 27,-1 3 14,2 2-33,3 12-21,6 7-12,5 10-16,2 6-29,0 4-151,2 5-242</inkml:trace>
  <inkml:trace contextRef="#ctx0" brushRef="#br0" timeOffset="68428.4941">6975 15165 481,'0'0'128,"0"-6"-128,2-26-1,0-4-7,0-12 4,3-1 8,-3-6 4,-2-3 30,0 6 18,0 11-9,0 14 0,2 10-17,0 12 9,5 5-39,6 0-10,10 22 10,12 28 9,7 22 2,4 20-9,0 4 7,-5-8-18,-8-21-3,-8-14-42,-12-20-25,-9-20-80,-4-13-160</inkml:trace>
  <inkml:trace contextRef="#ctx0" brushRef="#br0" timeOffset="68604.1781">6919 15087 908,'29'0'0,"19"0"17,20 0-20,1-9 3,-5-8-22,-16 3-117,-25 10-169</inkml:trace>
  <inkml:trace contextRef="#ctx0" brushRef="#br0" timeOffset="128695.0201">10613 15083 220,'-2'0'79,"-1"0"-79,3 0 0,0 0 32,-3 0 9,3 0 17,-2 0-6,2 0 17,0 0-16,0 0-16,0 0 2,0 0-7,0 0-14,-2 0 10,2 0-28,0 0 0,0 0-1,0 4-3,0 2-3,0 6-2,4-2 9,10 0-4,-3-2 4,3-5-3,1 2 3,6-5 0,1 0 4,4 0-4,5 0 3,0-4 15,2-9-16,-2-10-2,-3 5 6,-4-4-4,-1-5 4,-5 1-6,0 3 2,0-3 1,-5 0 0,1 2-3,-4 2 7,-1 4 1,-2-5 1,-7 2-3,0-2-4,0 1 24,0 3-4,-7-2-15,-10 7 8,-1 2 5,-5 2 3,1 6-17,-4 4-1,3 0 7,0 0-9,4 3 3,-1 11-6,-1 3 2,2 1-3,-4 2 1,3 3 0,-2-2 0,4 2 3,2 3-3,3-4 4,4 18-1,5 0-6,4 8 0,0 3 3,0-12 0,11 1 0,0-12 0,0-1 2,-2-9 1,-2-8-1,-1 2-2,4 0 1,-2-2-1,5 4 0,1-6 0,-1-4 0,1-1 3,-3 0-1,3-3-2,-4 0 0,1 0 8,1 0-3,-6 0-5,3 0 0,0-3-1,0 0-6,4 1-12,6 0-31,-2 2 5,1-5-53,-7-2-63,-9-13-297</inkml:trace>
  <inkml:trace contextRef="#ctx0" brushRef="#br0" timeOffset="129985.7864">10617 14717 185,'0'0'70,"0"-3"-70,0 3 0,0-2 50,0 2 21,0 0 0,0 0 11,0 0-19,0 0 2,0 0-20,0 0-8,0 0 8,0 0-29,0 0-7,0-4 6,0 4-13,0 0 12,0 0-14,0 0 3,0 0 7,0 0-10,0 0 2,0 0-2,0 0-15,0 0-19,0 0-93,0 0-154</inkml:trace>
  <inkml:trace contextRef="#ctx0" brushRef="#br0" timeOffset="130666.7131">10599 14704 59,'0'0'485,"0"0"-399,2 0-72,0 0 6,-2 0 39,0 0-25,0 10-16,-13 8-6,-14 7-8,-6 13-4,-7 6 21,-5 9 3,-1 5 37,3-5-21,8-9-2,8-12 24,9-14-35,7-3-5,4-8-21,3-7 10,2 0-20,0 0 9,-1 0 0,0 0 1,3 0-1,-2 0 6,0 0-6,0 0 10,0 0-2,2 0-8,-3 0 0,3 0 6,0 0-5,0 0-1,0 5 0,0-5 6,-2 0-13,2 0 7,0 0-1,0 0-4,0 0 5,0 0 0,-2 0-2,2 0-4,0 1-4,0 11 10,0 10 0,11 13 2,9 4-1,1 7 1,2 0-2,0 3 4,0-5 2,-5 0-6,-3-7 2,-7-16 2,-3-3-4,-5-16 0,0-2-1,0 0 4,0 0-17,0 0 14,3 0-54,-1-20-49,-2-10-51,0-2-332</inkml:trace>
  <inkml:trace contextRef="#ctx0" brushRef="#br0" timeOffset="131402.6087">9822 14887 216,'0'5'259,"0"7"-228,-6 0-30,0 9 33,-3 9 6,3 6 10,-6 15-28,1 7 5,5-2 16,1 2-9,5-5-11,0-7 10,0-9-30,0-7 27,7-7-29,-1-12 0,3-1 8,1-10-2,0 0-6,5 0 13,4 0-10,3-14 43,5-13-16,2-6-6,-3-9 2,1-2-20,-7-4 1,-9 2-7,-6-4 2,-5 1 13,0 3-14,-7 8 8,-8 8 9,-6 11-7,-1 8 17,-7 9-16,-2 2-6,-5 13-14,-6 25 7,5 21-12,-4 9-5,10 3-67,11 1-50,8-22-67,12-16-254</inkml:trace>
  <inkml:trace contextRef="#ctx0" brushRef="#br0" timeOffset="132548.5111">11604 14604 124,'2'-3'317,"-2"2"-245,3-1-43,0 0 16,-3 2 4,0 0-10,0 0-5,0 0 15,0 0 7,0 0-16,0 0 12,0 0-25,0 0 3,0 0-9,-14 8-21,-9 10 0,2 5-2,-6 0 2,0 5 0,0-2 3,2 1-3,3-1 9,4-4-1,2-3-2,3 2-6,3-1 0,0 0 0,1 2 0,1-3 0,-2 2 0,4-5 4,-3 2-6,3-6 2,-2-2 0,4-2 17,2-8-15,2 0 12,0 0 8,0 0-11,0 0 14,0 0-3,0 0-3,0 0 21,0 0-22,0 0-1,0 0 2,0 0-17,0 0 11,0 0-13,0 0 2,0 0 10,0 0-11,0 0-1,0 0 0,0 0 3,0 0-9,0 0 6,0 0-7,0 5 1,0 24-5,4 21 8,19 14-4,8 6 9,6 0-6,9 1 3,0-4 1,-1-9-5,-5-7 5,-9-14 0,-9-16-1,-1-2-10,-10-9-36,-3-10-72,-8 0-133,-6-10-174</inkml:trace>
  <inkml:trace contextRef="#ctx0" brushRef="#br0" timeOffset="135406.5463">11921 14985 62,'0'3'421,"2"-3"-348,3 0-73,-3 0-8,0 0 8,2 0 1,-4 0 6,3 0 9,-3 0 13,2 0 30,0 0-20,1-3 4,1-9 16,3-6-20,4-14-14,5-4-24,5-10 4,4 2 10,0-1-15,-1 1 0,-3 4 5,-4 5 4,-3 3 4,-8 9 4,-1 9-17,-3 4 23,-2 8-17,0 2 7,0 0 10,0 0-6,0 0-7,0 0-10,0 0 4,0 0-11,0 0 7,0 2-3,0 10-4,0 9 4,4 8 3,1 5-1,2 0 1,2 4 0,-1 6 0,-1-3-1,-2 3 1,-1 0 1,-4 0-1,0 2 0,0-6 3,0 1-1,0-12-2,-4 0-1,-6-6 1,2-5 0,-1 3 8,0-12-8,0 0 1,0 0 8,-3-1-7,2-1-1,-1-2 7,-5-2-1,-5 1 0,0-4-7,-2 0 3,1 0 8,2 0-9,4-4 6,5-4 9,5 6-17,3-3 7,3 5 0,0 0-2,0 0-4,0-3-1,0 3-7,0 0-5,20 0-8,16 0 19,9 0 1,1 8 3,-1-6 10,-9 6-12,-7-4-1,-9-4 1,-9 4-1,-2 0-19,-7 6-91,-2-6-116,0-4-182</inkml:trace>
  <inkml:trace contextRef="#ctx0" brushRef="#br0" timeOffset="137618.595">10967 16312 4,'0'0'34,"0"0"13,0 0-7,0 0 3,0 0-24,0-1-17,0 1 9,0 0 5,0 0 15,0 0 16,0 0-1,0 0 6,0-4-2,0 4 7,2-5 17,-2 5-19,0 0-4,0-4-9,0 4-24,0-3 14,0 3-20,0 0-2,0 0 16,0 0-12,0 0 4,0 0 1,0 0-18,0 0 16,0 0-17,0 0 2,0 0 1,0 0-3,0 12-2,0 6 1,-2 13-3,0 0 0,-1 1 4,3-1 0,0 0-4,0 1 4,0-2 0,14 6-5,1 0 10,1 0-11,2-5 6,0-4 0,-1-5-2,-1-4 2,-3-5 0,-1 1-1,-1-6 0,0-2-5,2-6 6,3 0-1,6 0-5,3 0 12,2-27-6,4 0 2,-4-10 4,0 1-4,-6 0-2,-3 2 0,-7 2 3,-3 6 0,-6-6 0,-2-2-3,0 1 11,-5-2-12,-15-1 1,-9 3 0,-9 3 10,-4 0-7,-5 12 11,-2 8 2,2 6 0,5 4 21,4 9-37,5 18 3,1 8-11,10 0 6,4 2 1,7 7-14,11 6-56,0 4-52,0-2-107,16 2-290</inkml:trace>
  <inkml:trace contextRef="#ctx0" brushRef="#br0" timeOffset="138092.4638">11876 16142 541,'-19'32'105,"-2"12"-103,-1 14-2,-5 14 11,-2 9 3,-2 7 23,0-4-16,2-12-7,7-14 20,10-22-18,6-13-16,6-19-2,0-4-66,0 0-83,4-27-121</inkml:trace>
  <inkml:trace contextRef="#ctx0" brushRef="#br0" timeOffset="138332.0268">11562 16325 111,'0'0'713,"0"0"-631,0 0-82,0 0-58,7 4-68,-3 1-45,2 9-229</inkml:trace>
  <inkml:trace contextRef="#ctx0" brushRef="#br0" timeOffset="138700.4393">12044 16543 153,'2'0'486,"0"0"-417,0 0-69,3 0-5,-3 0-8,-2 0-11,2 0-12,0 0 27,-2 0-2,2 0 11,-2 0 13,0 0-1,0 0 26,0 0-8,0 0-24,0 4 12,0 10-18,0 4 7,0 1 4,-4-5 4,0-11 1,4-3-4,0 0-12,0-3-20,0-26-137,0 0-238</inkml:trace>
  <inkml:trace contextRef="#ctx0" brushRef="#br0" timeOffset="139607.1401">12478 16334 286,'0'0'295,"0"0"-254,0 0-36,0 0 13,0 0-10,14 19 10,8 6 28,5 8 42,2-3-47,2-9-24,-2-2-14,0-11-3,-7-6-13,-4-2-11,0-6-34,-5-29-33,-6-4 17,-2-7-10,-5 1 17,0 9 41,0 14 26,-7 4 30,2 14 30,3 4 31,2 0-5,0 4-36,0 36-48,0 29 0,0 23 5,4 34 39,6 7-29,-6 5-9,0-12 6,3-28 7,2-27-18,0-31-3,2-17-7,1-23-19,5 0-110,3-23-26,0-34-206</inkml:trace>
  <inkml:trace contextRef="#ctx0" brushRef="#br0" timeOffset="140087.4534">13238 16052 478,'0'0'142,"0"0"-137,0 0-5,0 0 0,0 0 2,0 23-2,0 15 21,0 14-4,5 13 25,4 3-25,-2-1-10,-1-9-7,-1-8 0,-5-10-16,2-10-32,-2-2-18,0-16 5,4-2-101,3-5-5,0-5-44</inkml:trace>
  <inkml:trace contextRef="#ctx0" brushRef="#br0" timeOffset="140558.9093">13492 16214 285,'3'30'117,"4"10"-87,-1 1 10,5 3-10,1-2 2,-1-8-13,-1-2-3,2-6 23,-3-4-11,1-4-4,2-7-7,1-4-8,5 3 21,3-10-21,0 0 0,2 0 10,0 0 0,-2-17 7,4-17-11,-3-5-15,-1-6 9,-8-4-9,-7-6-6,-6 7 3,0 8 3,-6 8 0,-23 6 8,-3 8-5,-3 6-1,-1 10 23,3 2-1,2 11-22,2 28-2,2 9-4,7 11-7,5 5-47,9 2-30,6-8-80,0-14-164</inkml:trace>
  <inkml:trace contextRef="#ctx0" brushRef="#br0" timeOffset="140982.3725">13872 16312 413,'0'18'94,"0"8"-85,0 1 22,0 13-3,15-1 11,9 2 6,3-1-19,4-4 6,1-14-13,1-8 8,0-14-5,4 0-11,-2-22 35,1-17-25,-1-20-4,-6-13-17,-6 0-14,-15 5-9,-8 6-2,0 20 9,-29 11 10,-15 14 12,-9 16 9,-8 0 5,1 36 3,0 18-23,11 13 0,11 5-15,21-6-27,13-12-122,4-10-232</inkml:trace>
  <inkml:trace contextRef="#ctx0" brushRef="#br0" timeOffset="141378.5293">14703 15957 396,'-9'29'139,"-6"19"-108,1 14 16,-1 16 0,-1 10-17,-7 1-18,2-9 24,-2-16-11,5-16-10,7-16-15,5-14 0,4-13-49,2-5-94,0 0-230</inkml:trace>
  <inkml:trace contextRef="#ctx0" brushRef="#br0" timeOffset="141570.7291">14391 16179 417,'0'0'343,"0"0"-331,0 0-12,18 0-47,9-5 1,-5-1-166</inkml:trace>
  <inkml:trace contextRef="#ctx0" brushRef="#br0" timeOffset="141857.5741">14926 16459 791,'0'0'247,"0"0"-247,5 0-5,5 0-145,-3-4-120</inkml:trace>
  <inkml:trace contextRef="#ctx0" brushRef="#br0" timeOffset="142629.5663">15622 16659 552,'-16'-8'175,"5"-2"-121,3 6-54,8 4 3,0-4 77,0 4-32,0 0-35,0 0-13,0 0-5,27 0-3,18 8 8,16 10 16,10 5 14,7-14-17,-3-5-10,2-4-3,-11 0-34,-14-18-58,-21-8-131</inkml:trace>
  <inkml:trace contextRef="#ctx0" brushRef="#br0" timeOffset="143018.0963">16168 16356 708,'-8'5'218,"8"9"-218,8 3-43,23 10 40,9-1-3,2 2 6,1-2 3,-12 0-3,-14 3-2,-11 0 0,-6 7 2,-23 4 21,-18 5-2,-7 0 1,3-10 19,11-15 18,15-8 9,9-12-42,10 0-24,0-18-35,32-27-175,8-9-65</inkml:trace>
  <inkml:trace contextRef="#ctx0" brushRef="#br0" timeOffset="143887.8831">16945 16196 560,'0'0'170,"0"22"-170,2 26 0,10 15 2,5 12 23,6 10 14,0-3-10,1-12-23,-4-12-2,-2-21-4,-7-24-4,-3-9-17,-2-4-82,-4-22-125,-2-26-251</inkml:trace>
  <inkml:trace contextRef="#ctx0" brushRef="#br0" timeOffset="144314.2803">17175 16165 422,'0'21'96,"5"19"-94,1 6-2,8 2 15,-1 10 20,3 0 12,1-3 10,2-3-13,2-12 11,0-8-10,1-10-20,5-12-8,-2-1-2,4-9-7,-1 0 17,6-5-15,-1-22-2,3-4-7,-5-5-1,-6-1-2,-8-6-4,-13-3-12,-4-2 18,-2-1-11,-31 5 5,-7 4 6,-9 8 2,-2 14 11,2 9-2,4 9-3,5 0-7,2 20-1,9 18-22,4 11-48,10 4-36,11 0-21,4-2-44,0-11-133</inkml:trace>
  <inkml:trace contextRef="#ctx0" brushRef="#br0" timeOffset="144704.6176">17589 16485 456,'12'44'63,"5"6"-60,6-2 36,4-12 9,2-8-11,0-10-26,0-13-6,-2-5 22,0-5-9,-4-27 0,0-4 3,-5-7-13,-7-1 1,-7-2-9,-4 7 5,0 3 6,-8 4 2,-19 6 28,-7-1-8,-5 9-8,-2 8-1,-1 6-24,2 4-13,3 9 2,12 27-70,6 14-66,11 1-176</inkml:trace>
  <inkml:trace contextRef="#ctx0" brushRef="#br0" timeOffset="145365.7046">18366 16092 474,'0'0'177,"-11"0"-177,-3 21 0,3 26 6,-5 11 3,-3 17 7,-6 7-13,-6 2 9,-3-8-3,3-10 1,4-11-4,7-20-5,9-17 1,5-6-4,6-10-66,0-2-131,0-2-156</inkml:trace>
  <inkml:trace contextRef="#ctx0" brushRef="#br0" timeOffset="145570.2976">18023 16152 903,'0'0'87,"0"4"-87,15 5-99,14 0 46,2 3-62,-9-7-220</inkml:trace>
  <inkml:trace contextRef="#ctx0" brushRef="#br0" timeOffset="145724.6533">18542 16535 662,'0'0'260,"0"0"-260,0 0-143,6 0-89</inkml:trace>
  <inkml:trace contextRef="#ctx0" brushRef="#br0" timeOffset="146380.8659">18864 16361 328,'0'40'172,"0"4"-147,0 6-21,8-10-4,7-4 3,1-14-3,-3-10-38,-4-5-72,-2-7-50,-7 0-64</inkml:trace>
  <inkml:trace contextRef="#ctx0" brushRef="#br0" timeOffset="146640.7468">18735 16120 625,'0'8'41,"14"9"-41,24 15 0,8-1 0,8 5 12,2 4-10,-2 6 3,-8-1-5,-11-5 0,-2-10 5,-14-6-5,-5-12-2,-1-4-7,-7-8-87,-1 0-149</inkml:trace>
  <inkml:trace contextRef="#ctx0" brushRef="#br0" timeOffset="146971.5713">19121 16016 526,'-16'32'99,"5"12"-93,5 14 19,6 10 7,0 4 14,4-1-20,11-13-8,-1-18-16,-3-14 4,-7-12-12,2-10-11,-4-4-62,-2 0-70,0-4-222</inkml:trace>
  <inkml:trace contextRef="#ctx0" brushRef="#br0" timeOffset="147306.592">19266 16387 214,'3'10'221,"1"8"-195,5 3-2,7 5 45,5 1-8,6-3-13,0-8-18,0-10 7,-5-6-3,3 0 5,-3-15-8,2-24-17,-3-19 7,-11-9-21,-7 1-5,-3 6 3,-9 7 2,-22 14 10,-7 11-2,-5 12 6,-1 14 17,-1 2-10,7 14-19,5 25-2,10 10-54,17 1-54,6 1-113</inkml:trace>
  <inkml:trace contextRef="#ctx0" brushRef="#br0" timeOffset="147766.2629">19861 16066 511,'-19'0'126,"3"0"-115,0 0-11,2 9 47,4 0-34,0 1-12,6-2 12,4-4-10,0 2-3,0-5 0,0-1-3,0 0-5,0 0 1,4 0-14,-4 0 2,0 0-31,0 0-97,-6 0-294</inkml:trace>
  <inkml:trace contextRef="#ctx0" brushRef="#br0" timeOffset="148215.6729">19842 16244 434,'4'-7'232,"2"-12"-206,9-8-8,10-8 8,4-5-25,-2 2 10,-7 8-11,-9 8 0,-9 8-3,-2 5 6,0 9-3,-21 0 19,-6 5-17,-4 16 6,4 12-8,2-1 0,7 7 15,5-4-1,7 8 7,6-4-19,0-1 7,0-6-13,13-9 4,9-5 0,3-4-1,-2-11 1,2 2 0,4-5-3,0 0-22,0 0-15,0 0-82,-2-14-158</inkml:trace>
  <inkml:trace contextRef="#ctx0" brushRef="#br0" timeOffset="148583.1109">20345 15936 541,'-36'0'94,"3"0"-90,2 0 44,2 9-4,8 9-37,8 5 1,7 3-7,6 2 0,4 10-1,21 4 0,8 3-1,-2-6 1,-1 1 0,-11-8 2,-9-10-2,-10 5 3,-8-1 12,-32 1 4,-9-1-3,0-7-16,2-11-55,7-8-112</inkml:trace>
  <inkml:trace contextRef="#ctx0" brushRef="#br0" timeOffset="149137.2032">20901 15957 256,'-4'43'258,"4"13"-190,0 12-56,0-1 38,6 0 18,0-9-23,-2-9-37,-1-17 4,-3-10-12,0-14-1,0-8-25,0 0-76,0-16-87</inkml:trace>
  <inkml:trace contextRef="#ctx0" brushRef="#br0" timeOffset="149416.5426">20715 15899 532,'0'-8'237,"16"-9"-237,21-6-19,13 1 19,4 9 28,0 13-21,-2 0 8,-5 5-6,-9 29 1,-13 2-7,-17 5 0,-8 3 9,-11 2-5,-27-2 8,-8-4 1,-4-4-3,10-13-2,9-14-11,13-9-7,9 0-20,9-9-114,2-18-156</inkml:trace>
  <inkml:trace contextRef="#ctx0" brushRef="#br0" timeOffset="149768.5939">21127 16186 308,'0'22'250,"0"5"-231,9 0-15,16 1-4,4-6 48,-2-4-2,0-2-5,-3-9 4,-2-4-14,-2-3-9,3 0-2,-4-13-15,4-14 17,-1-8-22,-4-6-2,-2-3-1,-12 2-6,-4 4 9,-2 2 0,-27 8 4,-13 5 9,-8 11-7,-1 12 4,2 0-10,14 21-9,8 16-6,13 1-41,14 1-58,0-5-50,20-12-278</inkml:trace>
  <inkml:trace contextRef="#ctx0" brushRef="#br0" timeOffset="150122.5368">21616 15891 374,'-27'4'179,"4"14"-142,4 1 24,7-1-1,12 8-39,0 11-13,3 6-8,25 3 0,1 2 0,0-7 0,-6-2 0,-9-7-1,-12-4 1,-2 2 7,-10-2 1,-19-1 6,-8-5-10,1-4-4,5-14-5,4-4-39,9 0-63,7-29-128</inkml:trace>
  <inkml:trace contextRef="#ctx0" brushRef="#br0" timeOffset="150331.637">21838 16281 12,'0'3'690,"0"-3"-630,0 0-58,0-34 9,0-16-11,0-12-53,0-6 45,0 1-21,0 9-52,-15 12-152,-3 21-88</inkml:trace>
  <inkml:trace contextRef="#ctx0" brushRef="#br0" timeOffset="150862.6818">21904 15703 315,'4'87'139,"15"10"-97,8 6 31,0-6 1,4-10-7,-4-17-58,-4-21 2,-8-22-11,-3-18 0,-8-9-1,-2-4-20,-2-37 12,0-17 4,0-16-10,0 0 11,0 8-1,0 8 5,0 13 2,7 13-1,9 12-1,1 11 0,1 4 0,7 5 20,1 0-5,8 31 7,-1 4 5,-1 13-6,-11 8 2,-7-3-6,-10 1-6,-4-9 22,-4-6-15,-25-3 29,-9-10 8,-2-11-45,0-8-7,2-7-3,5 0-32,8-18-58,11-8-71,14 0-57,0 4-273</inkml:trace>
  <inkml:trace contextRef="#ctx0" brushRef="#br0" timeOffset="151584.6468">22373 15561 276,'0'0'157,"0"0"-88,0 0 17,0 0-37,3 35-15,17 23-24,9 25 10,0 17 4,-2 8-8,-8 5 14,-5-11-14,-5-12-15,-3-24 2,-1-26-3,-1-18-10,-1-17 7,1-5-69,3-5-95,2-27-154</inkml:trace>
  <inkml:trace contextRef="#ctx0" brushRef="#br0" timeOffset="151886.5313">22726 16116 167,'2'0'444,"9"0"-405,7 0-11,13-10-25,7-16 52,4-10-22,-1-8-9,-3-1-24,-14 3 4,-13 4-4,-11 4-13,0 9 9,-23 13 8,-10 10-2,-9 2 49,-1 17-28,-1 21 9,9 11 12,10 8-2,16-3-3,9 4-39,7-9-1,35-17-1,18-16-81,4-16-75,0-12-211</inkml:trace>
  <inkml:trace contextRef="#ctx0" brushRef="#br0" timeOffset="152778.6703">23468 15839 447,'-7'52'111,"7"11"-102,0 5-11,0 2 2,9-17-26,3-4-54,-3-25-83,-3-16-30</inkml:trace>
  <inkml:trace contextRef="#ctx0" brushRef="#br0" timeOffset="153023.8713">23327 15804 730,'0'0'61,"31"0"-58,23-5-3,16-11 57,5 3-25,-6 1-9,-15 12-23,-17 0-17,-21 0-34,-16 0-63,0 9-91,-39 21-31</inkml:trace>
  <inkml:trace contextRef="#ctx0" brushRef="#br0" timeOffset="153187.5592">23397 16056 630,'31'0'81,"15"0"-61,10-4 13,5-4 8,-8 2-41,-6 4-32,-13 2-110,-19 0-221</inkml:trace>
  <inkml:trace contextRef="#ctx0" brushRef="#br0" timeOffset="153397.9373">23831 16168 514,'0'-18'197,"0"-8"-187,0-6-9,9-4 21,3-3-19,-4 0-2,1 1-1,-5 7-14,2 9-13,-4 9-13,0 4-4,2 9-13,5 0-106,3 0-97</inkml:trace>
  <inkml:trace contextRef="#ctx0" brushRef="#br0" timeOffset="153752.4313">24172 15862 364,'-15'-7'170,"1"7"-123,1 0-8,-1 0 15,1 0-20,0 0-28,2 4-6,0 16-4,-1 2 3,6 4 2,6 2-2,0-2 0,0 6-5,18-1 1,7-5 2,-2-4-3,-4-8-2,-11-7 2,-6 0 6,-2-7 6,0 13 16,-21-1 45,-10 8-45,-3-6-22,7-7-4,9-7-43,12 0-44,6 0-125,0-9-198</inkml:trace>
  <inkml:trace contextRef="#ctx0" brushRef="#br0" timeOffset="153945.6243">24336 16138 493,'2'-5'228,"4"-30"-220,5-7 3,3-6-13,-3-6 2,-7 1 0,-4 7-12,0 7-13,-2 16-16,-9 11-25,2 12-13,4 0-34,5 2-139</inkml:trace>
  <inkml:trace contextRef="#ctx0" brushRef="#br0" timeOffset="154252.4533">24668 15811 82,'0'-4'306,"0"4"-168,-2 0-64,-10 0 26,-3 0-39,-6 0-13,1 9-44,-2 14 16,4 7-7,0 10-2,7 6-2,11 11-9,0-7 2,9-2-6,22-13 4,5-8-5,0-17-3,-1-10-19,1-3-2,-1-26-29,-3-5-29,-6-2-62,-5 8-77,-10 5 5</inkml:trace>
  <inkml:trace contextRef="#ctx0" brushRef="#br0" timeOffset="154454.0863">24841 15995 101,'0'-9'232,"0"-1"-26,0-9-104,0-6-35,0-12-31,10-3-12,7 1 3,5 7-14,-1 15-10,-8 8 10,1 9-13,-4 0-2,5 0 2,6 21 7,4 19 11,1 15-3,-1 3-14,-8 0-1,-6-4-10,-11-11-59,0-10-59,-8-17-105,-26-10-190</inkml:trace>
  <inkml:trace contextRef="#ctx0" brushRef="#br0" timeOffset="154605.7683">24741 16026 524,'4'-10'65,"30"-3"-61,15 0-4,7 3 0,4 8-3,-4 2-73,-10 0-104,-8 16-109</inkml:trace>
  <inkml:trace contextRef="#ctx0" brushRef="#br0" timeOffset="155028.6666">25200 16145 129,'4'-3'303,"6"-29"-240,1-16-38,2-6 45,3-9-50,-3 5-5,-2 4-15,-2 11-3,2 11-4,-4 12-1,0 13 4,-3 7-4,3 0-10,4 4 18,9 28 47,2 8-8,3 8-5,-6 3-29,-3-12 3,-3-11-8,-7-11 2,-2-13 3,-4-4-4,2-8 18,2-33-7,7-17-12,5-13-17,2-4 6,4 11-23,1 14 18,-6 19-26,-1 18 26,-5 13 11,-2 1-14,4 34 19,0 23 22,3 6-11,-3 11 13,3 4-3,3-11 2,-6-9-16,2-19-2,-6-15-10,-4-18-2,5-7-59,0-10-117,1-22-216</inkml:trace>
  <inkml:trace contextRef="#ctx0" brushRef="#br0" timeOffset="155346.6223">25875 15915 428,'-2'48'151,"2"6"-127,0-9-11,10-11-12,3-14-2,-7-12-35,-4-8-74,-2 0-10,0-28 32,0-12-48,-4-13 89,-5 4 47,5-10 38,4 7 9,0 11 0,0 6 65,0 13 30,13 4-31,7 10-42,7 6-24,2 2 17,4 0-23,-1 2-30,-3 17-9,-12 10-5,-12 1-71,-5-2-68,-9 4-252</inkml:trace>
  <inkml:trace contextRef="#ctx0" brushRef="#br0" timeOffset="155505.6443">25858 15954 28,'0'0'617,"0"0"-536,6 0-70,32 0-11,14 0 39,6 0-38,0 0-1,-14 0-56,-13 3-51,-21 13-66,-10 5-200</inkml:trace>
  <inkml:trace contextRef="#ctx0" brushRef="#br0" timeOffset="155632.3463">25956 16160 385,'0'0'184,"0"0"-168,33 0 5,19 0 44,8-6-19,4-12-46,-6 6-13,-11 1-5,-13 4-98,-17 7-178</inkml:trace>
  <inkml:trace contextRef="#ctx0" brushRef="#br0" timeOffset="155963.6165">26328 16177 132,'0'0'223,"4"-12"-130,12-17-3,7-11-3,-2-4-34,2-5-22,-5 0 9,-3 8 11,-7 11-26,-4 12 3,-2 12-15,-2 6-6,0 0 12,2 0-19,3 6-4,5 20-10,6 6 14,7 13 0,3-1 0,3-4 0,0-8 10,-2-10-8,-5-8 4,-7-10 8,-1-4-10,-3 0 25,1-12-4,-1-16-16,-5-4-9,-2-8-41,-4-9-31,0-1-24,0-8-19,-8 0-34,-5 6-183</inkml:trace>
  <inkml:trace contextRef="#ctx0" brushRef="#br0" timeOffset="156162.2829">26852 15593 75,'9'0'177,"4"8"-127,12 29 80,1 20-11,6 9-70,-5 12-35,-5 1-13,-11-7-1,-5-14-2,-4-14-2,-2-23-24,0-14-59,0-7-181</inkml:trace>
  <inkml:trace contextRef="#ctx0" brushRef="#br0" timeOffset="156355.4883">26635 15654 674,'-8'0'148,"8"-3"-126,2 3-18,35 0 3,19 0-7,14 0 16,-1 0-15,-7 14 11,-12 0-12,-15-2-62,-8-8-68,-12-4-110,-4 0-212</inkml:trace>
  <inkml:trace contextRef="#ctx0" brushRef="#br0" timeOffset="156678.4318">27231 15994 389,'4'60'200,"8"-2"-117,3-5-17,5-18-33,-7-17-33,-4-10-3,-4-8-57,-5-14-28,0-30-1,0-18-83,-16-15 35,1 2 57,-1-5 49,5 13 31,5 18 19,6 8 50,0 7 38,6 10-25,16 3-10,5 3-18,2 9 29,2-1-13,4 7-20,-2 3 4,-5 0-12,-12 5-42,-8 15-17,-8-1-91,-2 2-139</inkml:trace>
  <inkml:trace contextRef="#ctx0" brushRef="#br0" timeOffset="156849.9903">27166 15923 842,'23'4'6,"27"1"18,18-5-19,-3 0 21,-13 0-26,-17 0-57,-27 0-127,-8 0-195</inkml:trace>
  <inkml:trace contextRef="#ctx0" brushRef="#br0" timeOffset="156966.6809">27231 16075 166,'-25'21'353,"23"-4"-202,2-2-105,45-10 0,22-5 12,8 0-38,1-20-20,-9-1-13,-18-1-54,-20 6-75,-20 10-315</inkml:trace>
  <inkml:trace contextRef="#ctx0" brushRef="#br0" timeOffset="157155.4371">27795 16096 899,'2'0'176,"3"0"-164,3 0-12,6 0-11,1-12-147,1-6-130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3.4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5565 12641 57,'0'0'52,"0"0"-52,0 0-3,0 0 3,0 0-13,0 0-1,0-2 9,0 2 1,0 0 3,0 0 1,0 0 0,0 0 7,0 0 8,0 0 5,0 0 4,0 0-6,0 0 17,0 0-6,0 0-3,0 0 5,0 0-5,0 0 6,0-5 5,0 5-19,0 0 21,0 0-16,0 0 2,0 0 4,0 0-7,0 0-5,0 0-17,6 0-1,2 5 1,5 11-12,3 9 12,-1-5 9,4-5-7,-4-4-2,-3 2 0,-4-6-25,-1 0 18,-1 3-28,4-1-9,-2 0-10,5-6-32,-3-3-30,-4 0-39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4:19:14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7548 8330 135,'-10'3'126,"6"0"-95,4-3-31,0 0-6,0 0 5,0 0-11,0 0 0,0 0 3,0 0 2,0 0 7,0 0 2,0 0 11,0 0 25,0 0 19,0 0 3,0 0-12,0 0-24,0 0 13,-2 0-20,2 0 1,-5 0 8,1 0-7,2 0 0,-8-11-1,2 4-15,-3-5 11,-3-3-14,-1-1 0,-3-10 15,-4-4-2,-3-4-4,1 0 7,1 0-13,-2 2 31,4 4-14,-2-2-16,-1 2 27,-1-6-31,3-4 15,-2-4-15,1-3 6,-2 0-10,-2-1 4,1-3 0,0 5 7,-6 2-1,6 3 11,-1 5 3,2 9-9,5-3 24,0 4-22,0-5-13,2-3 8,3-2-7,4-2-1,1-4 0,1 0 3,5 4-8,2 1 5,0 6 0,0-7 0,2-1 1,-3-3 0,3 0-1,-3 0 4,1-2-8,-2-1 4,2 4 0,0-1 2,-1 5-2,3 9 2,0 6-2,0 7 4,0 5-8,0-2 4,0 5 0,0 3-3,0 2 1,0 0-20,0 0-46,-6 5-97,-6 15-210</inkml:trace>
  <inkml:trace contextRef="#ctx0" brushRef="#br0" timeOffset="674.6509">6759 6597 521,'0'0'159,"0"0"-142,0 7-17,0 16-1,-6 9-5,4 4 6,0 4 0,0-5 0,2-9 2,0-8-1,0-10-1,0-8 7,0 2-10,0-2 6,0 0 0,0-4 18,0-30-3,4-10 15,1-14 2,-2-7-32,-3-3 21,0 12-17,0 3-5,0 18 7,0 12-5,0 13 1,0 4 14,0 6-9,0 0 22,0 0-32,0 0 0,6 11 0,9 21-10,8 18 10,8 9 0,2 4 6,1-3-8,-3-9 2,-11-20 0,-4-11-2,-9-11 4,-7-7-2,0-2 8,0 1 2,-18 1 103,-20 3-60,-14 1-40,-4 2 8,1 0-3,4 4-7,13 5-11,11 5-27,18 4-52,9 1-183,18-13-148</inkml:trace>
  <inkml:trace contextRef="#ctx0" brushRef="#br0" timeOffset="1741.6479">5142 5937 416,'-5'0'135,"-7"0"-104,3-2 1,1-1 5,4 0 22,0 3-55,-1 0 21,3 0-4,-2 0 15,-3 0 8,-2 0-21,-2 0-5,-3 0-8,-3 6-5,-1 17 2,0 2-7,2 12 0,3 5-1,4 4 1,5 12 0,4 0 0,0-4 6,0-4-12,13-8 6,7-5-1,2-9-3,3-6 4,0-8 0,-1-2-1,0-7 1,-3 2-5,-1-7 5,-3 0 0,-3 0 1,1-9-1,-1-8 2,1-3-2,-4-2 8,-1 2-20,-2-1 12,-3 2-37,-1 1-6,0-1-36,-2-2-17,-2-1-33,0 1-76,0 5 15</inkml:trace>
  <inkml:trace contextRef="#ctx0" brushRef="#br0" timeOffset="1812.5711">5204 6291 43,'-6'5'0</inkml:trace>
  <inkml:trace contextRef="#ctx0" brushRef="#br0" timeOffset="2105.0951">5125 6374 655,'-5'0'154,"5"0"-137,0-4-17,0-17 8,17-7 15,8-5 3,0 6-9,-3 10 2,-4 2-19,-7 10-6,-2 3-6,-5 2-85,-4 0-68,0 0-274</inkml:trace>
  <inkml:trace contextRef="#ctx0" brushRef="#br0" timeOffset="2659.7083">5394 6266 453,'0'9'233,"0"-2"-190,0-2-39,0-4 4,3-1-8,5 0 8,8-13-4,-1-22 10,6-14 11,-8-2 7,-2 1-19,-6 10 0,-5 11 18,0 12-16,0 8 31,0 6-11,0 3 14,-10 0 4,-3 0-31,-3 7-20,-1 18-2,-1 15-3,3 4-6,1 5 9,5 0-1,7-6-4,2-8 5,0-5 0,0-10 0,13-8-6,7-4-2,5-6 8,2-2-2,0 0-2,-2-7 4,-2-6-6,-7 1-22,-3 7-70,-1-4 18,-1 6-46,-3-6-60,2-2-131</inkml:trace>
  <inkml:trace contextRef="#ctx0" brushRef="#br0" timeOffset="3014.4045">5762 6216 388,'-4'4'163,"-8"-4"-147,1 0 3,3-14 3,-4-24-22,1-10-9,0-6 9,-1 4 3,2 4 24,3 13 16,2 5 4,5 10-20,0 8 21,0 6-22,0-2-20,5 4 6,17 2-12,7 0 7,6 31 9,4 15-15,-1 7 34,-5 0-29,-8-6-6,-5-14 12,-7-13-12,-7-8 0,1-12 0,-2-2-81,0-40-51,-3-21-51,-2-9-206</inkml:trace>
  <inkml:trace contextRef="#ctx0" brushRef="#br0" timeOffset="3598.0538">5876 5773 214,'0'20'62,"0"0"-46,13-2-2,3-7 5,-5-2-18,0-3 3,-2-2 24,-4 0 9,1 2 5,0 2 24,1-1-6,-3-7 12,-1 0-25,4 0-30,-1 0 8,3 0-11,3-5 4,-4-17 19,3-4-10,-7-2 21,0 0-17,-4 0-6,0 8 21,0 8-24,0 2 5,-12 7 16,3 3-31,-5 0 16,1 0-28,-5 18-2,3 17-5,4 4 7,-1 12 0,12 7-3,0-5 3,0-7-9,9-11 9,9-10-3,3-10-5,0-12 8,8-3 0,0 0-2,-2-12 1,0-6-6,-7 2 7,-4 4-17,-3 5-11,-2 6-42,-2-4-15,5 3-10,-3-3-41,-3-7-104</inkml:trace>
  <inkml:trace contextRef="#ctx0" brushRef="#br0" timeOffset="4516.0693">6051 5467 261,'-2'0'257,"2"0"-181,0 0-21,0 0-17,0 0-9,0 0-29,0 0-7,10 23 6,9 25 1,8 13 10,-2 4 1,-3 2-4,-4-9-9,-2-5 2,-6-14 0,-3-13 12,0-8-9,-4-8 13,-1-4-4,0-6-6,-2 0-6,0 0 0,0 0 0,0 0 6,0-9-1,0-3 15,0-1 14,0 3-17,0-1 9,0 6-26,0-2 3,0 2 2,0 3-5,-2-4 0,0-8 0,-4-2 2,0-2-5,-1-4 3,-1 1 0,-2-4 13,4 1-5,1 2 14,5 1-2,0-4-15,0-1-8,2-2 3,14 0 0,2 3-4,2 4 4,-5 14-7,-5 2-12,-6 5-64,-4 24-41,0 17-115</inkml:trace>
  <inkml:trace contextRef="#ctx0" brushRef="#br0" timeOffset="4958.105">6386 5586 51,'14'-5'394,"3"-5"-286,8 1-52,4-3 20,0 4-25,-5 3-50,-3 0 0,-11 5-1,-1 0 1,-9 0-2,0 18 2,0 13 6,-17 6 14,-4 2-7,3-5 22,5-1 19,7 0-15,6-8-13,0 2-27,6-8 4,23-8-5,9-11 4,3 0-3,1-18 17,-7-16-17,-6 4 12,-11 2-12,-11 10-33,-7 6-39,0 12-118,-16 0-435</inkml:trace>
  <inkml:trace contextRef="#ctx0" brushRef="#br0" timeOffset="5629.8076">7177 5538 228,'0'22'311,"0"4"-213,0 5-20,0-2-15,0 2-12,22-9-11,5-10-40,5-11 0,1-1 6,0-3-2,-6-26 0,-4-6-4,-6-6 5,-5 1 9,-6 1-14,-4 6 8,-2 5 10,0-4 2,-2 4 29,-18-2-11,-11 4-11,-5 2 32,-8 5-33,-1 12-2,1 7 11,6 0-16,7 6-13,4 22-6,11 10-22,9 10-1,7 1-91,0-3-59,16-11-64,4-12-197</inkml:trace>
  <inkml:trace contextRef="#ctx0" brushRef="#br0" timeOffset="5862.7127">7222 5541 479,'0'0'245,"0"0"-182,0 0-7,20 5-55,25 25 0,15 4 53,4 5 7,-4-6-3,-6-6-57,-14-5 4,-11-6-10,-15-6-72,-14-6-82,0-4-261</inkml:trace>
  <inkml:trace contextRef="#ctx0" brushRef="#br0" timeOffset="6563.3571">7601 5289 222,'-9'0'463,"2"0"-318,3 0-56,2 0 4,2 0-36,0 0-36,0 0-20,0 18 1,11 21 0,7 7 0,1 10 38,0-2-31,-2-4 3,-1-2 5,-5-7-14,-2-16 6,-2-4-9,-1-9 2,1-7-10,-3 0 8,1-3-21,0-2-39,1 0-51,1-4-32,-3-30-17,-2-8-34,-2-6-135</inkml:trace>
  <inkml:trace contextRef="#ctx0" brushRef="#br0" timeOffset="6814.6478">7752 5320 75,'0'-10'249,"-2"0"-127,2-2-37,0 6 12,0 2-26,0 4 14,0 0-7,0 0-1,0 0-10,0 0-31,0 27-14,12 19-14,7 15 14,8 6 4,-2-9-26,2-11 0,-5-9-1,-5-15-3,-5-9-17,-5-12-35,-5-2-49,-2 0-2,0-19-63,-5-13-71</inkml:trace>
  <inkml:trace contextRef="#ctx0" brushRef="#br0" timeOffset="6998.4929">7710 5508 658,'-2'0'344,"2"0"-221,0 0-62,29-16-32,15-14-9,12-6-3,-4 8-17,-15 10-6,-21 18-140,-16 20-182</inkml:trace>
  <inkml:trace contextRef="#ctx0" brushRef="#br0" timeOffset="42553.5842">16478 8103 85,'-7'0'378,"2"0"-283,5 0-68,0 0-16,0 0 25,0 0-8,0-2-18,0-2-3,0 2-5,0 2 0,0 0 33,5 0-7,-1-2 5,3-4 2,11-3-5,6-5 1,17-13-15,15-11-14,10-14 15,14-10-15,5-9-4,0-5 2,-7 4-1,-11 10 0,-17 14 0,-11 13-3,-15 13-5,-12 11-5,-8 4 1,-4 7 13,0 0 0,0 0 0,0 0-17,0 0-58,0 0-49,0 0-270</inkml:trace>
  <inkml:trace contextRef="#ctx0" brushRef="#br0" timeOffset="43116.5908">17017 7511 573,'0'0'261,"0"0"-223,0 0-18,0 0-15,5-4 3,21-8-8,14-9 0,4-6 2,2 7-2,-7 8-1,-5 4-9,-10 8-5,-10 0-3,-7 0 9,-3 18-5,-4 22 14,0 12 6,0 10 1,-9 7 30,-2-2-20,2-10-5,5-22-1,2-18-11,2-17 0,0 0-3,0-56-24,0-26 20,-3-26-12,-6-5 18,-2 22 1,0 16 5,-1 29 19,4 17 0,-1 22-4,-3 7 26,0 0-46,-2 39-47,1 10-92,6 0-160</inkml:trace>
  <inkml:trace contextRef="#ctx0" brushRef="#br0" timeOffset="43845.4612">17748 6820 531,'-22'9'106,"-1"8"-90,1 5 15,7 5 21,2-1-7,1 11-18,10 5-23,2 4 19,0 4-22,0 0 5,4 4 0,14-7 5,5-7 0,-2-6-4,6-10-5,2-8 13,0-3-11,3-10-3,1-3 6,2 0-4,6-20 5,-1-18-8,0-11 3,-2-4 1,-6-5-4,-9 2 0,-9 1 1,-14 6 1,0-2 9,-12 5 4,-21 5-2,-7 8 39,-9 7-12,-2 8 0,-2 8 13,-1 3-20,5 7 18,0 3-36,2 25-4,7 11-22,7 10 1,10 6-47,12 8-72,11-1-94,0-8-133</inkml:trace>
  <inkml:trace contextRef="#ctx0" brushRef="#br0" timeOffset="44177.4584">17871 7113 607,'0'5'282,"6"11"-242,9 11-18,15 15-16,15 4 59,8-2-37,2-12-23,-1-8-5,-9-12-10,-9-10-41,-12-2-71,-15-2-40,-9-22-174</inkml:trace>
  <inkml:trace contextRef="#ctx0" brushRef="#br0" timeOffset="45839.2115">18378 6984 355,'0'0'256,"-2"0"-200,0 0-21,0 0 0,0-2 20,0 2-42,2-3-2,-2 3 8,2 0-6,-3 0 13,-3 0 17,-4 0-12,-3 0 27,-5 0-38,1 0-7,-4 9 5,1 9-7,3 10 0,-1 4-5,2 8-3,8 3 20,8 5-21,0-7-2,11 0 2,20-12 0,9-9-4,0-8 2,5-12-2,-1 0-10,-6-5 12,-7-14-12,-13 8 5,-11 8-33,-7 3-50,-18 5-98,-26 28-362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4:24:00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17695 8187 453,'-9'0'144,"2"0"-121,4 0-18,1 0 5,2 0 48,0 0-34,0 0 1,0 0 4,0 0 4,0 0 40,0 0-12,0 0-1,0 0 2,0 0-44,0 0 5,0 0-23,0 0 3,0-2-13,0 0 10,0-2-10,14-2 7,8-6 2,0 2-4,5 0 5,0 5 0,0 5-8,2 0 8,2 9-1,-2 14-5,-4 4 5,-4 7-6,-5-2 7,-5 3 0,-2-6 2,-4-3-1,-3-12-1,-2-1 0,0-10 7,0-1-12,0 1 5,0 1 0,0-2-2,0 1 3,0-3-1,0 0 1,0 0 10,0 0-11,0 0 0,-9 0 0,-13 0-6,-7-17-3,-6 3 9,-2 1-2,2 4 11,1 4-13,5 5 4,5 0 0,2 0 13,6 5-11,3 13-2,1 5 0,8 8-2,0 5-2,4 6-1,0-3 5,0-10-2,0-5 2,13-5 0,3-4-1,11-1 8,-1-8-7,6-6 0,3 0 4,-2 0 12,1-14-14,-5 0 3,-7 0-3,-4 7 7,-11-4-18,-5 9 5,0 0-17,-2 2 10,0 0-49,0 0-18,0 0-40,0 0-141</inkml:trace>
  <inkml:trace contextRef="#ctx0" brushRef="#br0" timeOffset="1251.5731">17527 10710 143,'0'-4'252,"0"-4"-144,0-1-58,0 4 18,0-5 1,0 4 5,0-2 4,0 5-37,0 3 25,0 0-29,0 0-11,0 0 2,0 0-15,0 0 0,0 0-13,0 0 9,0 0-18,0 15 9,0 7 0,0 12 2,2 6 0,-2 2 2,0 2-4,3-1 9,2 3-16,-1-10 7,2-2-2,3-8 1,-5-10 2,2-4 0,-4-8-1,-2-4-2,0 0-7,0 0 9,0 0 0,2-4 1,0-24 6,2-12 9,3-13-16,5 1 10,3 6-18,3 3 8,4 12-3,-2 4 0,0 10 2,-2 8 1,-2 9 0,1 0-12,3 9 1,1 25 9,-2 7 2,-3 5 8,-7-3-7,-7-5 6,-2-2-7,0-10 8,-4-2 21,-17-3-4,-2-5 0,-9-7 17,-1-6-11,-8-3 19,-1 0-12,2-15-35,8 2 8,13 3-11,7 4-21,8 6-34,4 0-83,4-6-159,17 0-291</inkml:trace>
  <inkml:trace contextRef="#ctx0" brushRef="#br0" timeOffset="1663.6271">17882 10277 135,'0'-2'485,"-5"2"-350,5 0-111,0 0 15,5 24-28,22 32 2,6 28 58,2 28-7,-6 14-11,-12 13-2,-15 0-26,-2-11-14,-10-18 61,-18-18-31,-3-19-23,-1-17-18,4-22-7,7-32-61,3-8-159,5-50-210</inkml:trace>
  <inkml:trace contextRef="#ctx0" brushRef="#br0" timeOffset="2465.9112">18062 7726 120,'-2'-4'412,"2"4"-334,0-2-51,0 0 13,0 2 10,0 0 1,0 0-19,0 0 11,0 0-16,0 0-17,0 6 18,11 48-26,18 31-1,14 33 79,3 25-42,-5 5-15,-6 0-21,-13-4 3,-14-5 16,-8-19-12,-5-11-7,-24-22 10,-5-14-12,8-21-1,6-16-101,3-27-160,9-9-194</inkml:trace>
  <inkml:trace contextRef="#ctx0" brushRef="#br0" timeOffset="33943.4149">16553 12471 42,'-2'-3'61,"2"3"-32,0-1 31,0-2 22,-2 3-17,-3-2 16,1 2-12,4-2-6,-2 2-1,2 0-25,0 0-10,-2 0-25,2 0 5,0 0-13,0 0 6,0 0 0,0 0-2,-2 0 2,2 0 0,0 0 8,-3 0-6,0 2 5,-1 21-4,0 13 1,-3 9 4,3 14-7,2 3 5,-1 4 21,-1 2-17,-1-10 18,3-10-17,2-7-7,0-12 15,0-6-18,0-3 2,0-8-3,0 0 5,0-4-10,0-5 5,0 0 0,0-3 3,0 0-2,0 0 0,0 0 10,0 0-9,0 0 20,0 0-15,0-8-6,0-4 10,0-12-11,0 2 0,2-2-3,7-6 10,4-1-13,6 5 6,-2 4 0,1 5 0,-3 5 0,-3 8 0,5 4 0,6 0-10,6 8 6,2 19 4,0 10 0,0 3 6,-6 2-4,-4-4-1,-11-8-1,-3-6 8,-7-8-7,0 0 1,0-2 0,-20-7 30,-16-4-10,-10-3 15,-8 0 3,-4 0-20,6-6 7,8-3-13,13 4-12,13 3 5,7 2-7,9 0-29,2 0-97,6 0-133,12 0-173</inkml:trace>
  <inkml:trace contextRef="#ctx0" brushRef="#br0" timeOffset="45768.6248">22483 13166 627,'0'10'225,"7"-2"-225,22 1 0,10-4 29,7-5 2,-2 0-31,3 0-34,-14-18-141,-13-3-316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3.9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5733 12434 59,'-2'0'75,"2"0"-47,0 0-4,0 0 1,0 0-19,0 0 22,0 0-3,0 0 4,0 0-2,0 0-13,0 0 2,0 0-6,4 14-6,23 18 46,9 10-8,3 7-15,4 5-15,-1-6-12,-4-6-7,-2-8 4,-4-11-19,-9-6 14,-2-7-33,-8-8-19,-2-2-38,-6-8-46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4.3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5891 12221 273,'2'0'173,"5"0"-173,7 5-29,8 16 10,12 18 19,7 12 6,9 12 3,-2 8-2,0 1-11,-2-5 4,-5-9 0,-6-12 0,-8-17 0,-8-11 0,-5-9-19,-7-7-65,-3-2-4,-4-7-39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4.7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6067 12013 228,'0'0'138,"3"0"-114,3 0-20,6 12-4,9 24 7,15 18 29,11 20-6,13 19-12,9 1 0,-2 5-18,-2-13-1,-12-18-3,-6-17-24,-11-24 12,-7-8-34,-9-19-34,-9 0-38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5.1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6292 11754 285,'0'0'57,"23"33"-42,12 20-15,19 25 56,8 17-34,11 15-22,4 7 5,-2-3 0,-5-6-10,-12-15 4,-10-17-19,-7-20 2,-8-12 9,-9-10 9,-1-10 0,-7-6-36,-5-7-41,-7-11-89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5.4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6422 11427 18,'13'44'49,"12"17"10,10 17-19,17 19 13,15 22-20,13 22 3,8 14-13,4-1-2,-1-12-19,-8-30-2,-11-29-51,-15-21 43,-12-23 8,-7-7-8,-9-13-24,-11-7-105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1-28T13:48:15.8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6722 11151 258,'8'0'62,"5"17"-61,13 38-1,19 36 81,22 29-24,15 24-36,15 21-1,5-3-20,-4-1 5,-9-19-12,-8-28-11,-17-30-34,-10-28 32,-14-24 6,-16-13 9,-13-14-84,-9-5-51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2483-7AC8-402E-A4DD-CC84EC4E78D1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A6EC9-73EE-4C26-ADCB-02CE96868D7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548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0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406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881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07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4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296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94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091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25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0327AB-62CE-40C7-916F-EBAD92D729F3}" type="datetimeFigureOut">
              <a:rPr lang="es-AR" smtClean="0"/>
              <a:pPr/>
              <a:t>3/9/2021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9FB75B-7454-4885-9625-471D20CCD1A0}" type="slidenum">
              <a:rPr lang="es-AR" smtClean="0"/>
              <a:pPr/>
              <a:t>‹Nº›</a:t>
            </a:fld>
            <a:endParaRPr lang="es-A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2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40.emf"/><Relationship Id="rId42" Type="http://schemas.openxmlformats.org/officeDocument/2006/relationships/image" Target="../media/image44.emf"/><Relationship Id="rId47" Type="http://schemas.openxmlformats.org/officeDocument/2006/relationships/customXml" Target="../ink/ink22.xml"/><Relationship Id="rId50" Type="http://schemas.openxmlformats.org/officeDocument/2006/relationships/image" Target="../media/image48.emf"/><Relationship Id="rId55" Type="http://schemas.openxmlformats.org/officeDocument/2006/relationships/customXml" Target="../ink/ink26.xml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6" Type="http://schemas.openxmlformats.org/officeDocument/2006/relationships/image" Target="../media/image31.emf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35.emf"/><Relationship Id="rId32" Type="http://schemas.openxmlformats.org/officeDocument/2006/relationships/image" Target="../media/image39.emf"/><Relationship Id="rId37" Type="http://schemas.openxmlformats.org/officeDocument/2006/relationships/customXml" Target="../ink/ink17.xml"/><Relationship Id="rId40" Type="http://schemas.openxmlformats.org/officeDocument/2006/relationships/image" Target="../media/image43.emf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52.emf"/><Relationship Id="rId5" Type="http://schemas.openxmlformats.org/officeDocument/2006/relationships/image" Target="../media/image171.png"/><Relationship Id="rId10" Type="http://schemas.openxmlformats.org/officeDocument/2006/relationships/image" Target="../media/image28.emf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45.emf"/><Relationship Id="rId52" Type="http://schemas.openxmlformats.org/officeDocument/2006/relationships/image" Target="../media/image49.emf"/><Relationship Id="rId4" Type="http://schemas.openxmlformats.org/officeDocument/2006/relationships/image" Target="../media/image13.jpeg"/><Relationship Id="rId14" Type="http://schemas.openxmlformats.org/officeDocument/2006/relationships/image" Target="../media/image30.emf"/><Relationship Id="rId22" Type="http://schemas.openxmlformats.org/officeDocument/2006/relationships/image" Target="../media/image34.emf"/><Relationship Id="rId27" Type="http://schemas.openxmlformats.org/officeDocument/2006/relationships/customXml" Target="../ink/ink12.xml"/><Relationship Id="rId30" Type="http://schemas.openxmlformats.org/officeDocument/2006/relationships/image" Target="../media/image38.emf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47.emf"/><Relationship Id="rId56" Type="http://schemas.openxmlformats.org/officeDocument/2006/relationships/image" Target="../media/image51.emf"/><Relationship Id="rId51" Type="http://schemas.openxmlformats.org/officeDocument/2006/relationships/customXml" Target="../ink/ink24.xml"/><Relationship Id="rId3" Type="http://schemas.openxmlformats.org/officeDocument/2006/relationships/image" Target="../media/image151.png"/><Relationship Id="rId12" Type="http://schemas.openxmlformats.org/officeDocument/2006/relationships/image" Target="../media/image29.emf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2.emf"/><Relationship Id="rId46" Type="http://schemas.openxmlformats.org/officeDocument/2006/relationships/image" Target="../media/image46.emf"/><Relationship Id="rId20" Type="http://schemas.openxmlformats.org/officeDocument/2006/relationships/image" Target="../media/image33.emf"/><Relationship Id="rId41" Type="http://schemas.openxmlformats.org/officeDocument/2006/relationships/customXml" Target="../ink/ink19.xml"/><Relationship Id="rId54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7.emf"/><Relationship Id="rId36" Type="http://schemas.openxmlformats.org/officeDocument/2006/relationships/image" Target="../media/image41.emf"/><Relationship Id="rId49" Type="http://schemas.openxmlformats.org/officeDocument/2006/relationships/customXml" Target="../ink/ink23.xml"/><Relationship Id="rId57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119.png"/><Relationship Id="rId7" Type="http://schemas.openxmlformats.org/officeDocument/2006/relationships/image" Target="../media/image1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0.png"/><Relationship Id="rId9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121.png"/><Relationship Id="rId4" Type="http://schemas.openxmlformats.org/officeDocument/2006/relationships/image" Target="../media/image2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0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7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emf"/><Relationship Id="rId4" Type="http://schemas.openxmlformats.org/officeDocument/2006/relationships/customXml" Target="../ink/ink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74.png"/><Relationship Id="rId7" Type="http://schemas.openxmlformats.org/officeDocument/2006/relationships/image" Target="../media/image73.png"/><Relationship Id="rId12" Type="http://schemas.openxmlformats.org/officeDocument/2006/relationships/image" Target="../media/image4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72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75.emf"/><Relationship Id="rId10" Type="http://schemas.openxmlformats.org/officeDocument/2006/relationships/image" Target="../media/image42.png"/><Relationship Id="rId9" Type="http://schemas.openxmlformats.org/officeDocument/2006/relationships/image" Target="../media/image41.png"/><Relationship Id="rId14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52.png"/><Relationship Id="rId10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1.png"/><Relationship Id="rId7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FISICA II – Práctico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Bloque 1 – Termodinámica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7280" y="628443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0660" y="971499"/>
            <a:ext cx="116052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200" dirty="0"/>
              <a:t>La gráfica </a:t>
            </a:r>
            <a:r>
              <a:rPr lang="es-AR" sz="2200" dirty="0" err="1"/>
              <a:t>pV</a:t>
            </a:r>
            <a:r>
              <a:rPr lang="es-AR" sz="2200" dirty="0"/>
              <a:t> de la figura muestra una serie de procesos termodinámicos. En el proceso ab, se agregan 150 J de calor al sistema; en el proceso </a:t>
            </a:r>
            <a:r>
              <a:rPr lang="es-AR" sz="2200" dirty="0" err="1"/>
              <a:t>bd</a:t>
            </a:r>
            <a:r>
              <a:rPr lang="es-AR" sz="2200" dirty="0"/>
              <a:t>, se agregan 600 J. </a:t>
            </a:r>
          </a:p>
          <a:p>
            <a:pPr algn="just"/>
            <a:endParaRPr lang="es-AR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622" r="5192"/>
          <a:stretch/>
        </p:blipFill>
        <p:spPr>
          <a:xfrm>
            <a:off x="7110926" y="1788709"/>
            <a:ext cx="5081074" cy="446666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58142" y="2382329"/>
            <a:ext cx="80205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200" b="1" i="1" dirty="0"/>
              <a:t>Calcule:</a:t>
            </a:r>
          </a:p>
          <a:p>
            <a:pPr algn="just"/>
            <a:r>
              <a:rPr lang="es-AR" sz="2200" b="1" dirty="0"/>
              <a:t>a) </a:t>
            </a:r>
            <a:r>
              <a:rPr lang="es-AR" sz="2200" dirty="0"/>
              <a:t>el cambio de energía interna en el proceso ab.</a:t>
            </a:r>
          </a:p>
          <a:p>
            <a:pPr algn="just"/>
            <a:r>
              <a:rPr lang="es-AR" sz="2200" b="1" dirty="0"/>
              <a:t>b) </a:t>
            </a:r>
            <a:r>
              <a:rPr lang="es-AR" sz="2200" dirty="0"/>
              <a:t>el cambio de energía interna en el proceso </a:t>
            </a:r>
            <a:r>
              <a:rPr lang="es-AR" sz="2200" dirty="0" err="1"/>
              <a:t>abd</a:t>
            </a:r>
            <a:r>
              <a:rPr lang="es-AR" sz="2200" dirty="0"/>
              <a:t> (azul claro)</a:t>
            </a:r>
          </a:p>
          <a:p>
            <a:pPr algn="just"/>
            <a:r>
              <a:rPr lang="es-AR" sz="2200" b="1" dirty="0"/>
              <a:t>c) </a:t>
            </a:r>
            <a:r>
              <a:rPr lang="es-AR" sz="2200" dirty="0"/>
              <a:t>el calor total agregado en el proceso </a:t>
            </a:r>
            <a:r>
              <a:rPr lang="es-AR" sz="2200" dirty="0" err="1"/>
              <a:t>acd</a:t>
            </a:r>
            <a:r>
              <a:rPr lang="es-AR" sz="2200" dirty="0"/>
              <a:t> (azul</a:t>
            </a:r>
          </a:p>
          <a:p>
            <a:pPr algn="just"/>
            <a:r>
              <a:rPr lang="es-AR" sz="2200" dirty="0"/>
              <a:t>oscuro).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01600" y="177049"/>
            <a:ext cx="11239500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 smtClean="0"/>
              <a:t>Ejemplo 2 – Comparamos trayectorias</a:t>
            </a:r>
            <a:endParaRPr lang="es-AR" sz="44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162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00660" y="971499"/>
            <a:ext cx="116052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200" dirty="0"/>
              <a:t>La gráfica </a:t>
            </a:r>
            <a:r>
              <a:rPr lang="es-AR" sz="2200" dirty="0" err="1"/>
              <a:t>pV</a:t>
            </a:r>
            <a:r>
              <a:rPr lang="es-AR" sz="2200" dirty="0"/>
              <a:t> de la figura muestra una serie de procesos termodinámicos. En el proceso ab, se agregan 150 J de calor al sistema; en el proceso </a:t>
            </a:r>
            <a:r>
              <a:rPr lang="es-AR" sz="2200" dirty="0" err="1"/>
              <a:t>bd</a:t>
            </a:r>
            <a:r>
              <a:rPr lang="es-AR" sz="2200" dirty="0"/>
              <a:t>, se agregan 600 J. </a:t>
            </a:r>
          </a:p>
          <a:p>
            <a:pPr algn="just"/>
            <a:endParaRPr lang="es-AR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6622" r="5192"/>
          <a:stretch/>
        </p:blipFill>
        <p:spPr>
          <a:xfrm>
            <a:off x="7171557" y="1680361"/>
            <a:ext cx="4634365" cy="407397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4645" y="1799983"/>
            <a:ext cx="80205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200" b="1" i="1" dirty="0"/>
              <a:t>Calcule:</a:t>
            </a:r>
          </a:p>
          <a:p>
            <a:pPr algn="just"/>
            <a:r>
              <a:rPr lang="es-AR" sz="2200" b="1" dirty="0"/>
              <a:t>a) </a:t>
            </a:r>
            <a:r>
              <a:rPr lang="es-AR" sz="2200" dirty="0"/>
              <a:t>el cambio de energía interna en el proceso ab.</a:t>
            </a:r>
          </a:p>
          <a:p>
            <a:pPr algn="just"/>
            <a:r>
              <a:rPr lang="es-AR" sz="2200" b="1" dirty="0"/>
              <a:t>b) </a:t>
            </a:r>
            <a:r>
              <a:rPr lang="es-AR" sz="2200" dirty="0"/>
              <a:t>el cambio de energía interna en el proceso </a:t>
            </a:r>
            <a:r>
              <a:rPr lang="es-AR" sz="2200" dirty="0" err="1"/>
              <a:t>abd</a:t>
            </a:r>
            <a:r>
              <a:rPr lang="es-AR" sz="2200" dirty="0"/>
              <a:t> (azul claro)</a:t>
            </a:r>
          </a:p>
          <a:p>
            <a:pPr algn="just"/>
            <a:r>
              <a:rPr lang="es-AR" sz="2200" b="1" dirty="0"/>
              <a:t>c) </a:t>
            </a:r>
            <a:r>
              <a:rPr lang="es-AR" sz="2200" dirty="0"/>
              <a:t>el calor total agregado en el proceso </a:t>
            </a:r>
            <a:r>
              <a:rPr lang="es-AR" sz="2200" dirty="0" err="1"/>
              <a:t>acd</a:t>
            </a:r>
            <a:r>
              <a:rPr lang="es-AR" sz="2200" dirty="0"/>
              <a:t> (</a:t>
            </a:r>
            <a:r>
              <a:rPr lang="es-AR" sz="2200" dirty="0" smtClean="0"/>
              <a:t>azul oscuro</a:t>
            </a:r>
            <a:r>
              <a:rPr lang="es-AR" sz="2200" dirty="0"/>
              <a:t>).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01600" y="177049"/>
            <a:ext cx="11239500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 smtClean="0"/>
              <a:t>Ejemplo 2 – Comparamos trayectorias</a:t>
            </a:r>
            <a:endParaRPr lang="es-AR" sz="4400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384644" y="3465403"/>
                <a:ext cx="551365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200" b="0" i="0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44" y="3465403"/>
                <a:ext cx="5513655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84644" y="4201554"/>
                <a:ext cx="551365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200" b="0" i="0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sz="2200" i="1" dirty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𝑎𝑏𝑑</m:t>
                              </m:r>
                            </m:sub>
                          </m:sSub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𝑏𝑑</m:t>
                          </m:r>
                        </m:sub>
                      </m:sSub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44" y="4201554"/>
                <a:ext cx="5513655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384644" y="4722261"/>
                <a:ext cx="640617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l-PL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200" b="0" i="1" dirty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200" b="0" i="1" dirty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240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44" y="4722261"/>
                <a:ext cx="6406177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384644" y="5242968"/>
                <a:ext cx="364420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𝑎𝑏𝑑</m:t>
                          </m:r>
                        </m:sub>
                      </m:sSub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AR" sz="2200" b="0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=750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b="0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s-AR" sz="2200" i="1" dirty="0">
                  <a:solidFill>
                    <a:srgbClr val="231F2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44" y="5242968"/>
                <a:ext cx="3644203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90352" y="5783723"/>
                <a:ext cx="5513655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200" b="1" i="0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  <m:r>
                            <a:rPr lang="es-AR" sz="2200" b="1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s-AR" sz="2200" b="1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  <m:r>
                            <a:rPr lang="es-AR" sz="2200" b="1" i="1" dirty="0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s-AR" sz="2200" b="1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𝒂𝒃𝒅</m:t>
                          </m:r>
                        </m:sub>
                      </m:sSub>
                      <m:r>
                        <a:rPr lang="es-AR" sz="2200" b="1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1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𝟓𝟏𝟎</m:t>
                      </m:r>
                      <m:r>
                        <a:rPr lang="es-AR" sz="2200" b="1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AR" sz="2200" b="1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s-AR" sz="2200" b="1" i="1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b="1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2" y="5783723"/>
                <a:ext cx="5513655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126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7" grpId="0"/>
      <p:bldP spid="15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58198"/>
            <a:ext cx="4826000" cy="3741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6014346" y="1522778"/>
                <a:ext cx="305867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200" b="0" i="0" dirty="0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𝑎𝑏𝑑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𝑎𝑐𝑑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=510 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s-AR" sz="2200" dirty="0"/>
              </a:p>
              <a:p>
                <a:pPr algn="just"/>
                <a:endParaRPr lang="es-AR" sz="2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346" y="1522778"/>
                <a:ext cx="3058670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094380" y="2167281"/>
                <a:ext cx="4572000" cy="4308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l-PL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l-PL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200" i="1" dirty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=90 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380" y="2167281"/>
                <a:ext cx="457200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133" b="-1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014346" y="3626521"/>
                <a:ext cx="472578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𝑎𝑐𝑑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=0+90=90 [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AR" sz="2200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346" y="3626521"/>
                <a:ext cx="4725781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094380" y="2843497"/>
                <a:ext cx="116397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2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200" i="1" dirty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r>
                      <a:rPr lang="es-AR" sz="2200" i="1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200" dirty="0"/>
                  <a:t> 0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380" y="2843497"/>
                <a:ext cx="1163973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524" t="-8451" r="-5759" b="-281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6014346" y="4409545"/>
                <a:ext cx="571778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𝒂𝒄𝒅</m:t>
                          </m:r>
                        </m:sub>
                      </m:sSub>
                      <m:r>
                        <a:rPr lang="es-AR" sz="2200" b="1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𝒂𝒄𝒅</m:t>
                          </m:r>
                        </m:sub>
                      </m:sSub>
                      <m:r>
                        <a:rPr lang="es-AR" sz="2200" b="1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AR" sz="2200" b="1" i="1" dirty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  <m:t>𝒂𝒄𝒅</m:t>
                          </m:r>
                        </m:sub>
                      </m:sSub>
                      <m:r>
                        <a:rPr lang="es-AR" sz="2200" b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1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𝟓𝟏𝟎</m:t>
                      </m:r>
                      <m:r>
                        <a:rPr lang="es-AR" sz="2200" b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200" b="1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s-AR" sz="2200" b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1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𝟔𝟎𝟎</m:t>
                      </m:r>
                      <m:r>
                        <a:rPr lang="es-AR" sz="2200" b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AR" sz="2200" b="1" i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s-AR" sz="2200" b="1" dirty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b="1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346" y="4409545"/>
                <a:ext cx="5717784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210836" y="4886153"/>
                <a:ext cx="4607527" cy="13849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La </a:t>
                </a:r>
                <a14:m>
                  <m:oMath xmlns:m="http://schemas.openxmlformats.org/officeDocument/2006/math">
                    <m:r>
                      <a:rPr lang="es-ES" sz="2800" b="1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AR" sz="2800" b="1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s-AR" sz="2800" b="1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es independiente de la trayectoria y solo depende de los estados bajo análisis.</a:t>
                </a: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6" y="4886153"/>
                <a:ext cx="4607527" cy="1384995"/>
              </a:xfrm>
              <a:prstGeom prst="rect">
                <a:avLst/>
              </a:prstGeom>
              <a:blipFill rotWithShape="0">
                <a:blip r:embed="rId8"/>
                <a:stretch>
                  <a:fillRect l="-1457" t="-5286" r="-3576" b="-136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/>
          <p:cNvSpPr txBox="1">
            <a:spLocks/>
          </p:cNvSpPr>
          <p:nvPr/>
        </p:nvSpPr>
        <p:spPr>
          <a:xfrm>
            <a:off x="101600" y="177049"/>
            <a:ext cx="11239500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 smtClean="0"/>
              <a:t>Ejemplo 2 – Comparamos trayectorias</a:t>
            </a:r>
            <a:endParaRPr lang="es-AR" sz="44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83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" grpId="0" animBg="1"/>
      <p:bldP spid="11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89761" y="168718"/>
            <a:ext cx="75438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Ejercicio 4.8 – Guía EDUCO </a:t>
            </a:r>
            <a:endParaRPr lang="es-AR" sz="4000" dirty="0"/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5448" y="888458"/>
            <a:ext cx="121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/3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" y="2387256"/>
            <a:ext cx="4443008" cy="319838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90499" y="1019825"/>
            <a:ext cx="116646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200" dirty="0"/>
              <a:t>Un gas se lleva a </a:t>
            </a:r>
            <a:r>
              <a:rPr lang="es-AR" sz="2200" dirty="0" smtClean="0"/>
              <a:t>través </a:t>
            </a:r>
            <a:r>
              <a:rPr lang="es-AR" sz="2200" dirty="0"/>
              <a:t>del ciclo indicado en la Figura Calcular: </a:t>
            </a:r>
            <a:r>
              <a:rPr lang="es-AR" sz="2200" dirty="0" smtClean="0"/>
              <a:t>a)El </a:t>
            </a:r>
            <a:r>
              <a:rPr lang="es-AR" sz="2200" dirty="0"/>
              <a:t>calor neto transferido al sistema durante el ciclo </a:t>
            </a:r>
            <a:r>
              <a:rPr lang="es-AR" sz="2200" dirty="0" smtClean="0"/>
              <a:t>completo. </a:t>
            </a:r>
            <a:r>
              <a:rPr lang="es-AR" sz="2200" dirty="0"/>
              <a:t>b) Si el ciclo se invierte, esto es, el proceso va por el camino ACBA, ¿</a:t>
            </a:r>
            <a:r>
              <a:rPr lang="es-AR" sz="2200" dirty="0" smtClean="0"/>
              <a:t>cuál </a:t>
            </a:r>
            <a:r>
              <a:rPr lang="es-AR" sz="2200" dirty="0"/>
              <a:t>es el calor </a:t>
            </a:r>
            <a:r>
              <a:rPr lang="es-AR" sz="2200" dirty="0" smtClean="0"/>
              <a:t>neto transferido </a:t>
            </a:r>
            <a:r>
              <a:rPr lang="es-AR" sz="2200" dirty="0"/>
              <a:t>por el ciclo?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448456" y="3328584"/>
                <a:ext cx="755673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AR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ciclo</m:t>
                      </m:r>
                      <m:r>
                        <a:rPr lang="es-AR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</m:t>
                      </m:r>
                      <m:r>
                        <a:rPr lang="es-AR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200" dirty="0" smtClean="0"/>
              </a:p>
              <a:p>
                <a:r>
                  <a:rPr lang="es-AR" sz="2200" dirty="0" smtClean="0"/>
                  <a:t>Como de </a:t>
                </a:r>
                <a14:m>
                  <m:oMath xmlns:m="http://schemas.openxmlformats.org/officeDocument/2006/math">
                    <m:r>
                      <a:rPr lang="es-AR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AR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AR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AR" sz="2200" dirty="0" smtClean="0"/>
                  <a:t> no es una transformación conocida buscamos la ecuación que la caracteriza para poder calcular el w</a:t>
                </a:r>
                <a:endParaRPr lang="es-AR" sz="22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56" y="3328584"/>
                <a:ext cx="7556731" cy="1107996"/>
              </a:xfrm>
              <a:prstGeom prst="rect">
                <a:avLst/>
              </a:prstGeom>
              <a:blipFill rotWithShape="0">
                <a:blip r:embed="rId3"/>
                <a:stretch>
                  <a:fillRect l="-1049" r="-1372" b="-104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cuación de una recta que pasa por dos puntos (Ordinaria, general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717" y="4752846"/>
            <a:ext cx="2637285" cy="14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933561" y="5003515"/>
                <a:ext cx="1889428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561" y="5003515"/>
                <a:ext cx="1889428" cy="63382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2881035" y="2730595"/>
                <a:ext cx="517779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200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200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AR" sz="2200" strike="sngStrike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035" y="2730595"/>
                <a:ext cx="5177790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/>
              <p14:cNvContentPartPr/>
              <p14:nvPr/>
            </p14:nvContentPartPr>
            <p14:xfrm>
              <a:off x="2003400" y="4548240"/>
              <a:ext cx="62280" cy="54360"/>
            </p14:xfrm>
          </p:contentPart>
        </mc:Choice>
        <mc:Fallback xmlns="">
          <p:pic>
            <p:nvPicPr>
              <p:cNvPr id="6" name="Entrada de lápiz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3320" y="4507200"/>
                <a:ext cx="766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Entrada de lápiz 6"/>
              <p14:cNvContentPartPr/>
              <p14:nvPr/>
            </p14:nvContentPartPr>
            <p14:xfrm>
              <a:off x="2063160" y="4476240"/>
              <a:ext cx="133560" cy="132480"/>
            </p14:xfrm>
          </p:contentPart>
        </mc:Choice>
        <mc:Fallback xmlns="">
          <p:pic>
            <p:nvPicPr>
              <p:cNvPr id="7" name="Entrada de lápiz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54880" y="4443480"/>
                <a:ext cx="1472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Entrada de lápiz 11"/>
              <p14:cNvContentPartPr/>
              <p14:nvPr/>
            </p14:nvContentPartPr>
            <p14:xfrm>
              <a:off x="2120760" y="4399560"/>
              <a:ext cx="165600" cy="198720"/>
            </p14:xfrm>
          </p:contentPart>
        </mc:Choice>
        <mc:Fallback xmlns="">
          <p:pic>
            <p:nvPicPr>
              <p:cNvPr id="12" name="Entrada de lápiz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12480" y="4362840"/>
                <a:ext cx="180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Entrada de lápiz 12"/>
              <p14:cNvContentPartPr/>
              <p14:nvPr/>
            </p14:nvContentPartPr>
            <p14:xfrm>
              <a:off x="2184120" y="4324680"/>
              <a:ext cx="209880" cy="257040"/>
            </p14:xfrm>
          </p:contentPart>
        </mc:Choice>
        <mc:Fallback xmlns="">
          <p:pic>
            <p:nvPicPr>
              <p:cNvPr id="13" name="Entrada de lápiz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75840" y="4290480"/>
                <a:ext cx="224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Entrada de lápiz 13"/>
              <p14:cNvContentPartPr/>
              <p14:nvPr/>
            </p14:nvContentPartPr>
            <p14:xfrm>
              <a:off x="2265120" y="4231440"/>
              <a:ext cx="262080" cy="383400"/>
            </p14:xfrm>
          </p:contentPart>
        </mc:Choice>
        <mc:Fallback xmlns="">
          <p:pic>
            <p:nvPicPr>
              <p:cNvPr id="14" name="Entrada de lápiz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57200" y="4199760"/>
                <a:ext cx="2757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Entrada de lápiz 15"/>
              <p14:cNvContentPartPr/>
              <p14:nvPr/>
            </p14:nvContentPartPr>
            <p14:xfrm>
              <a:off x="2311920" y="4113720"/>
              <a:ext cx="318960" cy="486360"/>
            </p14:xfrm>
          </p:contentPart>
        </mc:Choice>
        <mc:Fallback xmlns="">
          <p:pic>
            <p:nvPicPr>
              <p:cNvPr id="16" name="Entrada de lápiz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07600" y="4097160"/>
                <a:ext cx="3283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Entrada de lápiz 16"/>
              <p14:cNvContentPartPr/>
              <p14:nvPr/>
            </p14:nvContentPartPr>
            <p14:xfrm>
              <a:off x="2419920" y="4014360"/>
              <a:ext cx="325440" cy="492480"/>
            </p14:xfrm>
          </p:contentPart>
        </mc:Choice>
        <mc:Fallback xmlns="">
          <p:pic>
            <p:nvPicPr>
              <p:cNvPr id="17" name="Entrada de lápiz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13080" y="3983400"/>
                <a:ext cx="33912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Entrada de lápiz 17"/>
              <p14:cNvContentPartPr/>
              <p14:nvPr/>
            </p14:nvContentPartPr>
            <p14:xfrm>
              <a:off x="2448360" y="3882240"/>
              <a:ext cx="362880" cy="522720"/>
            </p14:xfrm>
          </p:contentPart>
        </mc:Choice>
        <mc:Fallback xmlns="">
          <p:pic>
            <p:nvPicPr>
              <p:cNvPr id="18" name="Entrada de lápiz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40440" y="3850560"/>
                <a:ext cx="38052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Entrada de lápiz 18"/>
              <p14:cNvContentPartPr/>
              <p14:nvPr/>
            </p14:nvContentPartPr>
            <p14:xfrm>
              <a:off x="2571840" y="3785400"/>
              <a:ext cx="320760" cy="437400"/>
            </p14:xfrm>
          </p:contentPart>
        </mc:Choice>
        <mc:Fallback xmlns="">
          <p:pic>
            <p:nvPicPr>
              <p:cNvPr id="19" name="Entrada de lápiz 1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62480" y="3744360"/>
                <a:ext cx="3387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Entrada de lápiz 19"/>
              <p14:cNvContentPartPr/>
              <p14:nvPr/>
            </p14:nvContentPartPr>
            <p14:xfrm>
              <a:off x="2678400" y="3620520"/>
              <a:ext cx="245520" cy="353880"/>
            </p14:xfrm>
          </p:contentPart>
        </mc:Choice>
        <mc:Fallback xmlns="">
          <p:pic>
            <p:nvPicPr>
              <p:cNvPr id="20" name="Entrada de lápiz 1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72640" y="3597120"/>
                <a:ext cx="2552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Entrada de lápiz 20"/>
              <p14:cNvContentPartPr/>
              <p14:nvPr/>
            </p14:nvContentPartPr>
            <p14:xfrm>
              <a:off x="2729880" y="3539880"/>
              <a:ext cx="165600" cy="196920"/>
            </p14:xfrm>
          </p:contentPart>
        </mc:Choice>
        <mc:Fallback xmlns="">
          <p:pic>
            <p:nvPicPr>
              <p:cNvPr id="21" name="Entrada de lápiz 2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20520" y="3502440"/>
                <a:ext cx="1825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Entrada de lápiz 21"/>
              <p14:cNvContentPartPr/>
              <p14:nvPr/>
            </p14:nvContentPartPr>
            <p14:xfrm>
              <a:off x="2795760" y="3445560"/>
              <a:ext cx="131040" cy="159840"/>
            </p14:xfrm>
          </p:contentPart>
        </mc:Choice>
        <mc:Fallback xmlns="">
          <p:pic>
            <p:nvPicPr>
              <p:cNvPr id="22" name="Entrada de lápiz 2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88560" y="3415680"/>
                <a:ext cx="1440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Entrada de lápiz 22"/>
              <p14:cNvContentPartPr/>
              <p14:nvPr/>
            </p14:nvContentPartPr>
            <p14:xfrm>
              <a:off x="2862360" y="3317040"/>
              <a:ext cx="75960" cy="111600"/>
            </p14:xfrm>
          </p:contentPart>
        </mc:Choice>
        <mc:Fallback xmlns="">
          <p:pic>
            <p:nvPicPr>
              <p:cNvPr id="23" name="Entrada de lápiz 2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54440" y="3284640"/>
                <a:ext cx="87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Entrada de lápiz 23"/>
              <p14:cNvContentPartPr/>
              <p14:nvPr/>
            </p14:nvContentPartPr>
            <p14:xfrm>
              <a:off x="2913840" y="3239640"/>
              <a:ext cx="46800" cy="118800"/>
            </p14:xfrm>
          </p:contentPart>
        </mc:Choice>
        <mc:Fallback xmlns="">
          <p:pic>
            <p:nvPicPr>
              <p:cNvPr id="24" name="Entrada de lápiz 2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07720" y="3215880"/>
                <a:ext cx="597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Entrada de lápiz 24"/>
              <p14:cNvContentPartPr/>
              <p14:nvPr/>
            </p14:nvContentPartPr>
            <p14:xfrm>
              <a:off x="2783880" y="4481280"/>
              <a:ext cx="61200" cy="164880"/>
            </p14:xfrm>
          </p:contentPart>
        </mc:Choice>
        <mc:Fallback xmlns="">
          <p:pic>
            <p:nvPicPr>
              <p:cNvPr id="25" name="Entrada de lápiz 2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72360" y="4435920"/>
                <a:ext cx="78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Entrada de lápiz 25"/>
              <p14:cNvContentPartPr/>
              <p14:nvPr/>
            </p14:nvContentPartPr>
            <p14:xfrm>
              <a:off x="2812320" y="4332600"/>
              <a:ext cx="129600" cy="222120"/>
            </p14:xfrm>
          </p:contentPart>
        </mc:Choice>
        <mc:Fallback xmlns="">
          <p:pic>
            <p:nvPicPr>
              <p:cNvPr id="26" name="Entrada de lápiz 2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05120" y="4304520"/>
                <a:ext cx="1425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Entrada de lápiz 26"/>
              <p14:cNvContentPartPr/>
              <p14:nvPr/>
            </p14:nvContentPartPr>
            <p14:xfrm>
              <a:off x="2864520" y="4288680"/>
              <a:ext cx="58320" cy="141480"/>
            </p14:xfrm>
          </p:contentPart>
        </mc:Choice>
        <mc:Fallback xmlns="">
          <p:pic>
            <p:nvPicPr>
              <p:cNvPr id="27" name="Entrada de lápiz 2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58040" y="4263120"/>
                <a:ext cx="71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Entrada de lápiz 27"/>
              <p14:cNvContentPartPr/>
              <p14:nvPr/>
            </p14:nvContentPartPr>
            <p14:xfrm>
              <a:off x="2069280" y="4037400"/>
              <a:ext cx="268560" cy="533160"/>
            </p14:xfrm>
          </p:contentPart>
        </mc:Choice>
        <mc:Fallback xmlns="">
          <p:pic>
            <p:nvPicPr>
              <p:cNvPr id="28" name="Entrada de lápiz 2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57040" y="4020840"/>
                <a:ext cx="28476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Entrada de lápiz 28"/>
              <p14:cNvContentPartPr/>
              <p14:nvPr/>
            </p14:nvContentPartPr>
            <p14:xfrm>
              <a:off x="2243520" y="3968280"/>
              <a:ext cx="333720" cy="633240"/>
            </p14:xfrm>
          </p:contentPart>
        </mc:Choice>
        <mc:Fallback xmlns="">
          <p:pic>
            <p:nvPicPr>
              <p:cNvPr id="29" name="Entrada de lápiz 2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36680" y="3946680"/>
                <a:ext cx="34560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Entrada de lápiz 29"/>
              <p14:cNvContentPartPr/>
              <p14:nvPr/>
            </p14:nvContentPartPr>
            <p14:xfrm>
              <a:off x="2395800" y="4148280"/>
              <a:ext cx="280800" cy="509400"/>
            </p14:xfrm>
          </p:contentPart>
        </mc:Choice>
        <mc:Fallback xmlns="">
          <p:pic>
            <p:nvPicPr>
              <p:cNvPr id="30" name="Entrada de lápiz 2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86440" y="4113360"/>
                <a:ext cx="29880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Entrada de lápiz 30"/>
              <p14:cNvContentPartPr/>
              <p14:nvPr/>
            </p14:nvContentPartPr>
            <p14:xfrm>
              <a:off x="2627640" y="4264560"/>
              <a:ext cx="243360" cy="381600"/>
            </p14:xfrm>
          </p:contentPart>
        </mc:Choice>
        <mc:Fallback xmlns="">
          <p:pic>
            <p:nvPicPr>
              <p:cNvPr id="31" name="Entrada de lápiz 3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20080" y="4237200"/>
                <a:ext cx="2574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Entrada de lápiz 31"/>
              <p14:cNvContentPartPr/>
              <p14:nvPr/>
            </p14:nvContentPartPr>
            <p14:xfrm>
              <a:off x="2510280" y="3439800"/>
              <a:ext cx="299520" cy="554040"/>
            </p14:xfrm>
          </p:contentPart>
        </mc:Choice>
        <mc:Fallback xmlns="">
          <p:pic>
            <p:nvPicPr>
              <p:cNvPr id="32" name="Entrada de lápiz 3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00560" y="3410640"/>
                <a:ext cx="3164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Entrada de lápiz 32"/>
              <p14:cNvContentPartPr/>
              <p14:nvPr/>
            </p14:nvContentPartPr>
            <p14:xfrm>
              <a:off x="2631240" y="3697200"/>
              <a:ext cx="234720" cy="417960"/>
            </p14:xfrm>
          </p:contentPart>
        </mc:Choice>
        <mc:Fallback xmlns="">
          <p:pic>
            <p:nvPicPr>
              <p:cNvPr id="33" name="Entrada de lápiz 3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21880" y="3677400"/>
                <a:ext cx="24876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Entrada de lápiz 33"/>
              <p14:cNvContentPartPr/>
              <p14:nvPr/>
            </p14:nvContentPartPr>
            <p14:xfrm>
              <a:off x="2730600" y="3834720"/>
              <a:ext cx="241200" cy="375480"/>
            </p14:xfrm>
          </p:contentPart>
        </mc:Choice>
        <mc:Fallback xmlns="">
          <p:pic>
            <p:nvPicPr>
              <p:cNvPr id="34" name="Entrada de lápiz 3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23400" y="3800520"/>
                <a:ext cx="2530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Entrada de lápiz 34"/>
              <p14:cNvContentPartPr/>
              <p14:nvPr/>
            </p14:nvContentPartPr>
            <p14:xfrm>
              <a:off x="2818080" y="4177440"/>
              <a:ext cx="108000" cy="225720"/>
            </p14:xfrm>
          </p:contentPart>
        </mc:Choice>
        <mc:Fallback xmlns="">
          <p:pic>
            <p:nvPicPr>
              <p:cNvPr id="35" name="Entrada de lápiz 3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08000" y="4142160"/>
                <a:ext cx="123840" cy="2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1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89761" y="168718"/>
            <a:ext cx="75438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Ejercicio 4.8 – Guía EDUCO </a:t>
            </a:r>
            <a:endParaRPr lang="es-AR" sz="4000" dirty="0"/>
          </a:p>
        </p:txBody>
      </p:sp>
      <p:cxnSp>
        <p:nvCxnSpPr>
          <p:cNvPr id="3" name="Conector recto 2"/>
          <p:cNvCxnSpPr/>
          <p:nvPr/>
        </p:nvCxnSpPr>
        <p:spPr>
          <a:xfrm flipV="1">
            <a:off x="5448" y="888458"/>
            <a:ext cx="121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/3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2247091"/>
            <a:ext cx="5518683" cy="397273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90499" y="1019825"/>
            <a:ext cx="116646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200" dirty="0"/>
              <a:t>Un gas se lleva a </a:t>
            </a:r>
            <a:r>
              <a:rPr lang="es-AR" sz="2200" dirty="0" smtClean="0"/>
              <a:t>través </a:t>
            </a:r>
            <a:r>
              <a:rPr lang="es-AR" sz="2200" dirty="0"/>
              <a:t>del ciclo indicado en la Figura Calcular: </a:t>
            </a:r>
            <a:r>
              <a:rPr lang="es-AR" sz="2200" dirty="0" smtClean="0"/>
              <a:t>a)El </a:t>
            </a:r>
            <a:r>
              <a:rPr lang="es-AR" sz="2200" dirty="0"/>
              <a:t>calor neto transferido al sistema durante el ciclo </a:t>
            </a:r>
            <a:r>
              <a:rPr lang="es-AR" sz="2200" dirty="0" smtClean="0"/>
              <a:t>completo. </a:t>
            </a:r>
            <a:r>
              <a:rPr lang="es-AR" sz="2200" dirty="0"/>
              <a:t>b) Si el ciclo se invierte, esto es, el proceso va por el camino ACBA, ¿</a:t>
            </a:r>
            <a:r>
              <a:rPr lang="es-AR" sz="2200" dirty="0" smtClean="0"/>
              <a:t>cuál </a:t>
            </a:r>
            <a:r>
              <a:rPr lang="es-AR" sz="2200" dirty="0"/>
              <a:t>es el calor </a:t>
            </a:r>
            <a:r>
              <a:rPr lang="es-AR" sz="2200" dirty="0" smtClean="0"/>
              <a:t>neto transferido </a:t>
            </a:r>
            <a:r>
              <a:rPr lang="es-AR" sz="2200" dirty="0"/>
              <a:t>por el ciclo?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5709182" y="2127821"/>
                <a:ext cx="5161221" cy="771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d>
                            <m:dPr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82" y="2127821"/>
                <a:ext cx="5161221" cy="771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5709182" y="3235881"/>
                <a:ext cx="4107728" cy="958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sz="2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A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s-AR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AR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𝐾𝐽</m:t>
                      </m:r>
                    </m:oMath>
                  </m:oMathPara>
                </a14:m>
                <a:endParaRPr lang="es-AR" sz="2200" i="1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82" y="3235881"/>
                <a:ext cx="4107728" cy="9587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rma libre 6"/>
          <p:cNvSpPr/>
          <p:nvPr/>
        </p:nvSpPr>
        <p:spPr>
          <a:xfrm>
            <a:off x="2500589" y="3119038"/>
            <a:ext cx="1392986" cy="2678061"/>
          </a:xfrm>
          <a:custGeom>
            <a:avLst/>
            <a:gdLst>
              <a:gd name="connsiteX0" fmla="*/ 0 w 1415846"/>
              <a:gd name="connsiteY0" fmla="*/ 2639961 h 2669458"/>
              <a:gd name="connsiteX1" fmla="*/ 29497 w 1415846"/>
              <a:gd name="connsiteY1" fmla="*/ 1917290 h 2669458"/>
              <a:gd name="connsiteX2" fmla="*/ 1356852 w 1415846"/>
              <a:gd name="connsiteY2" fmla="*/ 0 h 2669458"/>
              <a:gd name="connsiteX3" fmla="*/ 1415846 w 1415846"/>
              <a:gd name="connsiteY3" fmla="*/ 2669458 h 2669458"/>
              <a:gd name="connsiteX4" fmla="*/ 0 w 1415846"/>
              <a:gd name="connsiteY4" fmla="*/ 2639961 h 2669458"/>
              <a:gd name="connsiteX0" fmla="*/ 0 w 1415846"/>
              <a:gd name="connsiteY0" fmla="*/ 2647581 h 2677078"/>
              <a:gd name="connsiteX1" fmla="*/ 29497 w 1415846"/>
              <a:gd name="connsiteY1" fmla="*/ 1924910 h 2677078"/>
              <a:gd name="connsiteX2" fmla="*/ 1402572 w 1415846"/>
              <a:gd name="connsiteY2" fmla="*/ 0 h 2677078"/>
              <a:gd name="connsiteX3" fmla="*/ 1415846 w 1415846"/>
              <a:gd name="connsiteY3" fmla="*/ 2677078 h 2677078"/>
              <a:gd name="connsiteX4" fmla="*/ 0 w 1415846"/>
              <a:gd name="connsiteY4" fmla="*/ 2647581 h 2677078"/>
              <a:gd name="connsiteX0" fmla="*/ 23843 w 1386349"/>
              <a:gd name="connsiteY0" fmla="*/ 2678061 h 2678061"/>
              <a:gd name="connsiteX1" fmla="*/ 0 w 1386349"/>
              <a:gd name="connsiteY1" fmla="*/ 1924910 h 2678061"/>
              <a:gd name="connsiteX2" fmla="*/ 1373075 w 1386349"/>
              <a:gd name="connsiteY2" fmla="*/ 0 h 2678061"/>
              <a:gd name="connsiteX3" fmla="*/ 1386349 w 1386349"/>
              <a:gd name="connsiteY3" fmla="*/ 2677078 h 2678061"/>
              <a:gd name="connsiteX4" fmla="*/ 23843 w 1386349"/>
              <a:gd name="connsiteY4" fmla="*/ 2678061 h 2678061"/>
              <a:gd name="connsiteX0" fmla="*/ 0 w 1392986"/>
              <a:gd name="connsiteY0" fmla="*/ 2678061 h 2678061"/>
              <a:gd name="connsiteX1" fmla="*/ 6637 w 1392986"/>
              <a:gd name="connsiteY1" fmla="*/ 1924910 h 2678061"/>
              <a:gd name="connsiteX2" fmla="*/ 1379712 w 1392986"/>
              <a:gd name="connsiteY2" fmla="*/ 0 h 2678061"/>
              <a:gd name="connsiteX3" fmla="*/ 1392986 w 1392986"/>
              <a:gd name="connsiteY3" fmla="*/ 2677078 h 2678061"/>
              <a:gd name="connsiteX4" fmla="*/ 0 w 1392986"/>
              <a:gd name="connsiteY4" fmla="*/ 2678061 h 267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2986" h="2678061">
                <a:moveTo>
                  <a:pt x="0" y="2678061"/>
                </a:moveTo>
                <a:cubicBezTo>
                  <a:pt x="2212" y="2427011"/>
                  <a:pt x="4425" y="2175960"/>
                  <a:pt x="6637" y="1924910"/>
                </a:cubicBezTo>
                <a:lnTo>
                  <a:pt x="1379712" y="0"/>
                </a:lnTo>
                <a:cubicBezTo>
                  <a:pt x="1384137" y="892359"/>
                  <a:pt x="1388561" y="1784719"/>
                  <a:pt x="1392986" y="2677078"/>
                </a:cubicBezTo>
                <a:lnTo>
                  <a:pt x="0" y="267806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WAB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5709182" y="4452497"/>
                <a:ext cx="276075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 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𝐾𝐽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82" y="4452497"/>
                <a:ext cx="2760756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/>
          <p:cNvSpPr/>
          <p:nvPr/>
        </p:nvSpPr>
        <p:spPr>
          <a:xfrm>
            <a:off x="2500589" y="5059680"/>
            <a:ext cx="1392985" cy="7364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WCA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5709182" y="5151494"/>
                <a:ext cx="423718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𝑇𝑂𝑇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𝐶𝐴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𝐾𝐽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182" y="5151494"/>
                <a:ext cx="4237186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/>
          <p:cNvSpPr/>
          <p:nvPr/>
        </p:nvSpPr>
        <p:spPr>
          <a:xfrm>
            <a:off x="5945325" y="5865552"/>
            <a:ext cx="5913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Si invierto el sentido del ciclo solo cambia el signo del trabajo</a:t>
            </a:r>
            <a:endParaRPr lang="es-AR" dirty="0"/>
          </a:p>
        </p:txBody>
      </p:sp>
      <p:sp>
        <p:nvSpPr>
          <p:cNvPr id="5" name="Triángulo rectángulo 4"/>
          <p:cNvSpPr/>
          <p:nvPr/>
        </p:nvSpPr>
        <p:spPr>
          <a:xfrm flipH="1">
            <a:off x="2500587" y="3119038"/>
            <a:ext cx="1392985" cy="1930904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Wtot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960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 animBg="1"/>
      <p:bldP spid="12" grpId="0"/>
      <p:bldP spid="13" grpId="0" animBg="1"/>
      <p:bldP spid="1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0801" y="1075524"/>
                <a:ext cx="1192530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200" b="1" dirty="0" smtClean="0"/>
                  <a:t>4.9 </a:t>
                </a:r>
                <a:r>
                  <a:rPr lang="es-AR" sz="2200" dirty="0" smtClean="0"/>
                  <a:t>Un </a:t>
                </a:r>
                <a:r>
                  <a:rPr lang="es-AR" sz="2200" dirty="0"/>
                  <a:t>sistema cuyo diagrama </a:t>
                </a:r>
                <a:r>
                  <a:rPr lang="es-AR" sz="2200" dirty="0" err="1"/>
                  <a:t>pV</a:t>
                </a:r>
                <a:r>
                  <a:rPr lang="es-AR" sz="2200" dirty="0"/>
                  <a:t> se muestra en la figura, pasa del punto 1 al 3 siguiendo la trayectoria 1-4-3 y se mide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=2450 </m:t>
                    </m:r>
                    <m:d>
                      <m:dPr>
                        <m:begChr m:val="["/>
                        <m:endChr m:val="]"/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s-AR" sz="2200" dirty="0"/>
                  <a:t> y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=−1000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</m:t>
                    </m:r>
                  </m:oMath>
                </a14:m>
                <a:r>
                  <a:rPr lang="es-AR" sz="2200" dirty="0"/>
                  <a:t>. Si recorre la trayectoria 1-2-3 se mide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</m:t>
                    </m:r>
                  </m:oMath>
                </a14:m>
                <a:r>
                  <a:rPr lang="es-AR" sz="2200" dirty="0"/>
                  <a:t>. </a:t>
                </a:r>
              </a:p>
              <a:p>
                <a:pPr algn="just"/>
                <a:endParaRPr lang="es-AR" sz="22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" y="1075524"/>
                <a:ext cx="11925300" cy="1446550"/>
              </a:xfrm>
              <a:prstGeom prst="rect">
                <a:avLst/>
              </a:prstGeom>
              <a:blipFill rotWithShape="0">
                <a:blip r:embed="rId2"/>
                <a:stretch>
                  <a:fillRect l="-664" t="-2521" r="-6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3281330" y="3110602"/>
                <a:ext cx="2813050" cy="1923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000" b="1" dirty="0"/>
                  <a:t>Calcular: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AR" sz="2200" b="1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endParaRPr lang="es-AR" sz="2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s-AR" sz="2200" b="1" dirty="0"/>
                  <a:t>b) </a:t>
                </a:r>
                <a14:m>
                  <m:oMath xmlns:m="http://schemas.openxmlformats.org/officeDocument/2006/math">
                    <m:r>
                      <a:rPr lang="es-A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A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s-A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𝑡𝑜𝑡𝑎𝑙</m:t>
                    </m:r>
                  </m:oMath>
                </a14:m>
                <a:endParaRPr lang="es-AR" sz="2200" dirty="0"/>
              </a:p>
              <a:p>
                <a:pPr algn="just">
                  <a:lnSpc>
                    <a:spcPct val="150000"/>
                  </a:lnSpc>
                </a:pPr>
                <a:r>
                  <a:rPr lang="es-AR" sz="2200" b="1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</m:t>
                        </m:r>
                      </m:sub>
                    </m:sSub>
                  </m:oMath>
                </a14:m>
                <a:endParaRPr lang="es-AR" sz="22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330" y="3110602"/>
                <a:ext cx="2813050" cy="1923604"/>
              </a:xfrm>
              <a:prstGeom prst="rect">
                <a:avLst/>
              </a:prstGeom>
              <a:blipFill rotWithShape="0">
                <a:blip r:embed="rId3"/>
                <a:stretch>
                  <a:fillRect l="-2814" t="-1582" b="-28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01600" y="177049"/>
            <a:ext cx="11239500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 smtClean="0"/>
              <a:t>Ejercicio 4.9 – Guía EDUCO</a:t>
            </a:r>
            <a:endParaRPr lang="es-AR" sz="4400" dirty="0"/>
          </a:p>
        </p:txBody>
      </p:sp>
      <p:cxnSp>
        <p:nvCxnSpPr>
          <p:cNvPr id="15" name="Conector recto 14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680" y="2136217"/>
            <a:ext cx="5509681" cy="348651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1/4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438"/>
            <a:ext cx="6430963" cy="4069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6735329" y="2115487"/>
                <a:ext cx="250664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29" y="2115487"/>
                <a:ext cx="250664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6767910" y="2827517"/>
                <a:ext cx="334298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=3039,75 [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10" y="2827517"/>
                <a:ext cx="334298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2273300" y="1937900"/>
            <a:ext cx="2679699" cy="276388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b="1" dirty="0">
                <a:solidFill>
                  <a:schemeClr val="tx1"/>
                </a:solidFill>
              </a:rPr>
              <a:t>W</a:t>
            </a:r>
            <a:r>
              <a:rPr lang="es-AR" sz="4000" b="1" baseline="-25000" dirty="0">
                <a:solidFill>
                  <a:schemeClr val="tx1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6735329" y="3580614"/>
                <a:ext cx="49481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=2450 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+3039,75 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=5489,5 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29" y="3580614"/>
                <a:ext cx="494813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735329" y="4286243"/>
                <a:ext cx="4527549" cy="723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=5489,5 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m:rPr>
                          <m:nor/>
                        </m:rPr>
                        <a:rPr lang="es-AR" sz="2000" dirty="0"/>
                        <m:t> </m:t>
                      </m:r>
                      <m:f>
                        <m:fPr>
                          <m:ctrlP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𝑐𝑎𝑙</m:t>
                          </m:r>
                        </m:num>
                        <m:den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4,186 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=1311 </m:t>
                      </m:r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29" y="4286243"/>
                <a:ext cx="4527549" cy="7231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767910" y="1507013"/>
                <a:ext cx="12194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s-A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910" y="1507013"/>
                <a:ext cx="1219437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ítulo 1"/>
          <p:cNvSpPr txBox="1">
            <a:spLocks/>
          </p:cNvSpPr>
          <p:nvPr/>
        </p:nvSpPr>
        <p:spPr>
          <a:xfrm>
            <a:off x="101600" y="177049"/>
            <a:ext cx="11239500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 smtClean="0"/>
              <a:t>Ejercicio 4.9 – Guía EDUCO</a:t>
            </a:r>
            <a:endParaRPr lang="es-AR" sz="4400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2/4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Entrada de lápiz 3"/>
              <p14:cNvContentPartPr/>
              <p14:nvPr/>
            </p14:nvContentPartPr>
            <p14:xfrm>
              <a:off x="3417840" y="1378800"/>
              <a:ext cx="1675080" cy="418320"/>
            </p14:xfrm>
          </p:contentPart>
        </mc:Choice>
        <mc:Fallback xmlns="">
          <p:pic>
            <p:nvPicPr>
              <p:cNvPr id="4" name="Entrada de lápiz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7400" y="1370880"/>
                <a:ext cx="169128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65" y="1268003"/>
            <a:ext cx="4556715" cy="2883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548107" y="2470198"/>
                <a:ext cx="26468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𝑻𝒐𝒕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7" y="2470198"/>
                <a:ext cx="2646878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548107" y="3642874"/>
                <a:ext cx="595207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s-A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89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−4186 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=1303 [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7" y="3642874"/>
                <a:ext cx="5952079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48107" y="1883860"/>
                <a:ext cx="129605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𝑻𝒐𝒕</m:t>
                          </m:r>
                        </m:sub>
                      </m:sSub>
                      <m:r>
                        <a:rPr lang="es-AR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AR" sz="2200" b="1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7" y="1883860"/>
                <a:ext cx="1296059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548107" y="3056536"/>
                <a:ext cx="50210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=3039,75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+0[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7" y="3056536"/>
                <a:ext cx="5021055" cy="430887"/>
              </a:xfrm>
              <a:prstGeom prst="rect">
                <a:avLst/>
              </a:prstGeom>
              <a:blipFill rotWithShape="0">
                <a:blip r:embed="rId6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548107" y="4229211"/>
                <a:ext cx="760855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𝑻𝒐𝒕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1303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3039,75 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=−1736,75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  <a:p>
                <a:endParaRPr lang="es-AR" sz="2200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07" y="4229211"/>
                <a:ext cx="7608558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/>
          <p:cNvSpPr txBox="1">
            <a:spLocks/>
          </p:cNvSpPr>
          <p:nvPr/>
        </p:nvSpPr>
        <p:spPr>
          <a:xfrm>
            <a:off x="101600" y="177049"/>
            <a:ext cx="11239500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 smtClean="0"/>
              <a:t>Ejercicio 4.9 – Guía EDUCO</a:t>
            </a:r>
            <a:endParaRPr lang="es-AR" sz="44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3/4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26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3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1049365"/>
            <a:ext cx="5233964" cy="3312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226344" y="1527208"/>
                <a:ext cx="131510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AR" sz="2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𝟏𝟐𝟑</m:t>
                          </m:r>
                        </m:sub>
                      </m:sSub>
                      <m:r>
                        <a:rPr lang="es-AR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AR" sz="2200" b="1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44" y="1527208"/>
                <a:ext cx="1315104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226344" y="2077389"/>
                <a:ext cx="27911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44" y="2077389"/>
                <a:ext cx="2791149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5226344" y="2627570"/>
                <a:ext cx="320748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143</m:t>
                          </m:r>
                        </m:sub>
                      </m:sSub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1736</m:t>
                      </m:r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m:rPr>
                          <m:sty m:val="p"/>
                        </m:rP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44" y="2627570"/>
                <a:ext cx="3207481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5226344" y="3177750"/>
                <a:ext cx="5371535" cy="737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dato</m:t>
                      </m:r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 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𝑐𝑎𝑙</m:t>
                      </m:r>
                      <m:f>
                        <m:f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4,186 [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𝑐𝑎𝑙</m:t>
                          </m:r>
                        </m:den>
                      </m:f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=83,72 [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44" y="3177750"/>
                <a:ext cx="5371535" cy="7378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2508470" y="4904709"/>
                <a:ext cx="732642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=83,72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−1732 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e>
                      </m:d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𝟏𝟖𝟏𝟗</m:t>
                      </m:r>
                      <m:r>
                        <a:rPr lang="es-AR" sz="2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s-AR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es-AR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b="1" i="1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70" y="4904709"/>
                <a:ext cx="7326429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/>
          <p:cNvSpPr txBox="1">
            <a:spLocks/>
          </p:cNvSpPr>
          <p:nvPr/>
        </p:nvSpPr>
        <p:spPr>
          <a:xfrm>
            <a:off x="101600" y="177049"/>
            <a:ext cx="11239500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 smtClean="0"/>
              <a:t>Ejercicio 4.9 – Guía EDUCO</a:t>
            </a:r>
            <a:endParaRPr lang="es-AR" sz="4400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4/4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Forma libre 1"/>
          <p:cNvSpPr/>
          <p:nvPr/>
        </p:nvSpPr>
        <p:spPr>
          <a:xfrm>
            <a:off x="1814052" y="1740310"/>
            <a:ext cx="2212258" cy="2271251"/>
          </a:xfrm>
          <a:custGeom>
            <a:avLst/>
            <a:gdLst>
              <a:gd name="connsiteX0" fmla="*/ 0 w 2212258"/>
              <a:gd name="connsiteY0" fmla="*/ 0 h 2271251"/>
              <a:gd name="connsiteX1" fmla="*/ 206477 w 2212258"/>
              <a:gd name="connsiteY1" fmla="*/ 250722 h 2271251"/>
              <a:gd name="connsiteX2" fmla="*/ 368709 w 2212258"/>
              <a:gd name="connsiteY2" fmla="*/ 294967 h 2271251"/>
              <a:gd name="connsiteX3" fmla="*/ 545690 w 2212258"/>
              <a:gd name="connsiteY3" fmla="*/ 324464 h 2271251"/>
              <a:gd name="connsiteX4" fmla="*/ 663677 w 2212258"/>
              <a:gd name="connsiteY4" fmla="*/ 368709 h 2271251"/>
              <a:gd name="connsiteX5" fmla="*/ 737419 w 2212258"/>
              <a:gd name="connsiteY5" fmla="*/ 471948 h 2271251"/>
              <a:gd name="connsiteX6" fmla="*/ 752167 w 2212258"/>
              <a:gd name="connsiteY6" fmla="*/ 604684 h 2271251"/>
              <a:gd name="connsiteX7" fmla="*/ 825909 w 2212258"/>
              <a:gd name="connsiteY7" fmla="*/ 752167 h 2271251"/>
              <a:gd name="connsiteX8" fmla="*/ 1061883 w 2212258"/>
              <a:gd name="connsiteY8" fmla="*/ 766916 h 2271251"/>
              <a:gd name="connsiteX9" fmla="*/ 1209367 w 2212258"/>
              <a:gd name="connsiteY9" fmla="*/ 840658 h 2271251"/>
              <a:gd name="connsiteX10" fmla="*/ 1268361 w 2212258"/>
              <a:gd name="connsiteY10" fmla="*/ 958645 h 2271251"/>
              <a:gd name="connsiteX11" fmla="*/ 1312606 w 2212258"/>
              <a:gd name="connsiteY11" fmla="*/ 1017638 h 2271251"/>
              <a:gd name="connsiteX12" fmla="*/ 1401096 w 2212258"/>
              <a:gd name="connsiteY12" fmla="*/ 1150374 h 2271251"/>
              <a:gd name="connsiteX13" fmla="*/ 1474838 w 2212258"/>
              <a:gd name="connsiteY13" fmla="*/ 1253613 h 2271251"/>
              <a:gd name="connsiteX14" fmla="*/ 1622322 w 2212258"/>
              <a:gd name="connsiteY14" fmla="*/ 1297858 h 2271251"/>
              <a:gd name="connsiteX15" fmla="*/ 1769806 w 2212258"/>
              <a:gd name="connsiteY15" fmla="*/ 1342103 h 2271251"/>
              <a:gd name="connsiteX16" fmla="*/ 1946787 w 2212258"/>
              <a:gd name="connsiteY16" fmla="*/ 1371600 h 2271251"/>
              <a:gd name="connsiteX17" fmla="*/ 2064774 w 2212258"/>
              <a:gd name="connsiteY17" fmla="*/ 1415845 h 2271251"/>
              <a:gd name="connsiteX18" fmla="*/ 2197509 w 2212258"/>
              <a:gd name="connsiteY18" fmla="*/ 1548580 h 2271251"/>
              <a:gd name="connsiteX19" fmla="*/ 2212258 w 2212258"/>
              <a:gd name="connsiteY19" fmla="*/ 1651819 h 2271251"/>
              <a:gd name="connsiteX20" fmla="*/ 2212258 w 2212258"/>
              <a:gd name="connsiteY20" fmla="*/ 2256503 h 2271251"/>
              <a:gd name="connsiteX21" fmla="*/ 29496 w 2212258"/>
              <a:gd name="connsiteY21" fmla="*/ 2271251 h 2271251"/>
              <a:gd name="connsiteX22" fmla="*/ 0 w 2212258"/>
              <a:gd name="connsiteY22" fmla="*/ 0 h 2271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12258" h="2271251">
                <a:moveTo>
                  <a:pt x="0" y="0"/>
                </a:moveTo>
                <a:lnTo>
                  <a:pt x="206477" y="250722"/>
                </a:lnTo>
                <a:lnTo>
                  <a:pt x="368709" y="294967"/>
                </a:lnTo>
                <a:lnTo>
                  <a:pt x="545690" y="324464"/>
                </a:lnTo>
                <a:lnTo>
                  <a:pt x="663677" y="368709"/>
                </a:lnTo>
                <a:lnTo>
                  <a:pt x="737419" y="471948"/>
                </a:lnTo>
                <a:lnTo>
                  <a:pt x="752167" y="604684"/>
                </a:lnTo>
                <a:lnTo>
                  <a:pt x="825909" y="752167"/>
                </a:lnTo>
                <a:lnTo>
                  <a:pt x="1061883" y="766916"/>
                </a:lnTo>
                <a:lnTo>
                  <a:pt x="1209367" y="840658"/>
                </a:lnTo>
                <a:lnTo>
                  <a:pt x="1268361" y="958645"/>
                </a:lnTo>
                <a:lnTo>
                  <a:pt x="1312606" y="1017638"/>
                </a:lnTo>
                <a:lnTo>
                  <a:pt x="1401096" y="1150374"/>
                </a:lnTo>
                <a:lnTo>
                  <a:pt x="1474838" y="1253613"/>
                </a:lnTo>
                <a:lnTo>
                  <a:pt x="1622322" y="1297858"/>
                </a:lnTo>
                <a:lnTo>
                  <a:pt x="1769806" y="1342103"/>
                </a:lnTo>
                <a:lnTo>
                  <a:pt x="1946787" y="1371600"/>
                </a:lnTo>
                <a:lnTo>
                  <a:pt x="2064774" y="1415845"/>
                </a:lnTo>
                <a:lnTo>
                  <a:pt x="2197509" y="1548580"/>
                </a:lnTo>
                <a:lnTo>
                  <a:pt x="2212258" y="1651819"/>
                </a:lnTo>
                <a:lnTo>
                  <a:pt x="2212258" y="2256503"/>
                </a:lnTo>
                <a:lnTo>
                  <a:pt x="29496" y="227125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621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0" grpId="0"/>
      <p:bldP spid="11" grpId="0" animBg="1"/>
      <p:bldP spid="22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184485" y="1014549"/>
                <a:ext cx="1180992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200" b="1" dirty="0"/>
                  <a:t>4.10 –</a:t>
                </a:r>
                <a:r>
                  <a:rPr lang="es-AR" sz="2200" dirty="0"/>
                  <a:t> Un sistema experimenta la transformación 1-2-3-4 en donde 3-4 es adiabática (</a:t>
                </a:r>
                <a14:m>
                  <m:oMath xmlns:m="http://schemas.openxmlformats.org/officeDocument/2006/math"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=1,41</m:t>
                    </m:r>
                  </m:oMath>
                </a14:m>
                <a:r>
                  <a:rPr lang="es-AR" sz="2200" dirty="0"/>
                  <a:t>). Se mide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=1100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=1325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s-AR" sz="2200" dirty="0"/>
              </a:p>
              <a:p>
                <a:pPr algn="just"/>
                <a:endParaRPr lang="es-AR" sz="22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5" y="1014549"/>
                <a:ext cx="11809926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671" t="-3297" r="-6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2669703" y="3013455"/>
                <a:ext cx="2983915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200" b="1" dirty="0"/>
                  <a:t>Calcular:</a:t>
                </a:r>
              </a:p>
              <a:p>
                <a:pPr algn="just"/>
                <a:r>
                  <a:rPr lang="es-AR" sz="2200" b="1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lang="es-AR" sz="2200" b="1" dirty="0"/>
              </a:p>
              <a:p>
                <a:pPr algn="just"/>
                <a:r>
                  <a:rPr lang="es-AR" sz="2200" b="1" dirty="0"/>
                  <a:t>b)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s-AR" sz="2200" b="1" dirty="0"/>
              </a:p>
              <a:p>
                <a:pPr algn="just"/>
                <a:r>
                  <a:rPr lang="es-AR" sz="2200" b="1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endParaRPr lang="es-AR" sz="22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s-AR" sz="2200" b="1" dirty="0"/>
                  <a:t>d)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endParaRPr lang="es-AR" sz="2200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703" y="3013455"/>
                <a:ext cx="2983915" cy="1785104"/>
              </a:xfrm>
              <a:prstGeom prst="rect">
                <a:avLst/>
              </a:prstGeom>
              <a:blipFill rotWithShape="0">
                <a:blip r:embed="rId3"/>
                <a:stretch>
                  <a:fillRect l="-2658" t="-2048" b="-6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1 Título"/>
          <p:cNvSpPr txBox="1">
            <a:spLocks/>
          </p:cNvSpPr>
          <p:nvPr/>
        </p:nvSpPr>
        <p:spPr>
          <a:xfrm>
            <a:off x="389761" y="168718"/>
            <a:ext cx="75438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Ejercicio 4.10 – Guía EDUCO </a:t>
            </a:r>
            <a:endParaRPr lang="es-AR" sz="4000" dirty="0"/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5448" y="888458"/>
            <a:ext cx="121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048" y="1972095"/>
            <a:ext cx="6771631" cy="38678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1/3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UNIDAD II</a:t>
            </a:r>
            <a:endParaRPr lang="es-AR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4800600" y="594359"/>
            <a:ext cx="6492240" cy="5710845"/>
          </a:xfrm>
        </p:spPr>
        <p:txBody>
          <a:bodyPr>
            <a:noAutofit/>
          </a:bodyPr>
          <a:lstStyle/>
          <a:p>
            <a:pPr algn="just"/>
            <a:endParaRPr lang="es-AR" sz="2400" b="1" dirty="0" smtClean="0"/>
          </a:p>
          <a:p>
            <a:pPr marL="0" indent="0" algn="just">
              <a:buNone/>
            </a:pPr>
            <a:r>
              <a:rPr lang="es-AR" sz="2400" b="1" dirty="0" smtClean="0"/>
              <a:t>Contenidos Programa Analítico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AR" sz="2400" dirty="0"/>
              <a:t>Los principios de la termodinámica Primer principio, su formulación matemática, aplicaciones a las transformaciones en gases. </a:t>
            </a:r>
            <a:endParaRPr lang="es-AR" sz="2400" dirty="0" smtClean="0"/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sz="2400" b="1" dirty="0" smtClean="0">
                <a:solidFill>
                  <a:srgbClr val="00B0F0"/>
                </a:solidFill>
              </a:rPr>
              <a:t>TP4 </a:t>
            </a:r>
            <a:r>
              <a:rPr lang="es-AR" sz="2400" b="1" dirty="0">
                <a:solidFill>
                  <a:srgbClr val="00B0F0"/>
                </a:solidFill>
              </a:rPr>
              <a:t>– Guía </a:t>
            </a:r>
            <a:r>
              <a:rPr lang="es-AR" sz="2400" b="1" dirty="0" smtClean="0">
                <a:solidFill>
                  <a:srgbClr val="00B0F0"/>
                </a:solidFill>
              </a:rPr>
              <a:t>educo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sz="2400" b="1" dirty="0" smtClean="0">
                <a:solidFill>
                  <a:srgbClr val="00B0F0"/>
                </a:solidFill>
              </a:rPr>
              <a:t>CAP 19 - Sears </a:t>
            </a:r>
            <a:r>
              <a:rPr lang="es-AR" sz="2400" b="1" dirty="0" err="1" smtClean="0">
                <a:solidFill>
                  <a:srgbClr val="00B0F0"/>
                </a:solidFill>
              </a:rPr>
              <a:t>Semansky</a:t>
            </a:r>
            <a:endParaRPr lang="es-AR" sz="24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AR" sz="2400" dirty="0" smtClean="0"/>
              <a:t>Segundo principio, formas de enunciarlo y corolarios. El ciclo de Carnot, rendimiento. Ciclo invertido, eficiencia. Entropía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sz="2400" b="1" dirty="0" smtClean="0">
                <a:solidFill>
                  <a:srgbClr val="00B0F0"/>
                </a:solidFill>
              </a:rPr>
              <a:t>TP5 </a:t>
            </a:r>
            <a:r>
              <a:rPr lang="es-AR" sz="2400" b="1" dirty="0">
                <a:solidFill>
                  <a:srgbClr val="00B0F0"/>
                </a:solidFill>
              </a:rPr>
              <a:t>– Guía educo</a:t>
            </a:r>
            <a:endParaRPr lang="es-AR" sz="2400" b="1" dirty="0"/>
          </a:p>
          <a:p>
            <a:pPr algn="ctr">
              <a:buFont typeface="Wingdings" panose="05000000000000000000" pitchFamily="2" charset="2"/>
              <a:buChar char="ü"/>
            </a:pPr>
            <a:r>
              <a:rPr lang="es-AR" sz="2400" b="1" dirty="0">
                <a:solidFill>
                  <a:srgbClr val="00B0F0"/>
                </a:solidFill>
              </a:rPr>
              <a:t>CAP </a:t>
            </a:r>
            <a:r>
              <a:rPr lang="es-AR" sz="2400" b="1" dirty="0" smtClean="0">
                <a:solidFill>
                  <a:srgbClr val="00B0F0"/>
                </a:solidFill>
              </a:rPr>
              <a:t>20 - Sears </a:t>
            </a:r>
            <a:r>
              <a:rPr lang="es-AR" sz="2400" b="1" dirty="0" err="1">
                <a:solidFill>
                  <a:srgbClr val="00B0F0"/>
                </a:solidFill>
              </a:rPr>
              <a:t>Semansky</a:t>
            </a:r>
            <a:endParaRPr lang="es-AR" sz="2400" dirty="0"/>
          </a:p>
          <a:p>
            <a:pPr algn="just">
              <a:buFont typeface="Wingdings" panose="05000000000000000000" pitchFamily="2" charset="2"/>
              <a:buChar char="ü"/>
            </a:pPr>
            <a:endParaRPr lang="es-AR" sz="2400" dirty="0" smtClean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AR" sz="2800" dirty="0" smtClean="0"/>
              <a:t>Los principios de la termodinámica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392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" y="2134062"/>
            <a:ext cx="5172659" cy="2954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781951" y="3001768"/>
                <a:ext cx="331488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51" y="3001768"/>
                <a:ext cx="33148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4781951" y="2196270"/>
                <a:ext cx="125316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51" y="2196270"/>
                <a:ext cx="125316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4691022" y="3563390"/>
                <a:ext cx="5081776" cy="781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+0+</m:t>
                      </m:r>
                      <m:f>
                        <m:f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022" y="3563390"/>
                <a:ext cx="5081776" cy="7814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941580" y="4919167"/>
                <a:ext cx="8129598" cy="764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𝑎𝑡𝑚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12 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s-AR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−5 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1,41−1</m:t>
                          </m:r>
                        </m:den>
                      </m:f>
                      <m:d>
                        <m:d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𝑎𝑡𝑚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12 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−1,5 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𝑎𝑡𝑚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15 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80" y="4919167"/>
                <a:ext cx="8129598" cy="7641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3941580" y="5774150"/>
                <a:ext cx="381585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</m:t>
                          </m:r>
                        </m:sub>
                      </m:sSub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=24,66 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𝑎𝑡𝑚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→2500 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s-AR" sz="2200" i="1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80" y="5774150"/>
                <a:ext cx="3815853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1424231" y="2758327"/>
            <a:ext cx="1388811" cy="20098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lang="es-AR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</p:txBody>
      </p:sp>
      <p:sp>
        <p:nvSpPr>
          <p:cNvPr id="15" name="Forma libre 14"/>
          <p:cNvSpPr/>
          <p:nvPr/>
        </p:nvSpPr>
        <p:spPr>
          <a:xfrm>
            <a:off x="2813042" y="3782283"/>
            <a:ext cx="888643" cy="1004908"/>
          </a:xfrm>
          <a:custGeom>
            <a:avLst/>
            <a:gdLst>
              <a:gd name="connsiteX0" fmla="*/ 13063 w 600891"/>
              <a:gd name="connsiteY0" fmla="*/ 653142 h 653142"/>
              <a:gd name="connsiteX1" fmla="*/ 0 w 600891"/>
              <a:gd name="connsiteY1" fmla="*/ 0 h 653142"/>
              <a:gd name="connsiteX2" fmla="*/ 156754 w 600891"/>
              <a:gd name="connsiteY2" fmla="*/ 209005 h 653142"/>
              <a:gd name="connsiteX3" fmla="*/ 365760 w 600891"/>
              <a:gd name="connsiteY3" fmla="*/ 300445 h 653142"/>
              <a:gd name="connsiteX4" fmla="*/ 444137 w 600891"/>
              <a:gd name="connsiteY4" fmla="*/ 326571 h 653142"/>
              <a:gd name="connsiteX5" fmla="*/ 600891 w 600891"/>
              <a:gd name="connsiteY5" fmla="*/ 352697 h 653142"/>
              <a:gd name="connsiteX6" fmla="*/ 600891 w 600891"/>
              <a:gd name="connsiteY6" fmla="*/ 627017 h 653142"/>
              <a:gd name="connsiteX7" fmla="*/ 13063 w 600891"/>
              <a:gd name="connsiteY7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891" h="653142">
                <a:moveTo>
                  <a:pt x="13063" y="653142"/>
                </a:moveTo>
                <a:lnTo>
                  <a:pt x="0" y="0"/>
                </a:lnTo>
                <a:lnTo>
                  <a:pt x="156754" y="209005"/>
                </a:lnTo>
                <a:lnTo>
                  <a:pt x="365760" y="300445"/>
                </a:lnTo>
                <a:lnTo>
                  <a:pt x="444137" y="326571"/>
                </a:lnTo>
                <a:lnTo>
                  <a:pt x="600891" y="352697"/>
                </a:lnTo>
                <a:lnTo>
                  <a:pt x="600891" y="627017"/>
                </a:lnTo>
                <a:lnTo>
                  <a:pt x="13063" y="653142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lang="es-AR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34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389761" y="168718"/>
            <a:ext cx="75438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Ejercicio 4.10 – Guía EDUCO </a:t>
            </a:r>
            <a:endParaRPr lang="es-AR" sz="4000" dirty="0"/>
          </a:p>
        </p:txBody>
      </p:sp>
      <p:cxnSp>
        <p:nvCxnSpPr>
          <p:cNvPr id="21" name="Conector recto 20"/>
          <p:cNvCxnSpPr/>
          <p:nvPr/>
        </p:nvCxnSpPr>
        <p:spPr>
          <a:xfrm flipV="1">
            <a:off x="5448" y="888458"/>
            <a:ext cx="121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2/3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184485" y="1014549"/>
                <a:ext cx="1180992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200" b="1" dirty="0"/>
                  <a:t>4.10 –</a:t>
                </a:r>
                <a:r>
                  <a:rPr lang="es-AR" sz="2200" dirty="0"/>
                  <a:t> Un sistema experimenta la transformación 1-2-3-4 en donde 3-4 es adiabática (</a:t>
                </a:r>
                <a14:m>
                  <m:oMath xmlns:m="http://schemas.openxmlformats.org/officeDocument/2006/math"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=1,41</m:t>
                    </m:r>
                  </m:oMath>
                </a14:m>
                <a:r>
                  <a:rPr lang="es-AR" sz="2200" dirty="0"/>
                  <a:t>). Se mide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=1100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=1325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s-AR" sz="2200" dirty="0"/>
              </a:p>
              <a:p>
                <a:pPr algn="just"/>
                <a:endParaRPr lang="es-AR" sz="2200" dirty="0"/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5" y="1014549"/>
                <a:ext cx="11809926" cy="1107996"/>
              </a:xfrm>
              <a:prstGeom prst="rect">
                <a:avLst/>
              </a:prstGeom>
              <a:blipFill rotWithShape="0">
                <a:blip r:embed="rId8"/>
                <a:stretch>
                  <a:fillRect l="-671" t="-3297" r="-6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0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3" y="2122545"/>
            <a:ext cx="5172659" cy="2954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735927" y="3584913"/>
                <a:ext cx="564250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=4604 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−2127=2477 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s-AR" sz="2200" i="1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927" y="3584913"/>
                <a:ext cx="5642507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4735927" y="2922394"/>
                <a:ext cx="116487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AR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927" y="2922394"/>
                <a:ext cx="116487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389761" y="168718"/>
            <a:ext cx="75438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Ejercicio 4.10 – Guía EDUCO </a:t>
            </a:r>
            <a:endParaRPr lang="es-AR" sz="4000" dirty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5448" y="888458"/>
            <a:ext cx="121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1165504" y="245968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chemeClr val="bg1">
                    <a:lumMod val="75000"/>
                  </a:schemeClr>
                </a:solidFill>
              </a:rPr>
              <a:t>3/3</a:t>
            </a:r>
            <a:endParaRPr lang="es-A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184485" y="1014549"/>
                <a:ext cx="11809926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200" b="1" dirty="0"/>
                  <a:t>4.10 –</a:t>
                </a:r>
                <a:r>
                  <a:rPr lang="es-AR" sz="2200" dirty="0"/>
                  <a:t> Un sistema experimenta la transformación 1-2-3-4 en donde 3-4 es adiabática (</a:t>
                </a:r>
                <a14:m>
                  <m:oMath xmlns:m="http://schemas.openxmlformats.org/officeDocument/2006/math"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=1,41</m:t>
                    </m:r>
                  </m:oMath>
                </a14:m>
                <a:r>
                  <a:rPr lang="es-AR" sz="2200" dirty="0"/>
                  <a:t>). Se mide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=1100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A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=1325 </m:t>
                    </m:r>
                    <m:r>
                      <a:rPr lang="es-A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s-AR" sz="2200" dirty="0"/>
              </a:p>
              <a:p>
                <a:pPr algn="just"/>
                <a:endParaRPr lang="es-AR" sz="22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5" y="1014549"/>
                <a:ext cx="11809926" cy="1107996"/>
              </a:xfrm>
              <a:prstGeom prst="rect">
                <a:avLst/>
              </a:prstGeom>
              <a:blipFill rotWithShape="0">
                <a:blip r:embed="rId5"/>
                <a:stretch>
                  <a:fillRect l="-671" t="-3297" r="-6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099833" y="5232595"/>
                <a:ext cx="2740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A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𝑎𝑡𝑚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s-A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−5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33" y="5232595"/>
                <a:ext cx="2740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2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EJERCICIOS PARA</a:t>
            </a:r>
            <a:br>
              <a:rPr lang="es-AR" dirty="0" smtClean="0"/>
            </a:br>
            <a:r>
              <a:rPr lang="es-AR" dirty="0" smtClean="0"/>
              <a:t>TRABAJAR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277032" y="221225"/>
                <a:ext cx="7698658" cy="6459793"/>
              </a:xfrm>
            </p:spPr>
            <p:txBody>
              <a:bodyPr>
                <a:noAutofit/>
              </a:bodyPr>
              <a:lstStyle/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s-AR" dirty="0" smtClean="0"/>
                  <a:t>Un sistema termodinámico se </a:t>
                </a:r>
                <a:r>
                  <a:rPr lang="es-AR" dirty="0"/>
                  <a:t>lleva del estado </a:t>
                </a:r>
                <a:r>
                  <a:rPr lang="es-AR" dirty="0" smtClean="0"/>
                  <a:t>a al </a:t>
                </a:r>
                <a:r>
                  <a:rPr lang="es-AR" dirty="0"/>
                  <a:t>estado </a:t>
                </a:r>
                <a:r>
                  <a:rPr lang="es-AR" dirty="0" smtClean="0"/>
                  <a:t>c de la figura </a:t>
                </a:r>
                <a:r>
                  <a:rPr lang="es-AR" dirty="0"/>
                  <a:t>siguiendo la trayectoria </a:t>
                </a:r>
                <a:r>
                  <a:rPr lang="es-AR" dirty="0" err="1"/>
                  <a:t>abc</a:t>
                </a:r>
                <a:r>
                  <a:rPr lang="es-AR" dirty="0"/>
                  <a:t>, o bien, la </a:t>
                </a:r>
                <a:r>
                  <a:rPr lang="es-AR" dirty="0" smtClean="0"/>
                  <a:t>trayectoria </a:t>
                </a:r>
                <a:r>
                  <a:rPr lang="es-AR" dirty="0" err="1" smtClean="0"/>
                  <a:t>adc</a:t>
                </a:r>
                <a:r>
                  <a:rPr lang="es-AR" dirty="0"/>
                  <a:t>. Por la trayectoria </a:t>
                </a:r>
                <a:r>
                  <a:rPr lang="es-AR" dirty="0" err="1"/>
                  <a:t>abc</a:t>
                </a:r>
                <a:r>
                  <a:rPr lang="es-AR" dirty="0"/>
                  <a:t>, el trabajo </a:t>
                </a:r>
                <a:r>
                  <a:rPr lang="es-AR" dirty="0" smtClean="0"/>
                  <a:t>W efectuado </a:t>
                </a:r>
                <a:r>
                  <a:rPr lang="es-AR" dirty="0"/>
                  <a:t>por el sistema </a:t>
                </a:r>
                <a:r>
                  <a:rPr lang="es-AR" dirty="0" smtClean="0"/>
                  <a:t>es de </a:t>
                </a:r>
                <a:r>
                  <a:rPr lang="es-AR" dirty="0"/>
                  <a:t>450 J. Por la trayectoria </a:t>
                </a:r>
                <a:r>
                  <a:rPr lang="es-AR" dirty="0" err="1"/>
                  <a:t>adc</a:t>
                </a:r>
                <a:r>
                  <a:rPr lang="es-AR" dirty="0"/>
                  <a:t>, </a:t>
                </a:r>
                <a:r>
                  <a:rPr lang="es-AR" dirty="0" smtClean="0"/>
                  <a:t>W es </a:t>
                </a:r>
                <a:r>
                  <a:rPr lang="es-AR" dirty="0"/>
                  <a:t>de 120 J. Las energías </a:t>
                </a:r>
                <a:r>
                  <a:rPr lang="es-AR" dirty="0" smtClean="0"/>
                  <a:t>internas de </a:t>
                </a:r>
                <a:r>
                  <a:rPr lang="es-AR" dirty="0"/>
                  <a:t>los cuatro estados mostrados </a:t>
                </a:r>
                <a:r>
                  <a:rPr lang="es-AR" dirty="0" smtClean="0"/>
                  <a:t>en la </a:t>
                </a:r>
                <a:r>
                  <a:rPr lang="es-AR" dirty="0"/>
                  <a:t>figura son: </a:t>
                </a:r>
                <a:r>
                  <a:rPr lang="es-AR" dirty="0" err="1" smtClean="0"/>
                  <a:t>Ua</a:t>
                </a:r>
                <a:r>
                  <a:rPr lang="es-AR" dirty="0" smtClean="0"/>
                  <a:t>=5150 </a:t>
                </a:r>
                <a:r>
                  <a:rPr lang="es-AR" dirty="0"/>
                  <a:t>J, </a:t>
                </a:r>
                <a:r>
                  <a:rPr lang="es-AR" dirty="0" err="1" smtClean="0"/>
                  <a:t>Ub</a:t>
                </a:r>
                <a:r>
                  <a:rPr lang="es-AR" dirty="0" smtClean="0"/>
                  <a:t>=5240 </a:t>
                </a:r>
                <a:r>
                  <a:rPr lang="es-AR" dirty="0"/>
                  <a:t>J, </a:t>
                </a:r>
                <a:r>
                  <a:rPr lang="es-AR" dirty="0" err="1" smtClean="0"/>
                  <a:t>Uc</a:t>
                </a:r>
                <a:r>
                  <a:rPr lang="es-AR" dirty="0"/>
                  <a:t>=</a:t>
                </a:r>
                <a:r>
                  <a:rPr lang="es-AR" dirty="0" smtClean="0"/>
                  <a:t>5680 </a:t>
                </a:r>
                <a:r>
                  <a:rPr lang="es-AR" dirty="0"/>
                  <a:t>J y </a:t>
                </a:r>
                <a:r>
                  <a:rPr lang="es-AR" dirty="0" err="1" smtClean="0"/>
                  <a:t>Ud</a:t>
                </a:r>
                <a:r>
                  <a:rPr lang="es-AR" dirty="0" smtClean="0"/>
                  <a:t>=5330 </a:t>
                </a:r>
                <a:r>
                  <a:rPr lang="es-AR" dirty="0"/>
                  <a:t>J. </a:t>
                </a:r>
                <a:r>
                  <a:rPr lang="es-AR" dirty="0" smtClean="0"/>
                  <a:t>Calcule </a:t>
                </a:r>
                <a:r>
                  <a:rPr lang="es-AR" dirty="0"/>
                  <a:t>el flujo de calor </a:t>
                </a:r>
                <a:r>
                  <a:rPr lang="es-AR" dirty="0" smtClean="0"/>
                  <a:t>Q para cada uno </a:t>
                </a:r>
                <a:r>
                  <a:rPr lang="es-AR" dirty="0"/>
                  <a:t>de los cuatro procesos: ab, </a:t>
                </a:r>
                <a:r>
                  <a:rPr lang="es-AR" dirty="0" err="1"/>
                  <a:t>bc</a:t>
                </a:r>
                <a:r>
                  <a:rPr lang="es-AR" dirty="0"/>
                  <a:t>, </a:t>
                </a:r>
                <a:r>
                  <a:rPr lang="es-AR" dirty="0" smtClean="0"/>
                  <a:t>ad y </a:t>
                </a:r>
                <a:r>
                  <a:rPr lang="es-AR" dirty="0"/>
                  <a:t>dc. En cada proceso, ¿el sistema absorbe o desprende calor</a:t>
                </a:r>
                <a:r>
                  <a:rPr lang="es-AR" dirty="0" smtClean="0"/>
                  <a:t>?</a:t>
                </a:r>
              </a:p>
              <a:p>
                <a:pPr marL="0" indent="0" algn="just">
                  <a:buClr>
                    <a:schemeClr val="accent2"/>
                  </a:buClr>
                  <a:buNone/>
                </a:pPr>
                <a:r>
                  <a:rPr lang="es-AR" b="1" dirty="0"/>
                  <a:t>R: Qab= 90 J, </a:t>
                </a:r>
                <a:r>
                  <a:rPr lang="es-AR" b="1" dirty="0" err="1"/>
                  <a:t>Qbc</a:t>
                </a:r>
                <a:r>
                  <a:rPr lang="es-AR" b="1" dirty="0"/>
                  <a:t>=890 J, </a:t>
                </a:r>
                <a:r>
                  <a:rPr lang="es-AR" b="1" dirty="0" err="1"/>
                  <a:t>Qad</a:t>
                </a:r>
                <a:r>
                  <a:rPr lang="es-AR" b="1" dirty="0"/>
                  <a:t>=300 y </a:t>
                </a:r>
                <a:r>
                  <a:rPr lang="es-AR" b="1" dirty="0" err="1" smtClean="0"/>
                  <a:t>Qdc</a:t>
                </a:r>
                <a:r>
                  <a:rPr lang="es-AR" b="1" dirty="0" smtClean="0"/>
                  <a:t>=350 </a:t>
                </a:r>
                <a:r>
                  <a:rPr lang="es-AR" b="1" dirty="0"/>
                  <a:t>J</a:t>
                </a:r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s-AR" dirty="0" smtClean="0"/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s-AR" dirty="0"/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s-AR" dirty="0"/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r>
                  <a:rPr lang="es-AR" dirty="0"/>
                  <a:t>Una cantidad de aire se lleva del estado </a:t>
                </a:r>
                <a:r>
                  <a:rPr lang="es-AR" dirty="0" smtClean="0"/>
                  <a:t>a al b siguiendo una trayectoria </a:t>
                </a:r>
                <a:r>
                  <a:rPr lang="es-AR" dirty="0"/>
                  <a:t>recta en una gráfica </a:t>
                </a:r>
                <a:r>
                  <a:rPr lang="es-AR" dirty="0" err="1" smtClean="0"/>
                  <a:t>pV</a:t>
                </a:r>
                <a:r>
                  <a:rPr lang="es-AR" dirty="0" smtClean="0"/>
                  <a:t> a</a:t>
                </a:r>
                <a:r>
                  <a:rPr lang="es-AR" dirty="0"/>
                  <a:t>) En este proceso</a:t>
                </a:r>
                <a:r>
                  <a:rPr lang="es-AR" dirty="0" smtClean="0"/>
                  <a:t>, ¿</a:t>
                </a:r>
                <a:r>
                  <a:rPr lang="es-AR" dirty="0"/>
                  <a:t>la temperatura del gas </a:t>
                </a:r>
                <a:r>
                  <a:rPr lang="es-AR" dirty="0" smtClean="0"/>
                  <a:t>aumenta, disminuye </a:t>
                </a:r>
                <a:r>
                  <a:rPr lang="es-AR" dirty="0"/>
                  <a:t>o no cambia? </a:t>
                </a:r>
                <a:r>
                  <a:rPr lang="es-AR" dirty="0" smtClean="0"/>
                  <a:t>Explique su </a:t>
                </a:r>
                <a:r>
                  <a:rPr lang="es-AR" dirty="0"/>
                  <a:t>respuesta. b) Si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𝑉𝑎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=0,07 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AR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i="1" dirty="0" err="1" smtClean="0">
                        <a:latin typeface="Cambria Math" panose="02040503050406030204" pitchFamily="18" charset="0"/>
                      </a:rPr>
                      <m:t>𝑉𝑏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=0,11 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AR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AR" i="1" dirty="0" err="1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 dirty="0" err="1" smtClean="0">
                        <a:latin typeface="Cambria Math" panose="02040503050406030204" pitchFamily="18" charset="0"/>
                      </a:rPr>
                      <m:t>𝑃𝑎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b="0" i="1" dirty="0" smtClean="0">
                        <a:latin typeface="Cambria Math" panose="02040503050406030204" pitchFamily="18" charset="0"/>
                      </a:rPr>
                      <m:t>,40</m:t>
                    </m:r>
                    <m:r>
                      <a:rPr lang="es-A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AR" i="1" dirty="0" err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es-AR" dirty="0" smtClean="0"/>
                  <a:t>, </a:t>
                </a:r>
                <a:r>
                  <a:rPr lang="es-AR" dirty="0"/>
                  <a:t>¿</a:t>
                </a:r>
                <a:r>
                  <a:rPr lang="es-AR" dirty="0" smtClean="0"/>
                  <a:t>cuánto trabajo W efectúa </a:t>
                </a:r>
                <a:r>
                  <a:rPr lang="es-AR" dirty="0"/>
                  <a:t>el gas en </a:t>
                </a:r>
                <a:r>
                  <a:rPr lang="es-AR" dirty="0" smtClean="0"/>
                  <a:t>este proceso</a:t>
                </a:r>
                <a:r>
                  <a:rPr lang="es-AR" dirty="0"/>
                  <a:t>? </a:t>
                </a:r>
              </a:p>
              <a:p>
                <a:pPr marL="0" indent="0" algn="just">
                  <a:lnSpc>
                    <a:spcPct val="100000"/>
                  </a:lnSpc>
                  <a:buClr>
                    <a:schemeClr val="accent2"/>
                  </a:buClr>
                  <a:buNone/>
                </a:pPr>
                <a:r>
                  <a:rPr lang="es-AR" sz="1800" i="1" dirty="0" smtClean="0"/>
                  <a:t>Suponga </a:t>
                </a:r>
                <a:r>
                  <a:rPr lang="es-AR" sz="1800" i="1" dirty="0"/>
                  <a:t>que el gas </a:t>
                </a:r>
                <a:r>
                  <a:rPr lang="es-AR" sz="1800" i="1" dirty="0" smtClean="0"/>
                  <a:t>tiene comportamiento ideal</a:t>
                </a:r>
              </a:p>
              <a:p>
                <a:pPr marL="0" indent="0" algn="just">
                  <a:lnSpc>
                    <a:spcPct val="100000"/>
                  </a:lnSpc>
                  <a:buClr>
                    <a:schemeClr val="accent2"/>
                  </a:buClr>
                  <a:buNone/>
                </a:pPr>
                <a:r>
                  <a:rPr lang="es-AR" sz="1800" b="1" dirty="0" smtClean="0"/>
                  <a:t>R:a) </a:t>
                </a:r>
                <a:r>
                  <a:rPr lang="es-AR" sz="1800" b="1" dirty="0" err="1" smtClean="0"/>
                  <a:t>Temp</a:t>
                </a:r>
                <a:r>
                  <a:rPr lang="es-AR" sz="1800" b="1" dirty="0" smtClean="0"/>
                  <a:t>. Aumenta b) 4800 J</a:t>
                </a:r>
                <a:endParaRPr lang="es-AR" sz="1800" b="1" dirty="0"/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s-AR" dirty="0" smtClean="0"/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s-AR" dirty="0"/>
              </a:p>
              <a:p>
                <a:pPr algn="just">
                  <a:buClr>
                    <a:schemeClr val="accent2"/>
                  </a:buClr>
                  <a:buFont typeface="Wingdings" panose="05000000000000000000" pitchFamily="2" charset="2"/>
                  <a:buChar char="ü"/>
                </a:pPr>
                <a:endParaRPr lang="es-AR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7032" y="221225"/>
                <a:ext cx="7698658" cy="6459793"/>
              </a:xfrm>
              <a:blipFill rotWithShape="0">
                <a:blip r:embed="rId2"/>
                <a:stretch>
                  <a:fillRect l="-2059" t="-943" r="-197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928" y="2168044"/>
            <a:ext cx="2468762" cy="16978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48" y="3851516"/>
            <a:ext cx="3605103" cy="2829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ángulo 6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Trabajo Práctico </a:t>
            </a:r>
            <a:r>
              <a:rPr lang="es-A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EJERCICIOS PARA</a:t>
            </a:r>
            <a:br>
              <a:rPr lang="es-AR" dirty="0" smtClean="0"/>
            </a:br>
            <a:r>
              <a:rPr lang="es-AR" dirty="0" smtClean="0"/>
              <a:t>TRABAJAR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Trabajo Práctico </a:t>
            </a:r>
            <a:r>
              <a:rPr lang="es-A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s-A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29686" y="2824335"/>
            <a:ext cx="7750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Además  del 19.40 al 19.50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84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097280" y="5426982"/>
            <a:ext cx="10400348" cy="470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5: Segundo Principio de la Termodinámica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8" name="AutoShape 2" descr="rayos infrarro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6" name="Picture 2" descr="Decoración del hogar motor tren de vapor vehículos locomotoras d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34" y="0"/>
            <a:ext cx="7246366" cy="48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Maquinas Térmicas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AR" dirty="0" smtClean="0"/>
                  <a:t>Una máquina térmica toma calor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AR" i="1" baseline="-25000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 smtClean="0"/>
                  <a:t>de </a:t>
                </a:r>
                <a:r>
                  <a:rPr lang="es-AR" dirty="0"/>
                  <a:t>una fuente, convierte parte de él en trabajo </a:t>
                </a:r>
                <a:r>
                  <a:rPr lang="es-AR" dirty="0" smtClean="0"/>
                  <a:t>W y desecha </a:t>
                </a:r>
                <a:r>
                  <a:rPr lang="es-AR" dirty="0"/>
                  <a:t>o expulsa el resto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ES" b="0" i="1" baseline="-2500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s-AR" dirty="0"/>
                  <a:t> a una temperatura </a:t>
                </a:r>
                <a:r>
                  <a:rPr lang="es-AR" dirty="0" smtClean="0"/>
                  <a:t>menor. La </a:t>
                </a:r>
                <a:r>
                  <a:rPr lang="es-AR" dirty="0"/>
                  <a:t>eficiencia térmica </a:t>
                </a:r>
                <a:r>
                  <a:rPr lang="es-AR" dirty="0" smtClean="0"/>
                  <a:t>e de </a:t>
                </a:r>
                <a:r>
                  <a:rPr lang="es-AR" dirty="0"/>
                  <a:t>una máquina térmica mide </a:t>
                </a:r>
                <a:r>
                  <a:rPr lang="es-AR" dirty="0" smtClean="0"/>
                  <a:t>qué tanto </a:t>
                </a:r>
                <a:r>
                  <a:rPr lang="es-AR" dirty="0"/>
                  <a:t>del calor absorbido se convierte en trabajo</a:t>
                </a:r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06" t="-1667" r="-1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097279" y="3252400"/>
            <a:ext cx="5159429" cy="1622323"/>
            <a:chOff x="1097280" y="3583858"/>
            <a:chExt cx="5546254" cy="1622323"/>
          </a:xfrm>
        </p:grpSpPr>
        <p:sp>
          <p:nvSpPr>
            <p:cNvPr id="8" name="Rectángulo redondeado 7"/>
            <p:cNvSpPr/>
            <p:nvPr/>
          </p:nvSpPr>
          <p:spPr>
            <a:xfrm>
              <a:off x="1097280" y="3583858"/>
              <a:ext cx="5546254" cy="1622323"/>
            </a:xfrm>
            <a:prstGeom prst="roundRect">
              <a:avLst/>
            </a:prstGeom>
            <a:solidFill>
              <a:srgbClr val="FFFC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8144" y="3733303"/>
              <a:ext cx="5244526" cy="1323431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6441875" y="2920181"/>
            <a:ext cx="4713806" cy="2448232"/>
            <a:chOff x="6441875" y="2920181"/>
            <a:chExt cx="4713806" cy="2448232"/>
          </a:xfrm>
        </p:grpSpPr>
        <p:sp>
          <p:nvSpPr>
            <p:cNvPr id="11" name="Rectángulo redondeado 10"/>
            <p:cNvSpPr/>
            <p:nvPr/>
          </p:nvSpPr>
          <p:spPr>
            <a:xfrm>
              <a:off x="6441875" y="2920181"/>
              <a:ext cx="4713806" cy="2448232"/>
            </a:xfrm>
            <a:prstGeom prst="roundRect">
              <a:avLst/>
            </a:prstGeom>
            <a:solidFill>
              <a:srgbClr val="FFFC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4686" y="3068912"/>
              <a:ext cx="4268184" cy="2165518"/>
            </a:xfrm>
            <a:prstGeom prst="rect">
              <a:avLst/>
            </a:prstGeom>
          </p:spPr>
        </p:pic>
      </p:grpSp>
      <p:sp>
        <p:nvSpPr>
          <p:cNvPr id="13" name="Rectángulo 12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</a:t>
            </a:r>
            <a:endParaRPr lang="es-A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trada de lápiz 1"/>
              <p14:cNvContentPartPr/>
              <p14:nvPr/>
            </p14:nvContentPartPr>
            <p14:xfrm>
              <a:off x="1329840" y="857520"/>
              <a:ext cx="8698320" cy="533484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4080" y="850320"/>
                <a:ext cx="8710920" cy="535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2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Maquinas Térmicas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AR" dirty="0"/>
          </a:p>
        </p:txBody>
      </p:sp>
      <p:grpSp>
        <p:nvGrpSpPr>
          <p:cNvPr id="12" name="Grupo 11"/>
          <p:cNvGrpSpPr/>
          <p:nvPr/>
        </p:nvGrpSpPr>
        <p:grpSpPr>
          <a:xfrm>
            <a:off x="6441875" y="2920181"/>
            <a:ext cx="4713806" cy="2448232"/>
            <a:chOff x="6441875" y="2920181"/>
            <a:chExt cx="4713806" cy="2448232"/>
          </a:xfrm>
        </p:grpSpPr>
        <p:sp>
          <p:nvSpPr>
            <p:cNvPr id="11" name="Rectángulo redondeado 10"/>
            <p:cNvSpPr/>
            <p:nvPr/>
          </p:nvSpPr>
          <p:spPr>
            <a:xfrm>
              <a:off x="6441875" y="2920181"/>
              <a:ext cx="4713806" cy="2448232"/>
            </a:xfrm>
            <a:prstGeom prst="roundRect">
              <a:avLst/>
            </a:prstGeom>
            <a:solidFill>
              <a:srgbClr val="FFFC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4686" y="3068912"/>
              <a:ext cx="4268184" cy="2165518"/>
            </a:xfrm>
            <a:prstGeom prst="rect">
              <a:avLst/>
            </a:prstGeom>
          </p:spPr>
        </p:pic>
      </p:grpSp>
      <p:sp>
        <p:nvSpPr>
          <p:cNvPr id="13" name="Rectángulo 12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</a:t>
            </a:r>
            <a:endParaRPr lang="es-AR" dirty="0"/>
          </a:p>
        </p:txBody>
      </p:sp>
      <p:pic>
        <p:nvPicPr>
          <p:cNvPr id="14" name="Picture 2" descr="C:\Users\Guille\Desktop\vapor 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9322" y="2168764"/>
            <a:ext cx="5392556" cy="370033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/>
              <p14:cNvContentPartPr/>
              <p14:nvPr/>
            </p14:nvContentPartPr>
            <p14:xfrm>
              <a:off x="1783080" y="1900080"/>
              <a:ext cx="4878720" cy="110124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4440" y="1890360"/>
                <a:ext cx="4897080" cy="11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1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tecnologiascp.files.wordpress.com/2012/09/termica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746" y="1428736"/>
            <a:ext cx="9220253" cy="4783516"/>
          </a:xfrm>
          <a:prstGeom prst="rect">
            <a:avLst/>
          </a:prstGeom>
          <a:noFill/>
        </p:spPr>
      </p:pic>
      <p:sp>
        <p:nvSpPr>
          <p:cNvPr id="5" name="4 Flecha derecha"/>
          <p:cNvSpPr/>
          <p:nvPr/>
        </p:nvSpPr>
        <p:spPr>
          <a:xfrm>
            <a:off x="5345901" y="1035827"/>
            <a:ext cx="1071570" cy="7858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abajo"/>
          <p:cNvSpPr/>
          <p:nvPr/>
        </p:nvSpPr>
        <p:spPr>
          <a:xfrm>
            <a:off x="7239008" y="3500438"/>
            <a:ext cx="785818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3952860" y="435662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 smtClean="0">
                <a:solidFill>
                  <a:srgbClr val="FF0000"/>
                </a:solidFill>
              </a:rPr>
              <a:t>QH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167702" y="3357562"/>
            <a:ext cx="19288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smtClean="0">
                <a:solidFill>
                  <a:schemeClr val="accent1"/>
                </a:solidFill>
              </a:rPr>
              <a:t>QC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6596066" y="1428736"/>
            <a:ext cx="928694" cy="85725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7167570" y="571480"/>
            <a:ext cx="428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FF00"/>
                </a:solidFill>
              </a:rPr>
              <a:t>W</a:t>
            </a:r>
            <a:endParaRPr lang="es-AR" sz="3200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6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Maquinas Térmicas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AR" dirty="0"/>
          </a:p>
        </p:txBody>
      </p:sp>
      <p:sp>
        <p:nvSpPr>
          <p:cNvPr id="13" name="Rectángulo 12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</a:t>
            </a:r>
            <a:endParaRPr lang="es-AR" dirty="0"/>
          </a:p>
        </p:txBody>
      </p:sp>
      <p:pic>
        <p:nvPicPr>
          <p:cNvPr id="9" name="Picture 4" descr="https://tecnologiascp.files.wordpress.com/2012/09/termic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7787" y="1845734"/>
            <a:ext cx="8610600" cy="4467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6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57315" y="156621"/>
            <a:ext cx="75438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Ejemplo 1  </a:t>
            </a:r>
            <a:endParaRPr lang="es-AR" sz="40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-24048" y="888458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57315" y="1007729"/>
                <a:ext cx="11892117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200" dirty="0" smtClean="0"/>
                  <a:t>Un motor de combustión de </a:t>
                </a:r>
                <a:r>
                  <a:rPr lang="es-AR" sz="2200" dirty="0"/>
                  <a:t>un camión toma </a:t>
                </a:r>
                <a:r>
                  <a:rPr lang="es-AR" sz="2200" dirty="0" smtClean="0"/>
                  <a:t>10000 </a:t>
                </a:r>
                <a:r>
                  <a:rPr lang="es-AR" sz="2200" dirty="0"/>
                  <a:t>J de calor y </a:t>
                </a:r>
                <a:r>
                  <a:rPr lang="es-AR" sz="2200" dirty="0" smtClean="0"/>
                  <a:t>produce 2000 </a:t>
                </a:r>
                <a:r>
                  <a:rPr lang="es-AR" sz="2200" dirty="0"/>
                  <a:t>J de trabajo mecánico por ciclo. El calor se obtiene </a:t>
                </a:r>
                <a:r>
                  <a:rPr lang="es-AR" sz="2200" dirty="0" smtClean="0"/>
                  <a:t>quemando gasolina</a:t>
                </a:r>
                <a:r>
                  <a:rPr lang="es-AR" sz="2200" dirty="0"/>
                  <a:t>, cuyo calor de combustión es </a:t>
                </a:r>
                <a14:m>
                  <m:oMath xmlns:m="http://schemas.openxmlformats.org/officeDocument/2006/math">
                    <m:r>
                      <a:rPr lang="es-AR" sz="2200" i="1" dirty="0" smtClean="0">
                        <a:latin typeface="Cambria Math" panose="02040503050406030204" pitchFamily="18" charset="0"/>
                      </a:rPr>
                      <m:t>𝐿𝑐</m:t>
                    </m:r>
                    <m:r>
                      <a:rPr lang="es-AR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200" i="1" dirty="0" smtClean="0">
                        <a:latin typeface="Cambria Math" panose="02040503050406030204" pitchFamily="18" charset="0"/>
                      </a:rPr>
                      <m:t>55,0 </m:t>
                    </m:r>
                    <m:r>
                      <a:rPr lang="es-AR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AR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2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AR" sz="2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AR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2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AR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AR" sz="22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AR" sz="2200" dirty="0"/>
                  <a:t>. a) </a:t>
                </a:r>
                <a:r>
                  <a:rPr lang="es-AR" sz="2200" dirty="0" smtClean="0"/>
                  <a:t>Calcule la </a:t>
                </a:r>
                <a:r>
                  <a:rPr lang="es-AR" sz="2200" dirty="0"/>
                  <a:t>eficiencia térmica del motor. b) ¿Cuánto calor se desecha en cada </a:t>
                </a:r>
                <a:r>
                  <a:rPr lang="es-AR" sz="2200" dirty="0" smtClean="0"/>
                  <a:t>ciclo</a:t>
                </a:r>
                <a:r>
                  <a:rPr lang="es-AR" sz="2200" dirty="0"/>
                  <a:t>? c) ¿</a:t>
                </a:r>
                <a:r>
                  <a:rPr lang="es-AR" sz="2200" dirty="0" smtClean="0"/>
                  <a:t>Cuánto combustible </a:t>
                </a:r>
                <a:r>
                  <a:rPr lang="es-AR" sz="2200" dirty="0"/>
                  <a:t>se quema en cada ciclo? 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5" y="1007729"/>
                <a:ext cx="11892117" cy="1446550"/>
              </a:xfrm>
              <a:prstGeom prst="rect">
                <a:avLst/>
              </a:prstGeom>
              <a:blipFill rotWithShape="0">
                <a:blip r:embed="rId5"/>
                <a:stretch>
                  <a:fillRect l="-666" t="-2521" r="-666" b="-75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257578" y="2713133"/>
                <a:ext cx="2810324" cy="1000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𝑸𝒉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𝟏𝟎𝟎𝟎𝟎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s-AR" sz="2000" b="1" dirty="0" smtClean="0"/>
                  <a:t>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𝑻𝒉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78" y="2713133"/>
                <a:ext cx="2810324" cy="1000635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2788024" y="3821330"/>
                <a:ext cx="2435268" cy="112788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AR" sz="2000" i="1" dirty="0" smtClean="0">
                          <a:latin typeface="Cambria Math" panose="02040503050406030204" pitchFamily="18" charset="0"/>
                        </a:rPr>
                        <m:t>=2000 </m:t>
                      </m:r>
                      <m:r>
                        <a:rPr lang="es-AR" sz="2000" i="1" dirty="0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024" y="3821330"/>
                <a:ext cx="2435268" cy="112788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10"/>
              <p:cNvSpPr/>
              <p:nvPr/>
            </p:nvSpPr>
            <p:spPr>
              <a:xfrm>
                <a:off x="381003" y="5070677"/>
                <a:ext cx="2407021" cy="105695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𝑸𝒄</m:t>
                      </m:r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AR" sz="20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𝑻𝒄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1" name="Elips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3" y="5070677"/>
                <a:ext cx="2407021" cy="1056954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/>
          <p:cNvSpPr/>
          <p:nvPr/>
        </p:nvSpPr>
        <p:spPr>
          <a:xfrm>
            <a:off x="6511939" y="4469345"/>
            <a:ext cx="332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Siendo m la masa de combustible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306096" y="5340740"/>
                <a:ext cx="206736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AR" b="1" dirty="0" smtClean="0"/>
                  <a:t>NOMENCLATURA: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s-AR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AR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𝐡𝐨𝐭</m:t>
                      </m:r>
                      <m:r>
                        <a:rPr lang="es-E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𝐜𝐚𝐥𝐢𝐞𝐧𝐭𝐞</m:t>
                      </m:r>
                    </m:oMath>
                  </m:oMathPara>
                </a14:m>
                <a:endParaRPr lang="es-ES" b="1" i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AR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s-AR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AR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𝐜𝐨𝐥𝐝</m:t>
                      </m:r>
                      <m:r>
                        <a:rPr lang="es-ES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𝐟𝐫</m:t>
                      </m:r>
                      <m:r>
                        <a:rPr lang="es-ES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ES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𝐨</m:t>
                      </m:r>
                    </m:oMath>
                  </m:oMathPara>
                </a14:m>
                <a:endParaRPr lang="es-AR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096" y="5340740"/>
                <a:ext cx="2067361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2360" t="-32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516839" y="2619271"/>
                <a:ext cx="3340658" cy="807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b>
                            <m:sSubPr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2000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00 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den>
                      </m:f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39" y="2619271"/>
                <a:ext cx="3340658" cy="8072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6516839" y="3591472"/>
                <a:ext cx="389151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A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AR" sz="2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|+</m:t>
                      </m:r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AR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s-AR" sz="2200">
                          <a:latin typeface="Cambria Math" panose="02040503050406030204" pitchFamily="18" charset="0"/>
                        </a:rPr>
                        <m:t>000 [</m:t>
                      </m:r>
                      <m:r>
                        <m:rPr>
                          <m:sty m:val="p"/>
                        </m:rPr>
                        <a:rPr lang="es-AR" sz="22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s-AR" sz="220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AR" sz="2200" b="0" i="0" smtClean="0">
                          <a:latin typeface="Cambria Math" panose="02040503050406030204" pitchFamily="18" charset="0"/>
                        </a:rPr>
                        <m:t>=8000 [</m:t>
                      </m:r>
                      <m:r>
                        <m:rPr>
                          <m:sty m:val="p"/>
                        </m:rPr>
                        <a:rPr lang="es-AR" sz="22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s-AR" sz="22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39" y="3591472"/>
                <a:ext cx="3891515" cy="769441"/>
              </a:xfrm>
              <a:prstGeom prst="rect">
                <a:avLst/>
              </a:prstGeom>
              <a:blipFill rotWithShape="0"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6511939" y="4885062"/>
                <a:ext cx="153657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𝐿𝑐</m:t>
                      </m:r>
                    </m:oMath>
                  </m:oMathPara>
                </a14:m>
                <a:endParaRPr lang="es-AR" sz="2200" i="1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939" y="4885062"/>
                <a:ext cx="1536574" cy="430887"/>
              </a:xfrm>
              <a:prstGeom prst="rect">
                <a:avLst/>
              </a:prstGeom>
              <a:blipFill rotWithShape="0">
                <a:blip r:embed="rId1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6077952" y="5250381"/>
                <a:ext cx="5724516" cy="1088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=10000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r>
                            <a:rPr lang="es-AR" sz="2200" i="1" dirty="0">
                              <a:latin typeface="Cambria Math" panose="02040503050406030204" pitchFamily="18" charset="0"/>
                            </a:rPr>
                            <m:t>55,0 </m:t>
                          </m:r>
                          <m:r>
                            <a:rPr lang="es-AR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AR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200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AR" sz="2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s-AR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20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es-AR" sz="220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s-AR" sz="2200" b="0" i="1" dirty="0" smtClean="0">
                          <a:latin typeface="Cambria Math" panose="02040503050406030204" pitchFamily="18" charset="0"/>
                        </a:rPr>
                        <m:t>=18,18 [</m:t>
                      </m:r>
                      <m:r>
                        <a:rPr lang="es-AR" sz="2200" b="0" i="1" dirty="0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s-AR" sz="22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i="1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52" y="5250381"/>
                <a:ext cx="5724516" cy="10882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lecha abajo 1"/>
          <p:cNvSpPr/>
          <p:nvPr/>
        </p:nvSpPr>
        <p:spPr>
          <a:xfrm>
            <a:off x="1521151" y="3765077"/>
            <a:ext cx="239283" cy="362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abajo 21"/>
          <p:cNvSpPr/>
          <p:nvPr/>
        </p:nvSpPr>
        <p:spPr>
          <a:xfrm>
            <a:off x="1521150" y="4210951"/>
            <a:ext cx="239283" cy="362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 abajo 22"/>
          <p:cNvSpPr/>
          <p:nvPr/>
        </p:nvSpPr>
        <p:spPr>
          <a:xfrm>
            <a:off x="1521149" y="4654011"/>
            <a:ext cx="239283" cy="362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lecha derecha 11"/>
          <p:cNvSpPr/>
          <p:nvPr/>
        </p:nvSpPr>
        <p:spPr>
          <a:xfrm>
            <a:off x="1845892" y="4293581"/>
            <a:ext cx="374808" cy="248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derecha 24"/>
          <p:cNvSpPr/>
          <p:nvPr/>
        </p:nvSpPr>
        <p:spPr>
          <a:xfrm>
            <a:off x="2346586" y="4293581"/>
            <a:ext cx="374808" cy="248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Entrada de lápiz 8"/>
              <p14:cNvContentPartPr/>
              <p14:nvPr/>
            </p14:nvContentPartPr>
            <p14:xfrm>
              <a:off x="5922360" y="2778480"/>
              <a:ext cx="2267280" cy="1973160"/>
            </p14:xfrm>
          </p:contentPart>
        </mc:Choice>
        <mc:Fallback xmlns="">
          <p:pic>
            <p:nvPicPr>
              <p:cNvPr id="9" name="Entrada de lápiz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12640" y="2769840"/>
                <a:ext cx="2280960" cy="19904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294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7" grpId="0"/>
      <p:bldP spid="6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1097280" y="5426982"/>
            <a:ext cx="10041595" cy="470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4: Primer Principio de la Termodinámica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18" name="AutoShape 2" descr="rayos infrarroj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6" name="Picture 2" descr="Decoración del hogar motor tren de vapor vehículos locomotoras d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34" y="0"/>
            <a:ext cx="7246366" cy="48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Ciclo de </a:t>
            </a:r>
            <a:r>
              <a:rPr lang="es-AR" dirty="0"/>
              <a:t>C</a:t>
            </a:r>
            <a:r>
              <a:rPr lang="es-AR" dirty="0" smtClean="0"/>
              <a:t>arnot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AR" dirty="0"/>
              <a:t>El ciclo de Carnot opera entre dos </a:t>
            </a:r>
            <a:r>
              <a:rPr lang="es-AR" dirty="0" smtClean="0"/>
              <a:t>fuentes </a:t>
            </a:r>
            <a:r>
              <a:rPr lang="es-AR" dirty="0"/>
              <a:t>de calor a temperaturas </a:t>
            </a:r>
            <a:r>
              <a:rPr lang="es-AR" dirty="0" smtClean="0"/>
              <a:t>T</a:t>
            </a:r>
            <a:r>
              <a:rPr lang="es-AR" baseline="-25000" dirty="0" smtClean="0"/>
              <a:t>H</a:t>
            </a:r>
            <a:r>
              <a:rPr lang="es-AR" dirty="0" smtClean="0"/>
              <a:t> y T</a:t>
            </a:r>
            <a:r>
              <a:rPr lang="es-AR" baseline="-25000" dirty="0" smtClean="0"/>
              <a:t>C </a:t>
            </a:r>
            <a:r>
              <a:rPr lang="es-AR" dirty="0" smtClean="0"/>
              <a:t>y </a:t>
            </a:r>
            <a:r>
              <a:rPr lang="es-AR" dirty="0"/>
              <a:t>usa sólo </a:t>
            </a:r>
            <a:r>
              <a:rPr lang="es-AR" dirty="0" smtClean="0"/>
              <a:t>procesos </a:t>
            </a:r>
            <a:r>
              <a:rPr lang="es-AR" dirty="0"/>
              <a:t>reversibles. Su eficiencia térmica depende únicamente de T</a:t>
            </a:r>
            <a:r>
              <a:rPr lang="es-AR" baseline="-25000" dirty="0"/>
              <a:t>H</a:t>
            </a:r>
            <a:r>
              <a:rPr lang="es-AR" dirty="0"/>
              <a:t>y T</a:t>
            </a:r>
            <a:r>
              <a:rPr lang="es-AR" baseline="-25000" dirty="0"/>
              <a:t>C</a:t>
            </a:r>
            <a:r>
              <a:rPr lang="es-AR" dirty="0"/>
              <a:t>. </a:t>
            </a:r>
            <a:endParaRPr lang="es-AR" dirty="0" smtClean="0"/>
          </a:p>
          <a:p>
            <a:pPr algn="just"/>
            <a:r>
              <a:rPr lang="es-AR" dirty="0" smtClean="0"/>
              <a:t>Otro </a:t>
            </a:r>
            <a:r>
              <a:rPr lang="es-AR" dirty="0"/>
              <a:t>planteamiento equivalente de </a:t>
            </a:r>
            <a:r>
              <a:rPr lang="es-AR" dirty="0" smtClean="0"/>
              <a:t>la </a:t>
            </a:r>
            <a:r>
              <a:rPr lang="es-AR" dirty="0"/>
              <a:t>segunda ley es que ninguna máquina que opere entre </a:t>
            </a:r>
            <a:r>
              <a:rPr lang="es-AR" dirty="0" smtClean="0"/>
              <a:t>dos </a:t>
            </a:r>
            <a:r>
              <a:rPr lang="es-AR" dirty="0"/>
              <a:t>temperaturas dadas puede ser más eficiente que </a:t>
            </a:r>
            <a:r>
              <a:rPr lang="es-AR" dirty="0" smtClean="0"/>
              <a:t>una máquina </a:t>
            </a:r>
            <a:r>
              <a:rPr lang="es-AR" dirty="0"/>
              <a:t>de Carnot que opera entre las mismas </a:t>
            </a:r>
            <a:r>
              <a:rPr lang="es-AR" dirty="0" smtClean="0"/>
              <a:t>temperaturas</a:t>
            </a:r>
            <a:r>
              <a:rPr lang="es-AR" dirty="0"/>
              <a:t>. </a:t>
            </a:r>
            <a:endParaRPr lang="es-AR" dirty="0" smtClean="0"/>
          </a:p>
          <a:p>
            <a:pPr algn="just"/>
            <a:r>
              <a:rPr lang="es-AR" dirty="0" smtClean="0"/>
              <a:t>Una </a:t>
            </a:r>
            <a:r>
              <a:rPr lang="es-AR" dirty="0"/>
              <a:t>máquina de Carnot operada al revés es </a:t>
            </a:r>
            <a:r>
              <a:rPr lang="es-AR" dirty="0" smtClean="0"/>
              <a:t>un refrigerador </a:t>
            </a:r>
            <a:r>
              <a:rPr lang="es-AR" dirty="0"/>
              <a:t>de Carnot; su coeficiente de </a:t>
            </a:r>
            <a:r>
              <a:rPr lang="es-AR" dirty="0" smtClean="0"/>
              <a:t>rendimiento depende </a:t>
            </a:r>
            <a:r>
              <a:rPr lang="es-AR" dirty="0"/>
              <a:t>únicamente de </a:t>
            </a:r>
            <a:r>
              <a:rPr lang="es-AR" dirty="0" smtClean="0"/>
              <a:t>T</a:t>
            </a:r>
            <a:r>
              <a:rPr lang="es-AR" baseline="-25000" dirty="0" smtClean="0"/>
              <a:t>H </a:t>
            </a:r>
            <a:r>
              <a:rPr lang="es-AR" dirty="0" smtClean="0"/>
              <a:t>y </a:t>
            </a:r>
            <a:r>
              <a:rPr lang="es-AR" dirty="0"/>
              <a:t>T</a:t>
            </a:r>
            <a:r>
              <a:rPr lang="es-AR" baseline="-25000" dirty="0"/>
              <a:t>C</a:t>
            </a:r>
            <a:r>
              <a:rPr lang="es-AR" dirty="0"/>
              <a:t>. </a:t>
            </a:r>
            <a:endParaRPr lang="es-AR" dirty="0" smtClean="0"/>
          </a:p>
          <a:p>
            <a:pPr algn="just"/>
            <a:r>
              <a:rPr lang="es-AR" dirty="0" smtClean="0"/>
              <a:t>Otra </a:t>
            </a:r>
            <a:r>
              <a:rPr lang="es-AR" dirty="0"/>
              <a:t>forma de la </a:t>
            </a:r>
            <a:r>
              <a:rPr lang="es-AR" dirty="0" smtClean="0"/>
              <a:t>segunda ley </a:t>
            </a:r>
            <a:r>
              <a:rPr lang="es-AR" dirty="0"/>
              <a:t>dice que ningún refrigerador que opere entre dos </a:t>
            </a:r>
            <a:r>
              <a:rPr lang="es-AR" dirty="0" smtClean="0"/>
              <a:t>temperaturas </a:t>
            </a:r>
            <a:r>
              <a:rPr lang="es-AR" dirty="0"/>
              <a:t>dadas puede tener un mayor </a:t>
            </a:r>
            <a:r>
              <a:rPr lang="es-AR" dirty="0" smtClean="0"/>
              <a:t>coeficiente de </a:t>
            </a:r>
            <a:r>
              <a:rPr lang="es-AR" dirty="0"/>
              <a:t>rendimiento que un refrigerador de Carnot que opera </a:t>
            </a:r>
            <a:r>
              <a:rPr lang="es-AR" dirty="0" smtClean="0"/>
              <a:t> entre </a:t>
            </a:r>
            <a:r>
              <a:rPr lang="es-AR" dirty="0"/>
              <a:t>las mismas temperaturas.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262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Ciclo de Carnot</a:t>
            </a: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4914"/>
            <a:ext cx="6832137" cy="3777658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8202931" y="3018972"/>
            <a:ext cx="3190783" cy="1407886"/>
            <a:chOff x="914399" y="2114549"/>
            <a:chExt cx="5377815" cy="2076451"/>
          </a:xfrm>
        </p:grpSpPr>
        <p:sp>
          <p:nvSpPr>
            <p:cNvPr id="9" name="Rectángulo redondeado 8"/>
            <p:cNvSpPr/>
            <p:nvPr/>
          </p:nvSpPr>
          <p:spPr>
            <a:xfrm>
              <a:off x="914399" y="2114549"/>
              <a:ext cx="5377815" cy="2076451"/>
            </a:xfrm>
            <a:prstGeom prst="roundRect">
              <a:avLst/>
            </a:prstGeom>
            <a:solidFill>
              <a:srgbClr val="FFFC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2290762"/>
              <a:ext cx="4933950" cy="1743075"/>
            </a:xfrm>
            <a:prstGeom prst="rect">
              <a:avLst/>
            </a:prstGeom>
          </p:spPr>
        </p:pic>
      </p:grpSp>
      <p:sp>
        <p:nvSpPr>
          <p:cNvPr id="11" name="Rectángulo 10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5094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8245010" y="225581"/>
            <a:ext cx="3083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Ciclo con 2 Transformaciones Isotérmicas y 2 Adiabáticas:</a:t>
            </a:r>
          </a:p>
          <a:p>
            <a:pPr algn="ctr"/>
            <a:endParaRPr lang="es-ES" sz="2400" dirty="0"/>
          </a:p>
          <a:p>
            <a:pPr algn="ctr"/>
            <a:r>
              <a:rPr lang="es-ES" sz="2400" b="1" dirty="0"/>
              <a:t>1-2: Isotérmica</a:t>
            </a:r>
          </a:p>
          <a:p>
            <a:pPr algn="ctr"/>
            <a:r>
              <a:rPr lang="el-GR" sz="2400" dirty="0"/>
              <a:t>Δ</a:t>
            </a:r>
            <a:r>
              <a:rPr lang="es-ES" sz="2400" dirty="0"/>
              <a:t>U</a:t>
            </a:r>
            <a:r>
              <a:rPr lang="es-ES" sz="2400" baseline="-25000" dirty="0"/>
              <a:t>12</a:t>
            </a:r>
            <a:r>
              <a:rPr lang="es-ES" sz="2400" dirty="0"/>
              <a:t> = 0; </a:t>
            </a:r>
            <a:r>
              <a:rPr lang="es-ES" sz="2400" dirty="0" smtClean="0"/>
              <a:t>Q</a:t>
            </a:r>
            <a:r>
              <a:rPr lang="es-ES" sz="2400" baseline="-25000" dirty="0" smtClean="0"/>
              <a:t>12(H)</a:t>
            </a:r>
            <a:r>
              <a:rPr lang="es-ES" sz="2400" dirty="0" smtClean="0"/>
              <a:t> </a:t>
            </a:r>
            <a:r>
              <a:rPr lang="es-ES" sz="2400" dirty="0"/>
              <a:t>= W</a:t>
            </a:r>
            <a:r>
              <a:rPr lang="es-ES" sz="2400" baseline="-25000" dirty="0"/>
              <a:t>12</a:t>
            </a:r>
          </a:p>
          <a:p>
            <a:pPr algn="ctr"/>
            <a:r>
              <a:rPr lang="es-ES" sz="2400" b="1" dirty="0"/>
              <a:t>2-3: Adiabática</a:t>
            </a:r>
          </a:p>
          <a:p>
            <a:pPr algn="ctr"/>
            <a:r>
              <a:rPr lang="es-ES" sz="2400" dirty="0"/>
              <a:t>Q</a:t>
            </a:r>
            <a:r>
              <a:rPr lang="es-ES" sz="2400" baseline="-25000" dirty="0"/>
              <a:t>23</a:t>
            </a:r>
            <a:r>
              <a:rPr lang="es-ES" sz="2400" dirty="0"/>
              <a:t> = 0; </a:t>
            </a:r>
            <a:r>
              <a:rPr lang="el-GR" sz="2400" dirty="0"/>
              <a:t>Δ</a:t>
            </a:r>
            <a:r>
              <a:rPr lang="es-ES" sz="2400" dirty="0"/>
              <a:t>U</a:t>
            </a:r>
            <a:r>
              <a:rPr lang="es-ES" sz="2400" baseline="-25000" dirty="0"/>
              <a:t>23</a:t>
            </a:r>
            <a:r>
              <a:rPr lang="es-ES" sz="2400" dirty="0"/>
              <a:t> = W</a:t>
            </a:r>
            <a:r>
              <a:rPr lang="es-ES" sz="2400" baseline="-25000" dirty="0"/>
              <a:t>23</a:t>
            </a:r>
            <a:endParaRPr lang="es-ES" sz="2400" dirty="0"/>
          </a:p>
          <a:p>
            <a:pPr algn="ctr"/>
            <a:r>
              <a:rPr lang="es-ES" sz="2400" b="1" dirty="0"/>
              <a:t>3-4: Isotérmica</a:t>
            </a:r>
          </a:p>
          <a:p>
            <a:pPr algn="ctr"/>
            <a:r>
              <a:rPr lang="el-GR" sz="2400" dirty="0"/>
              <a:t>Δ</a:t>
            </a:r>
            <a:r>
              <a:rPr lang="es-ES" sz="2400" dirty="0"/>
              <a:t>U</a:t>
            </a:r>
            <a:r>
              <a:rPr lang="es-ES" sz="2400" baseline="-25000" dirty="0"/>
              <a:t>34</a:t>
            </a:r>
            <a:r>
              <a:rPr lang="es-ES" sz="2400" dirty="0"/>
              <a:t> = 0; </a:t>
            </a:r>
            <a:r>
              <a:rPr lang="es-ES" sz="2400" dirty="0" smtClean="0"/>
              <a:t>Q</a:t>
            </a:r>
            <a:r>
              <a:rPr lang="es-ES" sz="2400" baseline="-25000" dirty="0" smtClean="0"/>
              <a:t>34(C)</a:t>
            </a:r>
            <a:r>
              <a:rPr lang="es-ES" sz="2400" dirty="0" smtClean="0"/>
              <a:t> </a:t>
            </a:r>
            <a:r>
              <a:rPr lang="es-ES" sz="2400" dirty="0"/>
              <a:t>= W</a:t>
            </a:r>
            <a:r>
              <a:rPr lang="es-ES" sz="2400" baseline="-25000" dirty="0"/>
              <a:t>34</a:t>
            </a:r>
          </a:p>
          <a:p>
            <a:pPr algn="ctr"/>
            <a:r>
              <a:rPr lang="es-ES" sz="2400" b="1" dirty="0"/>
              <a:t>4-1: Adiabática</a:t>
            </a:r>
          </a:p>
          <a:p>
            <a:pPr algn="ctr"/>
            <a:r>
              <a:rPr lang="es-ES" sz="2400" dirty="0"/>
              <a:t>Q</a:t>
            </a:r>
            <a:r>
              <a:rPr lang="es-ES" sz="2400" baseline="-25000" dirty="0"/>
              <a:t>41</a:t>
            </a:r>
            <a:r>
              <a:rPr lang="es-ES" sz="2400" dirty="0"/>
              <a:t> = 0; </a:t>
            </a:r>
            <a:r>
              <a:rPr lang="el-GR" sz="2400" dirty="0"/>
              <a:t>Δ</a:t>
            </a:r>
            <a:r>
              <a:rPr lang="es-ES" sz="2400" dirty="0"/>
              <a:t>U</a:t>
            </a:r>
            <a:r>
              <a:rPr lang="es-ES" sz="2400" baseline="-25000" dirty="0"/>
              <a:t>41</a:t>
            </a:r>
            <a:r>
              <a:rPr lang="es-ES" sz="2400" dirty="0"/>
              <a:t> = W</a:t>
            </a:r>
            <a:r>
              <a:rPr lang="es-ES" sz="2400" baseline="-25000" dirty="0"/>
              <a:t>41</a:t>
            </a:r>
            <a:endParaRPr lang="es-ES" sz="2400" dirty="0"/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 </a:t>
            </a:r>
          </a:p>
        </p:txBody>
      </p:sp>
      <p:pic>
        <p:nvPicPr>
          <p:cNvPr id="7170" name="Picture 2" descr="C:\Users\Guille\Desktop\carnot pv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1928803"/>
            <a:ext cx="5121934" cy="343708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952860" y="2000241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rgbClr val="FF0000"/>
                </a:solidFill>
              </a:rPr>
              <a:t>Q</a:t>
            </a:r>
            <a:r>
              <a:rPr lang="es-ES" sz="3600" b="1" baseline="-25000" dirty="0" smtClean="0">
                <a:solidFill>
                  <a:srgbClr val="FF0000"/>
                </a:solidFill>
              </a:rPr>
              <a:t>H</a:t>
            </a:r>
            <a:endParaRPr lang="es-AR" b="1" baseline="-25000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738546" y="4857761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1"/>
                </a:solidFill>
              </a:rPr>
              <a:t>Q</a:t>
            </a:r>
            <a:r>
              <a:rPr lang="es-ES" sz="3600" b="1" baseline="-25000" dirty="0" smtClean="0">
                <a:solidFill>
                  <a:schemeClr val="accent1"/>
                </a:solidFill>
              </a:rPr>
              <a:t>C</a:t>
            </a:r>
            <a:endParaRPr lang="es-AR" b="1" baseline="-25000" dirty="0">
              <a:solidFill>
                <a:schemeClr val="accent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667108" y="3429001"/>
            <a:ext cx="6960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400" b="1" dirty="0">
                <a:solidFill>
                  <a:srgbClr val="FFFF00"/>
                </a:solidFill>
              </a:rPr>
              <a:t>W</a:t>
            </a:r>
            <a:endParaRPr lang="es-AR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27425" y="560348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W</a:t>
            </a:r>
            <a:r>
              <a:rPr lang="es-ES" sz="2800" b="1" baseline="-25000" dirty="0" err="1"/>
              <a:t>total</a:t>
            </a:r>
            <a:r>
              <a:rPr lang="es-ES" sz="2800" b="1" baseline="-25000" dirty="0"/>
              <a:t>(amarillo)</a:t>
            </a:r>
            <a:r>
              <a:rPr lang="es-ES" sz="2800" b="1" dirty="0"/>
              <a:t> = W</a:t>
            </a:r>
            <a:r>
              <a:rPr lang="es-ES" sz="2800" b="1" baseline="-25000" dirty="0"/>
              <a:t>12 </a:t>
            </a:r>
            <a:r>
              <a:rPr lang="es-ES" sz="2800" b="1" dirty="0"/>
              <a:t>+ W</a:t>
            </a:r>
            <a:r>
              <a:rPr lang="es-ES" sz="2800" b="1" baseline="-25000" dirty="0"/>
              <a:t>23</a:t>
            </a:r>
            <a:r>
              <a:rPr lang="es-ES" sz="2800" b="1" dirty="0"/>
              <a:t> + W</a:t>
            </a:r>
            <a:r>
              <a:rPr lang="es-ES" sz="2800" b="1" baseline="-25000" dirty="0"/>
              <a:t> </a:t>
            </a:r>
            <a:r>
              <a:rPr lang="es-ES" sz="2800" b="1" baseline="-25000" dirty="0" smtClean="0"/>
              <a:t>34</a:t>
            </a:r>
            <a:r>
              <a:rPr lang="es-ES" sz="2800" b="1" dirty="0" smtClean="0"/>
              <a:t>+ W</a:t>
            </a:r>
            <a:r>
              <a:rPr lang="es-ES" sz="2800" b="1" baseline="-25000" dirty="0" smtClean="0"/>
              <a:t>41 </a:t>
            </a:r>
            <a:endParaRPr lang="es-AR" sz="2800" b="1" dirty="0"/>
          </a:p>
        </p:txBody>
      </p:sp>
      <p:sp>
        <p:nvSpPr>
          <p:cNvPr id="10" name="Título 4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AR" dirty="0" smtClean="0"/>
              <a:t>Ciclo de Carnot</a:t>
            </a:r>
            <a:endParaRPr lang="es-A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5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6760524" y="2954275"/>
                <a:ext cx="3083985" cy="1889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" sz="2400" i="1" baseline="-25000" dirty="0" err="1">
                          <a:latin typeface="Cambria Math" panose="02040503050406030204" pitchFamily="18" charset="0"/>
                        </a:rPr>
                        <m:t>𝐶𝑎𝑟𝑛𝑜𝑡</m:t>
                      </m:r>
                      <m:r>
                        <a:rPr lang="es-ES" sz="2400" i="1" dirty="0">
                          <a:latin typeface="Cambria Math" panose="02040503050406030204" pitchFamily="18" charset="0"/>
                        </a:rPr>
                        <m:t> = 1 – </m:t>
                      </m:r>
                      <m:f>
                        <m:fPr>
                          <m:ctrlPr>
                            <a:rPr lang="es-E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 dirty="0">
                              <a:latin typeface="Cambria Math" panose="02040503050406030204" pitchFamily="18" charset="0"/>
                            </a:rPr>
                            <m:t>𝑇𝑐</m:t>
                          </m:r>
                        </m:num>
                        <m:den>
                          <m:r>
                            <a:rPr lang="es-ES" sz="2400" i="1" dirty="0">
                              <a:latin typeface="Cambria Math" panose="02040503050406030204" pitchFamily="18" charset="0"/>
                            </a:rPr>
                            <m:t>𝑇h</m:t>
                          </m:r>
                          <m:r>
                            <m:rPr>
                              <m:nor/>
                            </m:rPr>
                            <a:rPr lang="es-E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s-ES" sz="2400" dirty="0"/>
              </a:p>
              <a:p>
                <a:pPr algn="ctr"/>
                <a:r>
                  <a:rPr lang="es-ES" sz="2400" dirty="0"/>
                  <a:t>(temperaturas en K!!)</a:t>
                </a:r>
              </a:p>
              <a:p>
                <a:pPr algn="ctr"/>
                <a:endParaRPr lang="es-ES" sz="2400" dirty="0"/>
              </a:p>
              <a:p>
                <a:pPr algn="ctr"/>
                <a:r>
                  <a:rPr lang="es-ES" sz="2400" dirty="0"/>
                  <a:t> </a:t>
                </a:r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524" y="2954275"/>
                <a:ext cx="3083985" cy="18893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:\Users\Guille\Desktop\carnot pv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6946" y="1889760"/>
            <a:ext cx="5121934" cy="343708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278880" y="4965394"/>
            <a:ext cx="5754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Ninguna </a:t>
            </a:r>
            <a:r>
              <a:rPr lang="es-ES" dirty="0" err="1"/>
              <a:t>máq</a:t>
            </a:r>
            <a:r>
              <a:rPr lang="es-ES" dirty="0"/>
              <a:t>. térmica que funcione entre T1 y T2 tendrá mejor eficiencia que la que trabaja bajo el ciclo de </a:t>
            </a:r>
            <a:r>
              <a:rPr lang="es-ES" dirty="0" err="1"/>
              <a:t>Carnot</a:t>
            </a:r>
            <a:r>
              <a:rPr lang="es-ES" dirty="0"/>
              <a:t>…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Un humilde don </a:t>
            </a:r>
            <a:r>
              <a:rPr lang="es-ES" dirty="0" err="1"/>
              <a:t>Carnot</a:t>
            </a:r>
            <a:r>
              <a:rPr lang="es-ES" dirty="0"/>
              <a:t>!!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mtClean="0"/>
              <a:t>Ciclo de Carnot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24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57315" y="156621"/>
            <a:ext cx="75438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Ejemplo 2 – Guía EDUCO 5.1  </a:t>
            </a:r>
            <a:endParaRPr lang="es-AR" sz="40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-24048" y="888458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57315" y="1007729"/>
            <a:ext cx="118921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200" dirty="0"/>
              <a:t>Una </a:t>
            </a:r>
            <a:r>
              <a:rPr lang="es-AR" sz="2200" dirty="0" smtClean="0"/>
              <a:t>máquina térmica </a:t>
            </a:r>
            <a:r>
              <a:rPr lang="es-AR" sz="2200" dirty="0"/>
              <a:t>ideal de gas opera en un ciclo de Carnot </a:t>
            </a:r>
            <a:r>
              <a:rPr lang="es-AR" sz="2200" dirty="0" smtClean="0"/>
              <a:t>entre </a:t>
            </a:r>
            <a:r>
              <a:rPr lang="es-AR" sz="2200" dirty="0"/>
              <a:t>los </a:t>
            </a:r>
            <a:r>
              <a:rPr lang="es-AR" sz="2200" dirty="0" smtClean="0"/>
              <a:t>227 °C y 127 °C</a:t>
            </a:r>
            <a:r>
              <a:rPr lang="es-AR" sz="2200" dirty="0"/>
              <a:t>. Absorbe </a:t>
            </a:r>
            <a:r>
              <a:rPr lang="es-AR" sz="2200" dirty="0" smtClean="0"/>
              <a:t>6x10</a:t>
            </a:r>
            <a:r>
              <a:rPr lang="es-AR" sz="2200" baseline="30000" dirty="0" smtClean="0"/>
              <a:t>4</a:t>
            </a:r>
            <a:r>
              <a:rPr lang="es-AR" sz="2200" dirty="0" smtClean="0"/>
              <a:t> cal </a:t>
            </a:r>
            <a:r>
              <a:rPr lang="es-AR" sz="2200" dirty="0"/>
              <a:t>a la temperatura superior. ¿</a:t>
            </a:r>
            <a:r>
              <a:rPr lang="es-AR" sz="2200" dirty="0" smtClean="0"/>
              <a:t>Qué cantidad </a:t>
            </a:r>
            <a:r>
              <a:rPr lang="es-AR" sz="2200" dirty="0"/>
              <a:t>de trabajo por </a:t>
            </a:r>
            <a:r>
              <a:rPr lang="es-AR" sz="2200" dirty="0" smtClean="0"/>
              <a:t>ciclo es </a:t>
            </a:r>
            <a:r>
              <a:rPr lang="es-AR" sz="2200" dirty="0"/>
              <a:t>capaz de ejecutar esta </a:t>
            </a:r>
            <a:r>
              <a:rPr lang="es-AR" sz="2200" dirty="0" smtClean="0"/>
              <a:t>máquina</a:t>
            </a:r>
            <a:r>
              <a:rPr lang="es-AR" sz="22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/>
              <p:cNvSpPr/>
              <p:nvPr/>
            </p:nvSpPr>
            <p:spPr>
              <a:xfrm>
                <a:off x="793501" y="2183606"/>
                <a:ext cx="3168694" cy="100063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𝑸𝒉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s-AR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000" b="1" i="1" dirty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s-AR" sz="2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s-AR" sz="2000" b="1" i="1" dirty="0" smtClean="0">
                        <a:latin typeface="Cambria Math" panose="02040503050406030204" pitchFamily="18" charset="0"/>
                      </a:rPr>
                      <m:t>𝒄𝒂𝒍</m:t>
                    </m:r>
                  </m:oMath>
                </a14:m>
                <a:r>
                  <a:rPr lang="es-AR" sz="2000" b="1" dirty="0" smtClean="0"/>
                  <a:t>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𝑻𝒉</m:t>
                      </m:r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𝟓𝟎𝟎</m:t>
                      </m:r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8" name="E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1" y="2183606"/>
                <a:ext cx="3168694" cy="100063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ipse 9"/>
              <p:cNvSpPr/>
              <p:nvPr/>
            </p:nvSpPr>
            <p:spPr>
              <a:xfrm>
                <a:off x="3550096" y="3210070"/>
                <a:ext cx="1380067" cy="1335429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AR" sz="2000" i="1" dirty="0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0" name="E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96" y="3210070"/>
                <a:ext cx="1380067" cy="133542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ipse 10"/>
              <p:cNvSpPr/>
              <p:nvPr/>
            </p:nvSpPr>
            <p:spPr>
              <a:xfrm>
                <a:off x="1017189" y="4505570"/>
                <a:ext cx="2407021" cy="105695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𝑸𝒄</m:t>
                      </m:r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AR" sz="20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dirty="0" smtClean="0">
                          <a:latin typeface="Cambria Math" panose="02040503050406030204" pitchFamily="18" charset="0"/>
                        </a:rPr>
                        <m:t>𝑻𝒄</m:t>
                      </m:r>
                      <m:r>
                        <a:rPr lang="es-AR" sz="20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0" dirty="0" smtClean="0"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s-AR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000" b="1" i="0" dirty="0" smtClean="0"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1" name="Elips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89" y="4505570"/>
                <a:ext cx="2407021" cy="1056954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57315" y="6451236"/>
                <a:ext cx="2063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𝐡𝐨𝐭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𝐜𝐨𝐥𝐝</m:t>
                      </m:r>
                    </m:oMath>
                  </m:oMathPara>
                </a14:m>
                <a:endParaRPr lang="es-A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5" y="6451236"/>
                <a:ext cx="20633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516839" y="2619271"/>
                <a:ext cx="3147785" cy="783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b>
                            <m:sSubPr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39" y="2619271"/>
                <a:ext cx="3147785" cy="7833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6516839" y="3591472"/>
                <a:ext cx="441223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=12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𝐾𝑐𝑎𝑙</m:t>
                          </m:r>
                        </m:e>
                      </m:d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=50,2 [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𝐾𝐽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i="1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39" y="3591472"/>
                <a:ext cx="4412234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echa abajo 12"/>
          <p:cNvSpPr/>
          <p:nvPr/>
        </p:nvSpPr>
        <p:spPr>
          <a:xfrm>
            <a:off x="2223967" y="3250640"/>
            <a:ext cx="239283" cy="362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abajo 13"/>
          <p:cNvSpPr/>
          <p:nvPr/>
        </p:nvSpPr>
        <p:spPr>
          <a:xfrm>
            <a:off x="2223966" y="3696514"/>
            <a:ext cx="239283" cy="362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 abajo 14"/>
          <p:cNvSpPr/>
          <p:nvPr/>
        </p:nvSpPr>
        <p:spPr>
          <a:xfrm>
            <a:off x="2223965" y="4139574"/>
            <a:ext cx="239283" cy="362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>
            <a:off x="2548708" y="3779144"/>
            <a:ext cx="374808" cy="248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derecha 16"/>
          <p:cNvSpPr/>
          <p:nvPr/>
        </p:nvSpPr>
        <p:spPr>
          <a:xfrm>
            <a:off x="3049402" y="3779144"/>
            <a:ext cx="374808" cy="248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5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6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57315" y="156621"/>
            <a:ext cx="75438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dirty="0" smtClean="0"/>
              <a:t>Resolución Guía EDUCO 5.2  </a:t>
            </a:r>
            <a:endParaRPr lang="es-AR" sz="40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-24048" y="888458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58995" y="875306"/>
            <a:ext cx="118921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200" dirty="0"/>
              <a:t>En un ciclo de Carnot la </a:t>
            </a:r>
            <a:r>
              <a:rPr lang="es-AR" sz="2200" dirty="0" smtClean="0"/>
              <a:t>dilatación isotérmica </a:t>
            </a:r>
            <a:r>
              <a:rPr lang="es-AR" sz="2200" dirty="0"/>
              <a:t>del gas ocurre a 400 K y la </a:t>
            </a:r>
            <a:r>
              <a:rPr lang="es-AR" sz="2200" dirty="0" smtClean="0"/>
              <a:t>compresión isotérmica </a:t>
            </a:r>
            <a:r>
              <a:rPr lang="es-AR" sz="2200" dirty="0"/>
              <a:t>a 300 K. Durante la </a:t>
            </a:r>
            <a:r>
              <a:rPr lang="es-AR" sz="2200" dirty="0" smtClean="0"/>
              <a:t>dilatación </a:t>
            </a:r>
            <a:r>
              <a:rPr lang="es-AR" sz="2200" dirty="0"/>
              <a:t>se comunican 500 cal de </a:t>
            </a:r>
            <a:r>
              <a:rPr lang="es-AR" sz="2200" dirty="0" smtClean="0"/>
              <a:t>energía calorífica </a:t>
            </a:r>
            <a:r>
              <a:rPr lang="es-AR" sz="2200" dirty="0"/>
              <a:t>al </a:t>
            </a:r>
            <a:r>
              <a:rPr lang="es-AR" sz="2200" dirty="0" smtClean="0"/>
              <a:t>gas</a:t>
            </a:r>
            <a:r>
              <a:rPr lang="es-AR" sz="2200" dirty="0"/>
              <a:t>. </a:t>
            </a:r>
            <a:r>
              <a:rPr lang="es-AR" sz="2200" dirty="0" smtClean="0"/>
              <a:t>Determinar: a)Trabajo </a:t>
            </a:r>
            <a:r>
              <a:rPr lang="es-AR" sz="2200" dirty="0"/>
              <a:t>efectuado por el gas durante la </a:t>
            </a:r>
            <a:r>
              <a:rPr lang="es-AR" sz="2200" dirty="0" smtClean="0"/>
              <a:t>dilatación isotérmica. </a:t>
            </a:r>
            <a:r>
              <a:rPr lang="es-AR" sz="2200" dirty="0"/>
              <a:t>b) Cantidad de calor expulsado por el gas durante la compresión </a:t>
            </a:r>
            <a:r>
              <a:rPr lang="es-AR" sz="2200" dirty="0" smtClean="0"/>
              <a:t>isotérmica. c) Trabajo </a:t>
            </a:r>
            <a:r>
              <a:rPr lang="es-AR" sz="2200" dirty="0"/>
              <a:t>efectuado sobre el gas durante la </a:t>
            </a:r>
            <a:r>
              <a:rPr lang="es-AR" sz="2200" dirty="0" smtClean="0"/>
              <a:t>compresión isotérmica</a:t>
            </a:r>
            <a:endParaRPr lang="es-A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8995" y="6488668"/>
                <a:ext cx="2063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𝐡𝐨𝐭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s-AR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𝐜𝐨𝐥𝐝</m:t>
                      </m:r>
                    </m:oMath>
                  </m:oMathPara>
                </a14:m>
                <a:endParaRPr lang="es-A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5" y="6488668"/>
                <a:ext cx="20633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5794085" y="3455443"/>
                <a:ext cx="3216585" cy="783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b>
                            <m:sSubPr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85" y="3455443"/>
                <a:ext cx="3216585" cy="7833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5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5794085" y="4795294"/>
                <a:ext cx="442185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=125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𝑐𝑎𝑙</m:t>
                          </m:r>
                        </m:e>
                      </m:d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=523,22[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i="1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85" y="4795294"/>
                <a:ext cx="4421852" cy="430887"/>
              </a:xfrm>
              <a:prstGeom prst="rect">
                <a:avLst/>
              </a:prstGeom>
              <a:blipFill rotWithShape="0"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771548" y="2579692"/>
                <a:ext cx="385913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𝑃𝑃𝑇𝐷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AR" sz="2200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200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ES" sz="2200" i="1" strike="sngStrike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𝟓𝟎𝟎</m:t>
                      </m:r>
                      <m:r>
                        <a:rPr lang="es-E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𝒄𝒂𝒍</m:t>
                      </m:r>
                      <m:r>
                        <a:rPr lang="es-E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𝟐𝟎𝟗𝟐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b="1" i="1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48" y="2579692"/>
                <a:ext cx="3859133" cy="769441"/>
              </a:xfrm>
              <a:prstGeom prst="rect">
                <a:avLst/>
              </a:prstGeom>
              <a:blipFill rotWithShape="0"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9"/>
          <a:srcRect l="28070" t="11565" r="24130" b="20429"/>
          <a:stretch/>
        </p:blipFill>
        <p:spPr>
          <a:xfrm>
            <a:off x="262195" y="2421543"/>
            <a:ext cx="4892325" cy="3848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5794085" y="4269107"/>
                <a:ext cx="232012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E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−|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2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85" y="4269107"/>
                <a:ext cx="2320122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5771900" y="5280519"/>
                <a:ext cx="41626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AR" sz="2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s-ES" sz="2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AR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1" i="0" smtClean="0">
                          <a:latin typeface="Cambria Math" panose="02040503050406030204" pitchFamily="18" charset="0"/>
                        </a:rPr>
                        <m:t>𝟏𝟓𝟔𝟗</m:t>
                      </m:r>
                      <m:r>
                        <a:rPr lang="es-AR" sz="2200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200" b="1" i="0" smtClean="0">
                          <a:latin typeface="Cambria Math" panose="02040503050406030204" pitchFamily="18" charset="0"/>
                        </a:rPr>
                        <m:t>𝟔𝟖</m:t>
                      </m:r>
                      <m:r>
                        <a:rPr lang="es-AR" sz="2200" b="1" i="0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AR" sz="2200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s-AR" sz="2200" b="1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b="1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00" y="5280519"/>
                <a:ext cx="4162678" cy="430887"/>
              </a:xfrm>
              <a:prstGeom prst="rect">
                <a:avLst/>
              </a:prstGeom>
              <a:blipFill rotWithShape="0">
                <a:blip r:embed="rId11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5794085" y="5847668"/>
                <a:ext cx="43165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𝑃𝑃𝑇𝐷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𝟏𝟓𝟔𝟗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𝟔𝟖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  <m:r>
                        <a:rPr lang="es-AR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b="1" i="1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085" y="5847668"/>
                <a:ext cx="4316566" cy="430887"/>
              </a:xfrm>
              <a:prstGeom prst="rect">
                <a:avLst/>
              </a:prstGeom>
              <a:blipFill rotWithShape="0">
                <a:blip r:embed="rId12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36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" grpId="0"/>
      <p:bldP spid="15" grpId="0"/>
      <p:bldP spid="16" grpId="0"/>
      <p:bldP spid="17" grpId="0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Refrigeradores, ciclo invertido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65011" y="1871944"/>
            <a:ext cx="38042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Balance energético del refrigerador:</a:t>
            </a:r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Eficiencia</a:t>
            </a:r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La eficiencia puede ser mayor que 1 en este caso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51" y="1737360"/>
            <a:ext cx="4238625" cy="4876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36" y="2892618"/>
            <a:ext cx="3124200" cy="542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321" y="4111194"/>
            <a:ext cx="65532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Refrigeradores, ciclo invertido</a:t>
            </a:r>
            <a:endParaRPr lang="es-ES" dirty="0"/>
          </a:p>
        </p:txBody>
      </p:sp>
      <p:pic>
        <p:nvPicPr>
          <p:cNvPr id="6" name="Picture 3" descr="C:\Users\lgilberto\Desktop\Termo - 2V1 carnot\refrigcarno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0443" y="2289078"/>
            <a:ext cx="4473633" cy="3084452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730136" y="2134531"/>
            <a:ext cx="30839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Ciclo invertido con 2 Transformaciones Isotérmicas y 2 Adiabáticas: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1-2: Q = 0</a:t>
            </a:r>
          </a:p>
          <a:p>
            <a:pPr algn="ctr"/>
            <a:r>
              <a:rPr lang="es-ES" sz="2400" dirty="0"/>
              <a:t>2-3: </a:t>
            </a:r>
            <a:r>
              <a:rPr lang="el-GR" sz="2400" dirty="0"/>
              <a:t>Δ</a:t>
            </a:r>
            <a:r>
              <a:rPr lang="es-ES" sz="2400" dirty="0"/>
              <a:t>U = 0</a:t>
            </a:r>
          </a:p>
          <a:p>
            <a:pPr algn="ctr"/>
            <a:r>
              <a:rPr lang="es-ES" sz="2400" dirty="0"/>
              <a:t>3-4: Q = 0</a:t>
            </a:r>
          </a:p>
          <a:p>
            <a:pPr algn="ctr"/>
            <a:r>
              <a:rPr lang="es-ES" sz="2400" dirty="0"/>
              <a:t>4-1: </a:t>
            </a:r>
            <a:r>
              <a:rPr lang="el-GR" sz="2400" dirty="0"/>
              <a:t>Δ</a:t>
            </a:r>
            <a:r>
              <a:rPr lang="es-ES" sz="2400" dirty="0"/>
              <a:t>U = 0</a:t>
            </a:r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50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Trabajamos con ejercicios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6358" y="1312255"/>
            <a:ext cx="7659919" cy="58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3049" y="3293237"/>
            <a:ext cx="7606538" cy="84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uadroTexto 6"/>
          <p:cNvSpPr txBox="1"/>
          <p:nvPr/>
        </p:nvSpPr>
        <p:spPr>
          <a:xfrm>
            <a:off x="4537817" y="2136449"/>
            <a:ext cx="634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Rta</a:t>
            </a:r>
            <a:r>
              <a:rPr lang="es-ES" dirty="0" smtClean="0"/>
              <a:t>: TH-40% = 193,6 </a:t>
            </a:r>
            <a:r>
              <a:rPr lang="es-ES" dirty="0" err="1" smtClean="0"/>
              <a:t>ºC</a:t>
            </a:r>
            <a:r>
              <a:rPr lang="es-ES" dirty="0" smtClean="0"/>
              <a:t>      TH-50%= 287,0 </a:t>
            </a:r>
            <a:r>
              <a:rPr lang="es-ES" dirty="0" err="1" smtClean="0"/>
              <a:t>ºC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537817" y="4416751"/>
            <a:ext cx="634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Rta</a:t>
            </a:r>
            <a:r>
              <a:rPr lang="es-ES" dirty="0" smtClean="0"/>
              <a:t>: a) </a:t>
            </a:r>
            <a:r>
              <a:rPr lang="es-ES" dirty="0" err="1" smtClean="0"/>
              <a:t>eMAX</a:t>
            </a:r>
            <a:r>
              <a:rPr lang="es-ES" dirty="0" smtClean="0"/>
              <a:t> = 0,672  b) </a:t>
            </a:r>
            <a:r>
              <a:rPr lang="es-ES" dirty="0" err="1" smtClean="0"/>
              <a:t>P_salida</a:t>
            </a:r>
            <a:r>
              <a:rPr lang="es-ES" dirty="0" smtClean="0"/>
              <a:t> = 58800 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Trabajamos con ejercicios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249056" y="251459"/>
                <a:ext cx="7754257" cy="52578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s-AR" sz="2200" dirty="0" smtClean="0"/>
                  <a:t>Una </a:t>
                </a:r>
                <a:r>
                  <a:rPr lang="es-AR" sz="2200" dirty="0"/>
                  <a:t>máquina de Carnot toma 2000 J de calor de una fuente a 500 </a:t>
                </a:r>
                <a:r>
                  <a:rPr lang="es-AR" sz="2200" dirty="0" smtClean="0"/>
                  <a:t>K, realiza </a:t>
                </a:r>
                <a:r>
                  <a:rPr lang="es-AR" sz="2200" dirty="0"/>
                  <a:t>trabajo, y desecha calor a una fuente a 350 K. </a:t>
                </a:r>
                <a:r>
                  <a:rPr lang="es-AR" sz="2200" dirty="0" smtClean="0"/>
                  <a:t>a)¿Cuánto calor expulsa?  </a:t>
                </a:r>
                <a:r>
                  <a:rPr lang="es-AR" sz="2200" dirty="0"/>
                  <a:t>b</a:t>
                </a:r>
                <a:r>
                  <a:rPr lang="es-AR" sz="2200" dirty="0" smtClean="0"/>
                  <a:t>)</a:t>
                </a:r>
                <a:r>
                  <a:rPr lang="es-AR" sz="2200" dirty="0"/>
                  <a:t> ¿cuánto </a:t>
                </a:r>
                <a:r>
                  <a:rPr lang="es-AR" sz="2200" dirty="0" smtClean="0"/>
                  <a:t>trabajo </a:t>
                </a:r>
                <a:r>
                  <a:rPr lang="es-AR" sz="2200" dirty="0"/>
                  <a:t>efectúa </a:t>
                </a:r>
                <a:r>
                  <a:rPr lang="es-AR" sz="2200" dirty="0" smtClean="0"/>
                  <a:t>c) </a:t>
                </a:r>
                <a:r>
                  <a:rPr lang="es-AR" sz="2200" dirty="0"/>
                  <a:t>qué eficiencia tiene</a:t>
                </a:r>
                <a:r>
                  <a:rPr lang="es-AR" sz="2200" dirty="0" smtClean="0"/>
                  <a:t>?</a:t>
                </a:r>
              </a:p>
              <a:p>
                <a:pPr algn="just"/>
                <a:r>
                  <a:rPr lang="es-AR" sz="2200" b="1" dirty="0" smtClean="0"/>
                  <a:t>R:a)-1400 J b)600 J c)30%</a:t>
                </a:r>
              </a:p>
              <a:p>
                <a:pPr algn="just"/>
                <a:endParaRPr lang="es-AR" sz="2200" b="1" dirty="0" smtClean="0"/>
              </a:p>
              <a:p>
                <a:pPr algn="just"/>
                <a:r>
                  <a:rPr lang="es-AR" sz="2200" b="1" dirty="0" smtClean="0"/>
                  <a:t>5.3 </a:t>
                </a:r>
                <a:r>
                  <a:rPr lang="es-AR" sz="2200" dirty="0" smtClean="0"/>
                  <a:t>En un refrigerador mecánico </a:t>
                </a:r>
                <a:r>
                  <a:rPr lang="es-AR" sz="2200" dirty="0"/>
                  <a:t>de </a:t>
                </a:r>
                <a:r>
                  <a:rPr lang="es-AR" sz="2200" dirty="0" smtClean="0"/>
                  <a:t>Carnot los serpentines </a:t>
                </a:r>
                <a:r>
                  <a:rPr lang="es-AR" sz="2200" dirty="0"/>
                  <a:t>de baja </a:t>
                </a:r>
                <a:r>
                  <a:rPr lang="es-AR" sz="2200" dirty="0" smtClean="0"/>
                  <a:t>temperatura se </a:t>
                </a:r>
                <a:r>
                  <a:rPr lang="es-AR" sz="2200" dirty="0"/>
                  <a:t>encuentran a −</a:t>
                </a:r>
                <a:r>
                  <a:rPr lang="es-AR" sz="2200" dirty="0" smtClean="0"/>
                  <a:t>13 °C </a:t>
                </a:r>
                <a:r>
                  <a:rPr lang="es-AR" sz="2200" dirty="0"/>
                  <a:t>y el </a:t>
                </a:r>
                <a:r>
                  <a:rPr lang="es-AR" sz="2200" dirty="0" smtClean="0"/>
                  <a:t>gas comprimido </a:t>
                </a:r>
                <a:r>
                  <a:rPr lang="es-AR" sz="2200" dirty="0"/>
                  <a:t>en el condensador alcanza una temperatura </a:t>
                </a:r>
                <a:r>
                  <a:rPr lang="es-AR" sz="2200" dirty="0" smtClean="0"/>
                  <a:t>de 27 °C</a:t>
                </a:r>
                <a:r>
                  <a:rPr lang="es-AR" sz="2200" dirty="0"/>
                  <a:t>. Calcular el coeficiente de rendimiento. </a:t>
                </a:r>
                <a:endParaRPr lang="es-AR" sz="2200" dirty="0" smtClean="0"/>
              </a:p>
              <a:p>
                <a:pPr algn="just"/>
                <a:r>
                  <a:rPr lang="es-AR" sz="2200" b="1" dirty="0" smtClean="0"/>
                  <a:t>R: K</a:t>
                </a:r>
                <a14:m>
                  <m:oMath xmlns:m="http://schemas.openxmlformats.org/officeDocument/2006/math">
                    <m:r>
                      <a:rPr lang="es-A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s-A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endParaRPr lang="es-AR" sz="2200" b="1" dirty="0" smtClean="0"/>
              </a:p>
              <a:p>
                <a:pPr algn="just"/>
                <a:endParaRPr lang="es-AR" sz="2200" b="1" dirty="0"/>
              </a:p>
              <a:p>
                <a:pPr algn="just"/>
                <a:r>
                  <a:rPr lang="es-AR" sz="2200" b="1" dirty="0" smtClean="0"/>
                  <a:t>5.5 </a:t>
                </a:r>
                <a:r>
                  <a:rPr lang="es-AR" sz="2200" dirty="0" smtClean="0"/>
                  <a:t>Una máquina frigorífica </a:t>
                </a:r>
                <a:r>
                  <a:rPr lang="es-AR" sz="2200" dirty="0"/>
                  <a:t>de Carnot debe tomar el calor de 100 kg de agua que </a:t>
                </a:r>
                <a:r>
                  <a:rPr lang="es-AR" sz="2200" dirty="0" smtClean="0"/>
                  <a:t>están </a:t>
                </a:r>
                <a:r>
                  <a:rPr lang="es-AR" sz="2200" dirty="0"/>
                  <a:t>a </a:t>
                </a:r>
                <a:r>
                  <a:rPr lang="es-AR" sz="2200" dirty="0" smtClean="0"/>
                  <a:t>0 °C, cediendo </a:t>
                </a:r>
                <a:r>
                  <a:rPr lang="es-AR" sz="2200" dirty="0"/>
                  <a:t>el calor a la </a:t>
                </a:r>
                <a:r>
                  <a:rPr lang="es-AR" sz="2200" dirty="0" smtClean="0"/>
                  <a:t>habitación </a:t>
                </a:r>
                <a:r>
                  <a:rPr lang="es-AR" sz="2200" dirty="0"/>
                  <a:t>que se encuentra a </a:t>
                </a:r>
                <a:r>
                  <a:rPr lang="es-AR" sz="2200" dirty="0" smtClean="0"/>
                  <a:t>27 °C</a:t>
                </a:r>
                <a:r>
                  <a:rPr lang="es-AR" sz="2200" dirty="0"/>
                  <a:t>. Calcular</a:t>
                </a:r>
                <a:r>
                  <a:rPr lang="es-AR" sz="2200" b="1" dirty="0"/>
                  <a:t>: </a:t>
                </a:r>
                <a:r>
                  <a:rPr lang="es-AR" sz="2200" b="1" dirty="0" smtClean="0"/>
                  <a:t>a) </a:t>
                </a:r>
                <a:r>
                  <a:rPr lang="es-AR" sz="2200" dirty="0" smtClean="0"/>
                  <a:t>¿Cuántas calorías </a:t>
                </a:r>
                <a:r>
                  <a:rPr lang="es-AR" sz="2200" dirty="0"/>
                  <a:t>son cedidas a la </a:t>
                </a:r>
                <a:r>
                  <a:rPr lang="es-AR" sz="2200" dirty="0" smtClean="0"/>
                  <a:t>habitación? </a:t>
                </a:r>
                <a:r>
                  <a:rPr lang="es-AR" sz="2200" dirty="0"/>
                  <a:t>b) </a:t>
                </a:r>
                <a:r>
                  <a:rPr lang="es-AR" sz="2200" dirty="0" smtClean="0"/>
                  <a:t>¿Qué </a:t>
                </a:r>
                <a:r>
                  <a:rPr lang="es-AR" sz="2200" dirty="0"/>
                  <a:t>trabajo se requiere</a:t>
                </a:r>
                <a:r>
                  <a:rPr lang="es-AR" sz="2200" dirty="0" smtClean="0"/>
                  <a:t>? </a:t>
                </a:r>
                <a:r>
                  <a:rPr lang="es-AR" sz="2200" dirty="0"/>
                  <a:t>c) </a:t>
                </a:r>
                <a:r>
                  <a:rPr lang="es-AR" sz="2200" dirty="0" smtClean="0"/>
                  <a:t>¿Qué </a:t>
                </a:r>
                <a:r>
                  <a:rPr lang="es-AR" sz="2200" dirty="0"/>
                  <a:t>potencia </a:t>
                </a:r>
                <a:r>
                  <a:rPr lang="es-AR" sz="2200" dirty="0" smtClean="0"/>
                  <a:t>deberá </a:t>
                </a:r>
                <a:r>
                  <a:rPr lang="es-AR" sz="2200" dirty="0"/>
                  <a:t>entregar el motor de la </a:t>
                </a:r>
                <a:r>
                  <a:rPr lang="es-AR" sz="2200" dirty="0" smtClean="0"/>
                  <a:t>máquina </a:t>
                </a:r>
                <a:r>
                  <a:rPr lang="es-AR" sz="2200" dirty="0"/>
                  <a:t>si el trabajo lo </a:t>
                </a:r>
                <a:r>
                  <a:rPr lang="es-AR" sz="2200" dirty="0" smtClean="0"/>
                  <a:t>realiza en </a:t>
                </a:r>
                <a:r>
                  <a:rPr lang="es-AR" sz="2200" dirty="0"/>
                  <a:t>5 horas</a:t>
                </a:r>
                <a:r>
                  <a:rPr lang="es-AR" sz="2200" dirty="0" smtClean="0"/>
                  <a:t>?</a:t>
                </a:r>
              </a:p>
              <a:p>
                <a:pPr algn="just"/>
                <a:r>
                  <a:rPr lang="es-AR" sz="2200" b="1" dirty="0" smtClean="0"/>
                  <a:t>R: a) 8791 [kcal]; b)3,31x10</a:t>
                </a:r>
                <a:r>
                  <a:rPr lang="es-AR" sz="2200" b="1" baseline="30000" dirty="0" smtClean="0"/>
                  <a:t>6</a:t>
                </a:r>
                <a:r>
                  <a:rPr lang="es-AR" sz="2200" b="1" dirty="0" smtClean="0"/>
                  <a:t> [J]; c)183,9 [W]</a:t>
                </a:r>
                <a:endParaRPr lang="es-AR" sz="2200" b="1" baseline="300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9056" y="251459"/>
                <a:ext cx="7754257" cy="5257800"/>
              </a:xfrm>
              <a:blipFill rotWithShape="0">
                <a:blip r:embed="rId4"/>
                <a:stretch>
                  <a:fillRect l="-1022" t="-1390" r="-2201" b="-253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5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529963" y="2040158"/>
            <a:ext cx="5177791" cy="1151617"/>
            <a:chOff x="2005964" y="2040157"/>
            <a:chExt cx="5177791" cy="1151617"/>
          </a:xfrm>
        </p:grpSpPr>
        <p:sp>
          <p:nvSpPr>
            <p:cNvPr id="6" name="Rectángulo redondeado 5"/>
            <p:cNvSpPr/>
            <p:nvPr/>
          </p:nvSpPr>
          <p:spPr>
            <a:xfrm>
              <a:off x="2005964" y="2040157"/>
              <a:ext cx="5177791" cy="11516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/>
                <p:cNvSpPr txBox="1"/>
                <p:nvPr/>
              </p:nvSpPr>
              <p:spPr>
                <a:xfrm>
                  <a:off x="2005965" y="2040157"/>
                  <a:ext cx="5177790" cy="10156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s-AR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s-AR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s-AR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AR" sz="6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s-AR" sz="6600" dirty="0"/>
                </a:p>
              </p:txBody>
            </p:sp>
          </mc:Choice>
          <mc:Fallback xmlns="">
            <p:sp>
              <p:nvSpPr>
                <p:cNvPr id="3" name="CuadroTexto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965" y="2040157"/>
                  <a:ext cx="5177790" cy="101566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ángulo 4"/>
          <p:cNvSpPr/>
          <p:nvPr/>
        </p:nvSpPr>
        <p:spPr>
          <a:xfrm>
            <a:off x="2386148" y="3437883"/>
            <a:ext cx="74654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Cuando se agrega calor Q a un  sistema, una parte de esta energía agregada permanece en el sistema, modificando su energía interna.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El resto sale del sistema cuando éste efectúa un trabajo W contra su entorno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8900" y="6488668"/>
            <a:ext cx="6622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Análogo a la conservación de la energía mecánica vista en FI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86147" y="343292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dirty="0"/>
              <a:t>LA PRIMERA LEY DE LA</a:t>
            </a:r>
            <a:br>
              <a:rPr lang="es-AR" dirty="0"/>
            </a:br>
            <a:r>
              <a:rPr lang="es-AR" dirty="0"/>
              <a:t>TERMODINÁMICA - PPTD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45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Trabajamos con ejercicios</a:t>
            </a:r>
            <a:endParaRPr lang="es-A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8009" y="483225"/>
            <a:ext cx="6809005" cy="5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794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redondeado 21"/>
          <p:cNvSpPr/>
          <p:nvPr/>
        </p:nvSpPr>
        <p:spPr>
          <a:xfrm>
            <a:off x="4544712" y="5061027"/>
            <a:ext cx="1250781" cy="1099946"/>
          </a:xfrm>
          <a:prstGeom prst="roundRect">
            <a:avLst>
              <a:gd name="adj" fmla="val 7712"/>
            </a:avLst>
          </a:prstGeom>
          <a:solidFill>
            <a:srgbClr val="FFF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1328"/>
            <a:ext cx="3200400" cy="2286000"/>
          </a:xfrm>
        </p:spPr>
        <p:txBody>
          <a:bodyPr>
            <a:normAutofit/>
          </a:bodyPr>
          <a:lstStyle/>
          <a:p>
            <a:r>
              <a:rPr lang="es-AR" dirty="0" smtClean="0"/>
              <a:t>Termodinámica de </a:t>
            </a:r>
            <a:r>
              <a:rPr lang="es-AR" dirty="0"/>
              <a:t>los </a:t>
            </a:r>
            <a:r>
              <a:rPr lang="es-AR" dirty="0" smtClean="0"/>
              <a:t>gases ideales</a:t>
            </a:r>
            <a:r>
              <a:rPr lang="es-AR" dirty="0"/>
              <a:t>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45735" y="248560"/>
            <a:ext cx="75384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dirty="0" smtClean="0"/>
              <a:t>La </a:t>
            </a:r>
            <a:r>
              <a:rPr lang="es-AR" dirty="0"/>
              <a:t>energía </a:t>
            </a:r>
            <a:r>
              <a:rPr lang="es-AR" dirty="0" smtClean="0"/>
              <a:t>interna del </a:t>
            </a:r>
            <a:r>
              <a:rPr lang="es-AR" dirty="0"/>
              <a:t>gas ideal depende únicamente de su temperatura, no </a:t>
            </a:r>
            <a:r>
              <a:rPr lang="es-AR" dirty="0" smtClean="0"/>
              <a:t>de su </a:t>
            </a:r>
            <a:r>
              <a:rPr lang="es-AR" dirty="0"/>
              <a:t>presión ni de su volumen. En el caso de otras </a:t>
            </a:r>
            <a:r>
              <a:rPr lang="es-AR" dirty="0" smtClean="0"/>
              <a:t>sustancias, la </a:t>
            </a:r>
            <a:r>
              <a:rPr lang="es-AR" dirty="0"/>
              <a:t>energía interna generalmente depende tanto de la </a:t>
            </a:r>
            <a:r>
              <a:rPr lang="es-AR" dirty="0" smtClean="0"/>
              <a:t>presión como </a:t>
            </a:r>
            <a:r>
              <a:rPr lang="es-AR" dirty="0"/>
              <a:t>de la temperatura.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33082" y="3065172"/>
            <a:ext cx="3769218" cy="2545674"/>
            <a:chOff x="4245735" y="1438092"/>
            <a:chExt cx="5177307" cy="3451538"/>
          </a:xfrm>
        </p:grpSpPr>
        <p:sp>
          <p:nvSpPr>
            <p:cNvPr id="7" name="Rectángulo redondeado 6"/>
            <p:cNvSpPr/>
            <p:nvPr/>
          </p:nvSpPr>
          <p:spPr>
            <a:xfrm>
              <a:off x="4245735" y="1438092"/>
              <a:ext cx="5177307" cy="3451538"/>
            </a:xfrm>
            <a:prstGeom prst="roundRect">
              <a:avLst>
                <a:gd name="adj" fmla="val 7712"/>
              </a:avLst>
            </a:prstGeom>
            <a:solidFill>
              <a:srgbClr val="FFFC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4282" y="1634328"/>
              <a:ext cx="4580212" cy="305906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7218287" y="1634328"/>
                <a:ext cx="44432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1600" dirty="0" smtClean="0"/>
                  <a:t>Calor requerido para producir un salo térmico a  volumen constante</a:t>
                </a:r>
                <a:endParaRPr lang="es-AR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AR" sz="16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latin typeface="Cambria Math" panose="02040503050406030204" pitchFamily="18" charset="0"/>
                        </a:rPr>
                        <m:t>Calor</m:t>
                      </m:r>
                      <m:r>
                        <a:rPr lang="es-A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latin typeface="Cambria Math" panose="02040503050406030204" pitchFamily="18" charset="0"/>
                        </a:rPr>
                        <m:t>espec</m:t>
                      </m:r>
                      <m:r>
                        <a:rPr lang="es-AR" sz="1600" b="0" i="0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latin typeface="Cambria Math" panose="02040503050406030204" pitchFamily="18" charset="0"/>
                        </a:rPr>
                        <m:t>fico</m:t>
                      </m:r>
                      <m:r>
                        <a:rPr lang="es-A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A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latin typeface="Cambria Math" panose="02040503050406030204" pitchFamily="18" charset="0"/>
                        </a:rPr>
                        <m:t>volumen</m:t>
                      </m:r>
                      <m:r>
                        <a:rPr lang="es-A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latin typeface="Cambria Math" panose="02040503050406030204" pitchFamily="18" charset="0"/>
                        </a:rPr>
                        <m:t>constante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87" y="1634328"/>
                <a:ext cx="444321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686" t="-2206" r="-823" b="-44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4544713" y="1672140"/>
            <a:ext cx="2464159" cy="887409"/>
            <a:chOff x="4593464" y="1482304"/>
            <a:chExt cx="2464159" cy="887409"/>
          </a:xfrm>
        </p:grpSpPr>
        <p:sp>
          <p:nvSpPr>
            <p:cNvPr id="11" name="Rectángulo redondeado 10"/>
            <p:cNvSpPr/>
            <p:nvPr/>
          </p:nvSpPr>
          <p:spPr>
            <a:xfrm>
              <a:off x="4593464" y="1482304"/>
              <a:ext cx="2464159" cy="887409"/>
            </a:xfrm>
            <a:prstGeom prst="roundRect">
              <a:avLst>
                <a:gd name="adj" fmla="val 7712"/>
              </a:avLst>
            </a:prstGeom>
            <a:solidFill>
              <a:srgbClr val="FFFC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4593464" y="1602678"/>
                  <a:ext cx="233089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s-A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s-A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s-AR" sz="3600" dirty="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464" y="1602678"/>
                  <a:ext cx="2330895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7218286" y="2860777"/>
                <a:ext cx="444321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1600" dirty="0" smtClean="0"/>
                  <a:t>Calor requerido para producir un salo térmico a  presión constante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s-AR" sz="160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s-AR" sz="1600">
                          <a:latin typeface="Cambria Math" panose="02040503050406030204" pitchFamily="18" charset="0"/>
                        </a:rPr>
                        <m:t>Calor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>
                          <a:latin typeface="Cambria Math" panose="02040503050406030204" pitchFamily="18" charset="0"/>
                        </a:rPr>
                        <m:t>espec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í</m:t>
                      </m:r>
                      <m:r>
                        <m:rPr>
                          <m:sty m:val="p"/>
                        </m:rPr>
                        <a:rPr lang="es-AR" sz="1600">
                          <a:latin typeface="Cambria Math" panose="02040503050406030204" pitchFamily="18" charset="0"/>
                        </a:rPr>
                        <m:t>fico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>
                          <a:latin typeface="Cambria Math" panose="02040503050406030204" pitchFamily="18" charset="0"/>
                        </a:rPr>
                        <m:t>volumen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1600">
                          <a:latin typeface="Cambria Math" panose="02040503050406030204" pitchFamily="18" charset="0"/>
                        </a:rPr>
                        <m:t>constante</m:t>
                      </m:r>
                    </m:oMath>
                  </m:oMathPara>
                </a14:m>
                <a:endParaRPr lang="es-AR" sz="1600" dirty="0"/>
              </a:p>
              <a:p>
                <a:pPr algn="just"/>
                <a:endParaRPr lang="es-AR" sz="1600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86" y="2860777"/>
                <a:ext cx="4443211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686" t="-1695" r="-8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>
            <a:off x="4544712" y="2874193"/>
            <a:ext cx="2464159" cy="887409"/>
            <a:chOff x="4593464" y="2587465"/>
            <a:chExt cx="2464159" cy="887409"/>
          </a:xfrm>
        </p:grpSpPr>
        <p:sp>
          <p:nvSpPr>
            <p:cNvPr id="12" name="Rectángulo redondeado 11"/>
            <p:cNvSpPr/>
            <p:nvPr/>
          </p:nvSpPr>
          <p:spPr>
            <a:xfrm>
              <a:off x="4593464" y="2587465"/>
              <a:ext cx="2464159" cy="887409"/>
            </a:xfrm>
            <a:prstGeom prst="roundRect">
              <a:avLst>
                <a:gd name="adj" fmla="val 7712"/>
              </a:avLst>
            </a:prstGeom>
            <a:solidFill>
              <a:srgbClr val="FFFC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4593464" y="2707839"/>
                  <a:ext cx="2347309" cy="5967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s-A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AR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s-A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s-AR" sz="3600" dirty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464" y="2707839"/>
                  <a:ext cx="2347309" cy="5967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o 18"/>
          <p:cNvGrpSpPr/>
          <p:nvPr/>
        </p:nvGrpSpPr>
        <p:grpSpPr>
          <a:xfrm>
            <a:off x="4495121" y="4076246"/>
            <a:ext cx="2723165" cy="810497"/>
            <a:chOff x="5970075" y="3640766"/>
            <a:chExt cx="3586049" cy="1004767"/>
          </a:xfrm>
        </p:grpSpPr>
        <p:sp>
          <p:nvSpPr>
            <p:cNvPr id="18" name="Rectángulo redondeado 17"/>
            <p:cNvSpPr/>
            <p:nvPr/>
          </p:nvSpPr>
          <p:spPr>
            <a:xfrm>
              <a:off x="5970075" y="3640766"/>
              <a:ext cx="3586049" cy="1004767"/>
            </a:xfrm>
            <a:prstGeom prst="roundRect">
              <a:avLst>
                <a:gd name="adj" fmla="val 7712"/>
              </a:avLst>
            </a:prstGeom>
            <a:solidFill>
              <a:srgbClr val="FFFC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1618" y="3772613"/>
              <a:ext cx="3295718" cy="872920"/>
            </a:xfrm>
            <a:prstGeom prst="rect">
              <a:avLst/>
            </a:prstGeom>
          </p:spPr>
        </p:pic>
      </p:grpSp>
      <p:sp>
        <p:nvSpPr>
          <p:cNvPr id="20" name="Rectángulo 19"/>
          <p:cNvSpPr/>
          <p:nvPr/>
        </p:nvSpPr>
        <p:spPr>
          <a:xfrm>
            <a:off x="7340958" y="4333447"/>
            <a:ext cx="44432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1600" dirty="0" smtClean="0"/>
              <a:t>Relación entre C</a:t>
            </a:r>
            <a:r>
              <a:rPr lang="es-AR" sz="1600" baseline="-25000" dirty="0" smtClean="0"/>
              <a:t>v</a:t>
            </a:r>
            <a:r>
              <a:rPr lang="es-AR" sz="1600" dirty="0" smtClean="0"/>
              <a:t> y C</a:t>
            </a:r>
            <a:r>
              <a:rPr lang="es-AR" sz="1600" baseline="-25000" dirty="0" smtClean="0"/>
              <a:t>p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1252" y="5137263"/>
            <a:ext cx="1177700" cy="9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095616" y="1924083"/>
            <a:ext cx="4928667" cy="2261476"/>
            <a:chOff x="1077685" y="2246812"/>
            <a:chExt cx="4928667" cy="2261476"/>
          </a:xfrm>
        </p:grpSpPr>
        <p:sp>
          <p:nvSpPr>
            <p:cNvPr id="8" name="Rectángulo redondeado 7"/>
            <p:cNvSpPr/>
            <p:nvPr/>
          </p:nvSpPr>
          <p:spPr>
            <a:xfrm>
              <a:off x="1077685" y="2246812"/>
              <a:ext cx="4928667" cy="2261476"/>
            </a:xfrm>
            <a:prstGeom prst="roundRect">
              <a:avLst/>
            </a:prstGeom>
            <a:solidFill>
              <a:srgbClr val="E6E7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1382" t="2897" r="3687" b="3775"/>
            <a:stretch/>
          </p:blipFill>
          <p:spPr>
            <a:xfrm>
              <a:off x="1254034" y="2468881"/>
              <a:ext cx="4532290" cy="1874520"/>
            </a:xfrm>
            <a:prstGeom prst="rect">
              <a:avLst/>
            </a:prstGeom>
          </p:spPr>
        </p:pic>
      </p:grpSp>
      <p:sp>
        <p:nvSpPr>
          <p:cNvPr id="11" name="Título 1"/>
          <p:cNvSpPr txBox="1">
            <a:spLocks/>
          </p:cNvSpPr>
          <p:nvPr/>
        </p:nvSpPr>
        <p:spPr>
          <a:xfrm>
            <a:off x="2474323" y="181710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dirty="0"/>
              <a:t>LA PRIMERA LEY DE LA</a:t>
            </a:r>
            <a:br>
              <a:rPr lang="es-AR" dirty="0"/>
            </a:br>
            <a:r>
              <a:rPr lang="es-AR" dirty="0"/>
              <a:t>TERMODINÁMICA - PPTD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0633" y="1924081"/>
            <a:ext cx="5081450" cy="2261477"/>
          </a:xfrm>
          <a:prstGeom prst="roundRect">
            <a:avLst/>
          </a:prstGeom>
          <a:solidFill>
            <a:srgbClr val="E6E7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764" t="2911" r="3394" b="3346"/>
          <a:stretch/>
        </p:blipFill>
        <p:spPr>
          <a:xfrm>
            <a:off x="6436522" y="2077571"/>
            <a:ext cx="4609671" cy="1917552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3254188" y="4317139"/>
            <a:ext cx="5661212" cy="1993753"/>
          </a:xfrm>
          <a:prstGeom prst="roundRect">
            <a:avLst/>
          </a:prstGeom>
          <a:solidFill>
            <a:srgbClr val="E6E7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187" y="4339048"/>
            <a:ext cx="4584407" cy="19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4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12295" y="153601"/>
            <a:ext cx="3842084" cy="881515"/>
          </a:xfrm>
        </p:spPr>
        <p:txBody>
          <a:bodyPr/>
          <a:lstStyle/>
          <a:p>
            <a:r>
              <a:rPr lang="es-AR" b="1" dirty="0" smtClean="0"/>
              <a:t>Sugerencias</a:t>
            </a:r>
            <a:endParaRPr lang="es-A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70"/>
          <a:stretch/>
        </p:blipFill>
        <p:spPr>
          <a:xfrm>
            <a:off x="2570897" y="0"/>
            <a:ext cx="9621103" cy="6271998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4480040" y="6334780"/>
            <a:ext cx="720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Young, H. D., Freedman, R. A., &amp; Ford, A. L. (2006).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Sears and </a:t>
            </a:r>
            <a:r>
              <a:rPr lang="en-US" sz="1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Zemansky's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university physics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 (Vol. 1). Pearson education.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7319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Resumen TP3 + PPTD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/>
          <a:srcRect l="58" t="349" r="-58" b="-41"/>
          <a:stretch/>
        </p:blipFill>
        <p:spPr bwMode="auto">
          <a:xfrm>
            <a:off x="4159876" y="562161"/>
            <a:ext cx="7707437" cy="629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ángulo redondeado 7"/>
          <p:cNvSpPr/>
          <p:nvPr/>
        </p:nvSpPr>
        <p:spPr>
          <a:xfrm>
            <a:off x="4159876" y="5924282"/>
            <a:ext cx="7707437" cy="869323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2574506" y="6071166"/>
                <a:ext cx="15853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𝑃𝑃𝑇𝐷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506" y="6071166"/>
                <a:ext cx="158537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/>
              <p14:cNvContentPartPr/>
              <p14:nvPr/>
            </p14:nvContentPartPr>
            <p14:xfrm>
              <a:off x="6332040" y="4878360"/>
              <a:ext cx="3960360" cy="137664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3400" y="4875840"/>
                <a:ext cx="3979440" cy="13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6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1600" y="177049"/>
            <a:ext cx="7543800" cy="6715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Ejercicio  – 4.2 guía EDUCO</a:t>
            </a:r>
            <a:endParaRPr lang="es-AR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01599" y="1094438"/>
            <a:ext cx="118291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/>
              <a:t>Cinco moles de un gas ideal se expanden </a:t>
            </a:r>
            <a:r>
              <a:rPr lang="es-AR" sz="2200" dirty="0" smtClean="0"/>
              <a:t>isotérmicamente </a:t>
            </a:r>
            <a:r>
              <a:rPr lang="es-AR" sz="2200" dirty="0"/>
              <a:t>a </a:t>
            </a:r>
            <a:r>
              <a:rPr lang="es-AR" sz="2200" dirty="0" smtClean="0"/>
              <a:t>127 °C </a:t>
            </a:r>
            <a:r>
              <a:rPr lang="es-AR" sz="2200" dirty="0"/>
              <a:t>hasta 4 veces su </a:t>
            </a:r>
            <a:r>
              <a:rPr lang="es-AR" sz="2200" dirty="0" smtClean="0"/>
              <a:t>volumen inicial</a:t>
            </a:r>
            <a:r>
              <a:rPr lang="es-AR" sz="2200" dirty="0"/>
              <a:t>. Calcular</a:t>
            </a:r>
            <a:r>
              <a:rPr lang="es-AR" sz="2200" dirty="0" smtClean="0"/>
              <a:t>:</a:t>
            </a:r>
          </a:p>
          <a:p>
            <a:r>
              <a:rPr lang="es-AR" sz="2200" dirty="0" smtClean="0"/>
              <a:t>a) Trabajo </a:t>
            </a:r>
            <a:r>
              <a:rPr lang="es-AR" sz="2200" dirty="0"/>
              <a:t>realizado por el gas b) </a:t>
            </a:r>
            <a:r>
              <a:rPr lang="es-AR" sz="2200" dirty="0" smtClean="0"/>
              <a:t>Flujo </a:t>
            </a:r>
            <a:r>
              <a:rPr lang="es-AR" sz="2200" dirty="0"/>
              <a:t>total </a:t>
            </a:r>
            <a:r>
              <a:rPr lang="es-AR" sz="2200" dirty="0" smtClean="0"/>
              <a:t>de calor hacia </a:t>
            </a:r>
            <a:r>
              <a:rPr lang="es-AR" sz="2200" dirty="0"/>
              <a:t>el </a:t>
            </a:r>
            <a:r>
              <a:rPr lang="es-AR" sz="2200" dirty="0" smtClean="0"/>
              <a:t>sistema.</a:t>
            </a:r>
            <a:endParaRPr lang="es-AR" sz="2200" dirty="0"/>
          </a:p>
        </p:txBody>
      </p:sp>
      <p:cxnSp>
        <p:nvCxnSpPr>
          <p:cNvPr id="19" name="Conector recto 18"/>
          <p:cNvCxnSpPr/>
          <p:nvPr/>
        </p:nvCxnSpPr>
        <p:spPr>
          <a:xfrm flipH="1">
            <a:off x="3019112" y="3935203"/>
            <a:ext cx="0" cy="90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389760" y="2391799"/>
            <a:ext cx="5181148" cy="2671882"/>
            <a:chOff x="472761" y="1965079"/>
            <a:chExt cx="5181148" cy="2671882"/>
          </a:xfrm>
        </p:grpSpPr>
        <p:grpSp>
          <p:nvGrpSpPr>
            <p:cNvPr id="25" name="Grupo 24"/>
            <p:cNvGrpSpPr/>
            <p:nvPr/>
          </p:nvGrpSpPr>
          <p:grpSpPr>
            <a:xfrm>
              <a:off x="472761" y="2136329"/>
              <a:ext cx="3547602" cy="2500632"/>
              <a:chOff x="107452" y="2064017"/>
              <a:chExt cx="3547602" cy="2500632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 flipV="1">
                <a:off x="1127254" y="2152649"/>
                <a:ext cx="0" cy="2412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rot="5400000" flipH="1" flipV="1">
                <a:off x="2305054" y="2987549"/>
                <a:ext cx="0" cy="27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ángulo 28"/>
                  <p:cNvSpPr/>
                  <p:nvPr/>
                </p:nvSpPr>
                <p:spPr>
                  <a:xfrm>
                    <a:off x="107452" y="2064017"/>
                    <a:ext cx="103053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AR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s-AR" sz="2000" dirty="0"/>
                  </a:p>
                </p:txBody>
              </p:sp>
            </mc:Choice>
            <mc:Fallback xmlns="">
              <p:sp>
                <p:nvSpPr>
                  <p:cNvPr id="18" name="Rectángulo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52" y="2064017"/>
                    <a:ext cx="1030539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Arco 23"/>
            <p:cNvSpPr/>
            <p:nvPr/>
          </p:nvSpPr>
          <p:spPr>
            <a:xfrm rot="11903135">
              <a:off x="1917107" y="1965079"/>
              <a:ext cx="3736802" cy="1658879"/>
            </a:xfrm>
            <a:prstGeom prst="arc">
              <a:avLst>
                <a:gd name="adj1" fmla="val 15582614"/>
                <a:gd name="adj2" fmla="val 213782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ángulo 30"/>
              <p:cNvSpPr/>
              <p:nvPr/>
            </p:nvSpPr>
            <p:spPr>
              <a:xfrm>
                <a:off x="3487397" y="3655558"/>
                <a:ext cx="15860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=402 [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1" name="Rectá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97" y="3655558"/>
                <a:ext cx="1586075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ipse 32"/>
          <p:cNvSpPr/>
          <p:nvPr/>
        </p:nvSpPr>
        <p:spPr>
          <a:xfrm>
            <a:off x="2144733" y="3246996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Elipse 33"/>
          <p:cNvSpPr/>
          <p:nvPr/>
        </p:nvSpPr>
        <p:spPr>
          <a:xfrm>
            <a:off x="2929112" y="3755203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ángulo 37"/>
              <p:cNvSpPr/>
              <p:nvPr/>
            </p:nvSpPr>
            <p:spPr>
              <a:xfrm>
                <a:off x="1955302" y="4875455"/>
                <a:ext cx="5443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38" name="Rectá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02" y="4875455"/>
                <a:ext cx="544380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43"/>
          <p:cNvCxnSpPr/>
          <p:nvPr/>
        </p:nvCxnSpPr>
        <p:spPr>
          <a:xfrm flipH="1">
            <a:off x="2243945" y="3385106"/>
            <a:ext cx="0" cy="144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ángulo 44"/>
              <p:cNvSpPr/>
              <p:nvPr/>
            </p:nvSpPr>
            <p:spPr>
              <a:xfrm>
                <a:off x="2836922" y="4890453"/>
                <a:ext cx="687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45" name="Rectá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922" y="4890453"/>
                <a:ext cx="68704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ángulo 45"/>
              <p:cNvSpPr/>
              <p:nvPr/>
            </p:nvSpPr>
            <p:spPr>
              <a:xfrm>
                <a:off x="6157720" y="2548184"/>
                <a:ext cx="4188070" cy="853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A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i="1">
                          <a:latin typeface="Cambria Math" panose="02040503050406030204" pitchFamily="18" charset="0"/>
                        </a:rPr>
                        <m:t>𝑛𝑅𝑇</m:t>
                      </m:r>
                      <m:r>
                        <a:rPr lang="es-AR" sz="22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s-A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A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s-AR" sz="2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AR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A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2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AR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23,15</m:t>
                      </m:r>
                      <m:r>
                        <a:rPr lang="es-AR" sz="2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s-AR" sz="2200" dirty="0"/>
              </a:p>
            </p:txBody>
          </p:sp>
        </mc:Choice>
        <mc:Fallback xmlns="">
          <p:sp>
            <p:nvSpPr>
              <p:cNvPr id="46" name="Rectá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720" y="2548184"/>
                <a:ext cx="4188070" cy="8530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ángulo 46"/>
              <p:cNvSpPr/>
              <p:nvPr/>
            </p:nvSpPr>
            <p:spPr>
              <a:xfrm>
                <a:off x="6157720" y="4825106"/>
                <a:ext cx="453322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200" i="1">
                          <a:latin typeface="Cambria Math" panose="02040503050406030204" pitchFamily="18" charset="0"/>
                        </a:rPr>
                        <m:t>23,15 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200" i="1">
                              <a:latin typeface="Cambria Math" panose="02040503050406030204" pitchFamily="18" charset="0"/>
                            </a:rPr>
                            <m:t>𝐾𝐽</m:t>
                          </m:r>
                        </m:e>
                      </m:d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+0 [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𝐾𝐽</m:t>
                      </m:r>
                      <m:r>
                        <a:rPr lang="es-AR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AR" sz="2200" i="1" dirty="0"/>
              </a:p>
              <a:p>
                <a:endParaRPr lang="es-AR" sz="2200" i="1" dirty="0"/>
              </a:p>
            </p:txBody>
          </p:sp>
        </mc:Choice>
        <mc:Fallback xmlns="">
          <p:sp>
            <p:nvSpPr>
              <p:cNvPr id="47" name="Rectá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720" y="4825106"/>
                <a:ext cx="4533229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ángulo 47"/>
          <p:cNvSpPr/>
          <p:nvPr/>
        </p:nvSpPr>
        <p:spPr>
          <a:xfrm>
            <a:off x="6016169" y="3563101"/>
            <a:ext cx="55372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 smtClean="0"/>
              <a:t>El calor lo sacamos con PPTD, la energía interna en un proceso isotérmico es CTE.</a:t>
            </a:r>
            <a:endParaRPr lang="es-AR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Entrada de lápiz 1"/>
              <p14:cNvContentPartPr/>
              <p14:nvPr/>
            </p14:nvContentPartPr>
            <p14:xfrm>
              <a:off x="2302920" y="3673800"/>
              <a:ext cx="6120" cy="720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7520" y="3655080"/>
                <a:ext cx="1584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4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 animBg="1"/>
      <p:bldP spid="38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01600" y="177049"/>
            <a:ext cx="7543800" cy="67151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Ejemplo 1 – Proceso cíclico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01599" y="1058156"/>
                <a:ext cx="11996453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AR" sz="2200" dirty="0"/>
                  <a:t>En la figura los estados inicial y final son el mismo. El ciclo Inicia en a y procede en sentido anti horario en la gráfica </a:t>
                </a:r>
                <a:r>
                  <a:rPr lang="es-AR" sz="2200" dirty="0" err="1"/>
                  <a:t>pV</a:t>
                </a:r>
                <a:r>
                  <a:rPr lang="es-AR" sz="2200" dirty="0"/>
                  <a:t> hasta b y vuelve hasta a, siendo el trabajo total </a:t>
                </a:r>
                <a14:m>
                  <m:oMath xmlns:m="http://schemas.openxmlformats.org/officeDocument/2006/math">
                    <m:r>
                      <a:rPr lang="es-AR" sz="22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AR" sz="2200" i="1" dirty="0">
                        <a:latin typeface="Cambria Math" panose="02040503050406030204" pitchFamily="18" charset="0"/>
                      </a:rPr>
                      <m:t>=−500 </m:t>
                    </m:r>
                    <m:r>
                      <a:rPr lang="es-AR" sz="2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AR" sz="2200" dirty="0"/>
                  <a:t>.</a:t>
                </a:r>
              </a:p>
              <a:p>
                <a:r>
                  <a:rPr lang="es-AR" sz="2200" dirty="0"/>
                  <a:t>a) ¿Por qué es negativo el trabajo? </a:t>
                </a:r>
              </a:p>
              <a:p>
                <a:r>
                  <a:rPr lang="es-AR" sz="2200" dirty="0"/>
                  <a:t>b) Calcule el cambio de energía interna y el calor agregado en el proceso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1058156"/>
                <a:ext cx="11996453" cy="1446550"/>
              </a:xfrm>
              <a:prstGeom prst="rect">
                <a:avLst/>
              </a:prstGeom>
              <a:blipFill rotWithShape="0">
                <a:blip r:embed="rId2"/>
                <a:stretch>
                  <a:fillRect l="-661" t="-2954" r="-661" b="-75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856" y="2439688"/>
            <a:ext cx="4434512" cy="3881925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-7620" y="971499"/>
            <a:ext cx="122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27012" y="2882895"/>
                <a:ext cx="7226288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lphaLcParenR"/>
                </a:pPr>
                <a:r>
                  <a:rPr lang="es-AR" sz="2200" dirty="0"/>
                  <a:t>El trabajo realizado es igual al área bajo la curva.</a:t>
                </a:r>
              </a:p>
              <a:p>
                <a:r>
                  <a:rPr lang="es-AR" sz="2200" dirty="0" smtClean="0"/>
                  <a:t>        (</a:t>
                </a:r>
                <a:r>
                  <a:rPr lang="es-AR" sz="2200" dirty="0"/>
                  <a:t>el área de compresión es mayor al área de expansión</a:t>
                </a:r>
                <a:r>
                  <a:rPr lang="es-AR" sz="2200" dirty="0" smtClean="0"/>
                  <a:t>)</a:t>
                </a:r>
              </a:p>
              <a:p>
                <a:endParaRPr lang="es-AR" sz="2200" dirty="0"/>
              </a:p>
              <a:p>
                <a:pPr marL="457200" indent="-457200">
                  <a:buAutoNum type="alphaLcParenR"/>
                </a:pPr>
                <a:r>
                  <a:rPr lang="es-AR" sz="2200" dirty="0"/>
                  <a:t>En éste y en cualquier otro proceso cíclico (cuyos puntos inicial y final son el mismo), </a:t>
                </a:r>
                <a14:m>
                  <m:oMath xmlns:m="http://schemas.openxmlformats.org/officeDocument/2006/math">
                    <m:r>
                      <a:rPr lang="es-A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A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s-A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2200" dirty="0"/>
                  <a:t>, así que </a:t>
                </a:r>
                <a14:m>
                  <m:oMath xmlns:m="http://schemas.openxmlformats.org/officeDocument/2006/math">
                    <m:r>
                      <a:rPr lang="es-AR" sz="22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AR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2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AR" sz="2200" i="1" dirty="0">
                        <a:latin typeface="Cambria Math" panose="02040503050406030204" pitchFamily="18" charset="0"/>
                      </a:rPr>
                      <m:t>=−500 </m:t>
                    </m:r>
                    <m:r>
                      <a:rPr lang="es-AR" sz="2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AR" sz="2200" dirty="0"/>
                  <a:t>. </a:t>
                </a:r>
                <a:r>
                  <a:rPr lang="es-AR" sz="2200" dirty="0" smtClean="0"/>
                  <a:t>Es </a:t>
                </a:r>
                <a:r>
                  <a:rPr lang="es-AR" sz="2200" dirty="0"/>
                  <a:t>decir, deben salir 500 </a:t>
                </a:r>
                <a:r>
                  <a:rPr lang="es-AR" sz="2200" dirty="0" err="1"/>
                  <a:t>joules</a:t>
                </a:r>
                <a:r>
                  <a:rPr lang="es-AR" sz="2200" dirty="0"/>
                  <a:t> de calor del sistema</a:t>
                </a:r>
              </a:p>
              <a:p>
                <a:pPr marL="457200" indent="-457200">
                  <a:buAutoNum type="alphaLcParenR"/>
                </a:pPr>
                <a:endParaRPr lang="es-AR" sz="22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2" y="2882895"/>
                <a:ext cx="7226288" cy="2800767"/>
              </a:xfrm>
              <a:prstGeom prst="rect">
                <a:avLst/>
              </a:prstGeom>
              <a:blipFill rotWithShape="0">
                <a:blip r:embed="rId4"/>
                <a:stretch>
                  <a:fillRect l="-1181" t="-17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10213306" y="6444552"/>
            <a:ext cx="188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Trabajo Práctico </a:t>
            </a:r>
            <a:r>
              <a:rPr lang="es-AR" b="1" dirty="0" smtClean="0">
                <a:solidFill>
                  <a:schemeClr val="bg1"/>
                </a:solidFill>
              </a:rPr>
              <a:t>4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341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52.6|7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101.3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8|0.8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7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0.7|4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0.8|35.6|31.1|19.5|19.3|17.6"/>
</p:tagLst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4173</TotalTime>
  <Words>2069</Words>
  <Application>Microsoft Office PowerPoint</Application>
  <PresentationFormat>Panorámica</PresentationFormat>
  <Paragraphs>289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Retrospección</vt:lpstr>
      <vt:lpstr>  FISICA II – Práctico</vt:lpstr>
      <vt:lpstr>UNIDAD II</vt:lpstr>
      <vt:lpstr>Trabajo Práctico 4: Primer Principio de la Termodinámica</vt:lpstr>
      <vt:lpstr>Presentación de PowerPoint</vt:lpstr>
      <vt:lpstr>Presentación de PowerPoint</vt:lpstr>
      <vt:lpstr>Sugerencias</vt:lpstr>
      <vt:lpstr>Resumen TP3 + PPTD</vt:lpstr>
      <vt:lpstr>Presentación de PowerPoint</vt:lpstr>
      <vt:lpstr>Ejemplo 1 – Proceso cíclico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 PARA TRABAJAR</vt:lpstr>
      <vt:lpstr>EJERCICIOS PARA TRABAJAR</vt:lpstr>
      <vt:lpstr>Trabajo Práctico 5: Segundo Principio de la Termodinámica</vt:lpstr>
      <vt:lpstr>Maquinas Térmicas</vt:lpstr>
      <vt:lpstr>Maquinas Térmicas</vt:lpstr>
      <vt:lpstr>Presentación de PowerPoint</vt:lpstr>
      <vt:lpstr>Maquinas Térmicas</vt:lpstr>
      <vt:lpstr>Presentación de PowerPoint</vt:lpstr>
      <vt:lpstr>Ciclo de Carnot</vt:lpstr>
      <vt:lpstr>Ciclo de Carnot</vt:lpstr>
      <vt:lpstr>Ciclo de Carnot</vt:lpstr>
      <vt:lpstr>Presentación de PowerPoint</vt:lpstr>
      <vt:lpstr>Presentación de PowerPoint</vt:lpstr>
      <vt:lpstr>Presentación de PowerPoint</vt:lpstr>
      <vt:lpstr>Refrigeradores, ciclo invertido</vt:lpstr>
      <vt:lpstr>Refrigeradores, ciclo invertido</vt:lpstr>
      <vt:lpstr>Trabajamos con ejercicios</vt:lpstr>
      <vt:lpstr>Trabajamos con ejercicios</vt:lpstr>
      <vt:lpstr>Trabajamos con ejercicios</vt:lpstr>
      <vt:lpstr>Termodinámica de los gases ideales: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FISICA II</dc:title>
  <dc:creator>Agustin Cravero</dc:creator>
  <cp:lastModifiedBy>Flia Cravero Mattio</cp:lastModifiedBy>
  <cp:revision>299</cp:revision>
  <dcterms:created xsi:type="dcterms:W3CDTF">2018-10-05T08:43:24Z</dcterms:created>
  <dcterms:modified xsi:type="dcterms:W3CDTF">2021-09-03T22:56:44Z</dcterms:modified>
</cp:coreProperties>
</file>