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0" r:id="rId4"/>
    <p:sldId id="265" r:id="rId5"/>
    <p:sldId id="268" r:id="rId6"/>
    <p:sldId id="266" r:id="rId7"/>
    <p:sldId id="269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91D6AC-933D-4577-8CA5-A66F3090EC26}" v="4" dt="2022-06-21T06:16:06.205"/>
    <p1510:client id="{BB7F508F-2970-4209-9A65-C1CD12093D36}" v="967" dt="2022-06-21T03:50:02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6" d="100"/>
          <a:sy n="66" d="100"/>
        </p:scale>
        <p:origin x="5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7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3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5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9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3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7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2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0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69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4400" kern="1200" spc="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 spc="3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 spc="3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 spc="3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FA838A-0E6E-4C88-AD16-9F85F559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3" name="Straight Connector 11">
              <a:extLst>
                <a:ext uri="{FF2B5EF4-FFF2-40B4-BE49-F238E27FC236}">
                  <a16:creationId xmlns:a16="http://schemas.microsoft.com/office/drawing/2014/main" id="{F776151C-B860-4795-BFFE-F03EA5ED1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9A6CDA-1F80-461D-8F38-7CB129143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CDB1976-3A6B-4C16-97AC-67C792186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A8B170-F785-4124-87F7-3572171A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9AF682-A8D7-4472-A839-942C27784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C796E0-2433-4EC2-BC73-AE164D10E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0062F3-843F-4526-900A-D2E208793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DCB46FC-1F32-4277-859B-CA43B63EC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8221B7-2F05-4B1C-86FD-19584DC95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2AF832F-AB88-42C7-B2F7-4BF3659A5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BC4C10-0437-44D7-9B16-5D65CBDE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635B49-FBB3-46C2-9DF8-CF0075EE3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C6703F5-894D-4289-97F5-E57DD4092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005768-6A84-42F3-B812-F73EFC6A3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9764DCF-F546-4CF1-AD5D-48FC3463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D4A8437-E10D-4D18-8C3F-DA4A6CF4F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16393C-72E3-4119-8F85-2BE2F3335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CE950CD-0BA2-4E8E-8A28-238F5A12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44E765B-48B0-4E85-8F07-5A919C71D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DB66722-3EF0-4F8A-9DC8-78E0707CB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AF9B387-70F9-4CAC-A228-6CE60EC3F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7FA5C8-229C-44FF-B402-6F923E45C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EBC897A-E45F-4C79-AF98-0822C279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AB8DD1-BC74-473C-A3BD-D8FB548B5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7BBCDF-045D-48C1-A45C-BEEB892B3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3A2613-A9FC-4330-8BF0-AF8AA2A2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06C82F6-F384-4FF8-8C8D-E2E8C4F3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A1AD9FE-6990-40AF-BA95-B0CB398A4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A32048C-7FE5-4B3D-9FC0-C544A1217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81D93C9-C94C-4F4C-97DA-01D1AF5E9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1596736-466A-49D2-9B3C-FC567257C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DB537E44-9142-4F0D-A29D-C140978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368205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1078" y="3439314"/>
            <a:ext cx="10809844" cy="1608021"/>
          </a:xfrm>
        </p:spPr>
        <p:txBody>
          <a:bodyPr anchor="t">
            <a:normAutofit/>
          </a:bodyPr>
          <a:lstStyle/>
          <a:p>
            <a:r>
              <a:rPr lang="ko-KR" altLang="en-US" dirty="0" err="1">
                <a:ea typeface="Microsoft GothicNeo"/>
                <a:cs typeface="Microsoft GothicNeo"/>
              </a:rPr>
              <a:t>Mobile</a:t>
            </a:r>
            <a:r>
              <a:rPr lang="ko-KR" altLang="en-US" dirty="0"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ea typeface="Microsoft GothicNeo"/>
                <a:cs typeface="Microsoft GothicNeo"/>
              </a:rPr>
              <a:t>Programing</a:t>
            </a:r>
            <a:r>
              <a:rPr lang="ko-KR" altLang="en-US" dirty="0">
                <a:ea typeface="Microsoft GothicNeo"/>
                <a:cs typeface="Microsoft GothicNeo"/>
              </a:rPr>
              <a:t> Project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86744" y="5067957"/>
            <a:ext cx="4414178" cy="1075444"/>
          </a:xfrm>
        </p:spPr>
        <p:txBody>
          <a:bodyPr anchor="b">
            <a:normAutofit lnSpcReduction="10000"/>
          </a:bodyPr>
          <a:lstStyle/>
          <a:p>
            <a:pPr algn="r"/>
            <a:r>
              <a:rPr lang="ko-KR" altLang="en-US" dirty="0">
                <a:ea typeface="Microsoft GothicNeo"/>
                <a:cs typeface="Microsoft GothicNeo"/>
              </a:rPr>
              <a:t>201895050 </a:t>
            </a:r>
            <a:r>
              <a:rPr lang="ko-KR" altLang="en-US" dirty="0" err="1">
                <a:ea typeface="Microsoft GothicNeo"/>
                <a:cs typeface="Microsoft GothicNeo"/>
              </a:rPr>
              <a:t>서형탁</a:t>
            </a:r>
          </a:p>
          <a:p>
            <a:pPr algn="r">
              <a:lnSpc>
                <a:spcPct val="113999"/>
              </a:lnSpc>
            </a:pPr>
            <a:r>
              <a:rPr lang="ko-KR" altLang="en-US" dirty="0">
                <a:ea typeface="Microsoft GothicNeo"/>
                <a:cs typeface="Microsoft GothicNeo"/>
              </a:rPr>
              <a:t>201895076 </a:t>
            </a:r>
            <a:r>
              <a:rPr lang="ko-KR" altLang="en-US" dirty="0" err="1">
                <a:ea typeface="Microsoft GothicNeo"/>
                <a:cs typeface="Microsoft GothicNeo"/>
              </a:rPr>
              <a:t>이희웅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8C39BA-BA2C-C0B2-BFB0-5F9F8C1D3A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889" r="-5" b="15914"/>
          <a:stretch/>
        </p:blipFill>
        <p:spPr>
          <a:xfrm>
            <a:off x="-6214" y="10"/>
            <a:ext cx="12214825" cy="3267587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B37007-4D13-85A3-AE7D-41E3EEC48BB1}"/>
              </a:ext>
            </a:extLst>
          </p:cNvPr>
          <p:cNvSpPr txBox="1"/>
          <p:nvPr/>
        </p:nvSpPr>
        <p:spPr>
          <a:xfrm>
            <a:off x="820886" y="4360507"/>
            <a:ext cx="10246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6</a:t>
            </a:r>
            <a:r>
              <a:rPr lang="ko-KR" altLang="en-US" sz="4400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B5270-73F4-D46A-CE9B-35129B49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주제 - 일정을 기록하는 간편 메모장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217AEB-E899-E16F-9219-7DE04CFAF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>
                <a:ea typeface="Microsoft GothicNeo"/>
                <a:cs typeface="Microsoft GothicNeo"/>
              </a:rPr>
              <a:t>의도</a:t>
            </a:r>
            <a:endParaRPr lang="ko-KR" dirty="0">
              <a:ea typeface="Microsoft GothicNeo"/>
              <a:cs typeface="Microsoft GothicNeo"/>
            </a:endParaRPr>
          </a:p>
          <a:p>
            <a:pPr lvl="1">
              <a:lnSpc>
                <a:spcPct val="113999"/>
              </a:lnSpc>
              <a:buClr>
                <a:srgbClr val="7598B2"/>
              </a:buClr>
            </a:pPr>
            <a:r>
              <a:rPr lang="ko-KR" altLang="en-US" dirty="0">
                <a:ea typeface="Microsoft GothicNeo"/>
                <a:cs typeface="Microsoft GothicNeo"/>
              </a:rPr>
              <a:t>- </a:t>
            </a:r>
            <a:r>
              <a:rPr lang="ko-KR" dirty="0">
                <a:ea typeface="+mn-lt"/>
                <a:cs typeface="+mn-lt"/>
              </a:rPr>
              <a:t>일상 속 일정들을 시간별, 날짜별로 등록하여 저장해 두는 </a:t>
            </a:r>
            <a:r>
              <a:rPr lang="ko-KR" altLang="en-US" dirty="0" err="1">
                <a:ea typeface="+mn-lt"/>
                <a:cs typeface="+mn-lt"/>
              </a:rPr>
              <a:t>포스트잇같은</a:t>
            </a:r>
            <a:r>
              <a:rPr lang="ko-KR" dirty="0">
                <a:ea typeface="+mn-lt"/>
                <a:cs typeface="+mn-lt"/>
              </a:rPr>
              <a:t> 메모장을 구현.</a:t>
            </a:r>
            <a:endParaRPr lang="ko-KR" dirty="0">
              <a:ea typeface="Microsoft GothicNeo"/>
              <a:cs typeface="Microsoft GothicNeo"/>
            </a:endParaRPr>
          </a:p>
          <a:p>
            <a:pPr>
              <a:lnSpc>
                <a:spcPct val="113999"/>
              </a:lnSpc>
              <a:buClr>
                <a:srgbClr val="7598B2"/>
              </a:buClr>
            </a:pPr>
            <a:r>
              <a:rPr lang="ko-KR" altLang="en-US" dirty="0">
                <a:ea typeface="Microsoft GothicNeo"/>
                <a:cs typeface="Microsoft GothicNeo"/>
              </a:rPr>
              <a:t>구현</a:t>
            </a:r>
          </a:p>
          <a:p>
            <a:pPr lvl="1">
              <a:lnSpc>
                <a:spcPct val="113999"/>
              </a:lnSpc>
              <a:buClr>
                <a:srgbClr val="7598B2"/>
              </a:buClr>
            </a:pPr>
            <a:r>
              <a:rPr lang="ko-KR" dirty="0">
                <a:ea typeface="+mn-lt"/>
                <a:cs typeface="+mn-lt"/>
              </a:rPr>
              <a:t>- 시간별 : 하루 24시간 내의 할 단기적인 일을 기록.</a:t>
            </a:r>
            <a:endParaRPr lang="en-US" altLang="ko-KR" dirty="0">
              <a:ea typeface="+mn-lt"/>
              <a:cs typeface="+mn-lt"/>
            </a:endParaRPr>
          </a:p>
          <a:p>
            <a:pPr lvl="1">
              <a:lnSpc>
                <a:spcPct val="113999"/>
              </a:lnSpc>
              <a:buClr>
                <a:srgbClr val="7598B2"/>
              </a:buClr>
            </a:pPr>
            <a:r>
              <a:rPr lang="ko-KR" dirty="0">
                <a:ea typeface="+mn-lt"/>
                <a:cs typeface="+mn-lt"/>
              </a:rPr>
              <a:t>- </a:t>
            </a:r>
            <a:r>
              <a:rPr lang="ko-KR" dirty="0" err="1">
                <a:ea typeface="+mn-lt"/>
                <a:cs typeface="+mn-lt"/>
              </a:rPr>
              <a:t>날짜별</a:t>
            </a:r>
            <a:r>
              <a:rPr lang="ko-KR" dirty="0">
                <a:ea typeface="+mn-lt"/>
                <a:cs typeface="+mn-lt"/>
              </a:rPr>
              <a:t> : 시나 분단위가 아닌 월/일 단위의 장기적인 일정을 기록.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  <a:buClr>
                <a:srgbClr val="7598B2"/>
              </a:buClr>
            </a:pPr>
            <a:r>
              <a:rPr lang="ko-KR" altLang="en-US" dirty="0">
                <a:ea typeface="Microsoft GothicNeo"/>
                <a:cs typeface="Microsoft GothicNeo"/>
              </a:rPr>
              <a:t>분담</a:t>
            </a:r>
          </a:p>
          <a:p>
            <a:pPr lvl="1">
              <a:lnSpc>
                <a:spcPct val="113999"/>
              </a:lnSpc>
              <a:buClr>
                <a:srgbClr val="7598B2"/>
              </a:buClr>
            </a:pPr>
            <a:r>
              <a:rPr lang="ko-KR" altLang="en-US" dirty="0">
                <a:ea typeface="Microsoft GothicNeo"/>
                <a:cs typeface="Microsoft GothicNeo"/>
              </a:rPr>
              <a:t>시작 화면 + 시간별 메모장 1, </a:t>
            </a:r>
          </a:p>
          <a:p>
            <a:pPr lvl="1">
              <a:lnSpc>
                <a:spcPct val="113999"/>
              </a:lnSpc>
              <a:buClr>
                <a:srgbClr val="7598B2"/>
              </a:buClr>
            </a:pPr>
            <a:r>
              <a:rPr lang="ko-KR" altLang="en-US" dirty="0" err="1">
                <a:ea typeface="Microsoft GothicNeo"/>
                <a:cs typeface="Microsoft GothicNeo"/>
              </a:rPr>
              <a:t>날짜별</a:t>
            </a:r>
            <a:r>
              <a:rPr lang="ko-KR" altLang="en-US" dirty="0">
                <a:ea typeface="Microsoft GothicNeo"/>
                <a:cs typeface="Microsoft GothicNeo"/>
              </a:rPr>
              <a:t> 메모장 1.</a:t>
            </a:r>
            <a:endParaRPr lang="ko-KR"/>
          </a:p>
          <a:p>
            <a:pPr>
              <a:lnSpc>
                <a:spcPct val="113999"/>
              </a:lnSpc>
              <a:buClr>
                <a:srgbClr val="7598B2"/>
              </a:buClr>
            </a:pPr>
            <a:endParaRPr lang="ko-KR" altLang="en-US" dirty="0">
              <a:ea typeface="Microsoft GothicNeo"/>
              <a:cs typeface="Microsoft GothicNeo"/>
            </a:endParaRPr>
          </a:p>
          <a:p>
            <a:pPr lvl="1">
              <a:lnSpc>
                <a:spcPct val="113999"/>
              </a:lnSpc>
              <a:buClr>
                <a:srgbClr val="7598B2"/>
              </a:buClr>
            </a:pPr>
            <a:endParaRPr lang="ko-KR" altLang="en-US" dirty="0">
              <a:ea typeface="Microsoft GothicNeo"/>
              <a:cs typeface="Microsoft GothicNeo"/>
            </a:endParaRPr>
          </a:p>
          <a:p>
            <a:pPr marL="228600" lvl="1" indent="0">
              <a:lnSpc>
                <a:spcPct val="113999"/>
              </a:lnSpc>
              <a:buClr>
                <a:srgbClr val="1D2A34">
                  <a:lumMod val="50000"/>
                  <a:lumOff val="50000"/>
                </a:srgbClr>
              </a:buClr>
              <a:buNone/>
            </a:pPr>
            <a:endParaRPr lang="ko-KR" altLang="en-US" dirty="0">
              <a:ea typeface="Microsoft GothicNeo"/>
              <a:cs typeface="Microsoft GothicNeo"/>
            </a:endParaRPr>
          </a:p>
          <a:p>
            <a:pPr marL="228600" lvl="1" indent="0">
              <a:lnSpc>
                <a:spcPct val="113999"/>
              </a:lnSpc>
              <a:buNone/>
            </a:pPr>
            <a:endParaRPr lang="ko-KR" altLang="en-US" dirty="0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409069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195D1-5612-FEE8-A926-CF3F3892C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시간별 메모장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B0414B-4D01-86D6-12D2-5A5BA2B29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>
                <a:ea typeface="+mn-lt"/>
                <a:cs typeface="+mn-lt"/>
              </a:rPr>
              <a:t>201895076 이희웅</a:t>
            </a:r>
          </a:p>
          <a:p>
            <a:pPr>
              <a:lnSpc>
                <a:spcPct val="113999"/>
              </a:lnSpc>
              <a:buClr>
                <a:srgbClr val="7598B2"/>
              </a:buClr>
            </a:pPr>
            <a:r>
              <a:rPr lang="ko-KR" altLang="en-US">
                <a:ea typeface="Microsoft GothicNeo"/>
                <a:cs typeface="Microsoft GothicNeo"/>
              </a:rPr>
              <a:t>기능</a:t>
            </a:r>
            <a:endParaRPr lang="ko-KR"/>
          </a:p>
          <a:p>
            <a:pPr lvl="1">
              <a:lnSpc>
                <a:spcPct val="113999"/>
              </a:lnSpc>
              <a:buClr>
                <a:srgbClr val="7598B2"/>
              </a:buClr>
            </a:pPr>
            <a:r>
              <a:rPr lang="ko-KR" altLang="en-US" dirty="0">
                <a:ea typeface="Microsoft GothicNeo"/>
                <a:cs typeface="Microsoft GothicNeo"/>
              </a:rPr>
              <a:t>시간에 따른 일정 정렬.</a:t>
            </a:r>
          </a:p>
          <a:p>
            <a:pPr lvl="1">
              <a:lnSpc>
                <a:spcPct val="113999"/>
              </a:lnSpc>
              <a:buClr>
                <a:srgbClr val="7598B2"/>
              </a:buClr>
            </a:pPr>
            <a:r>
              <a:rPr lang="ko-KR" altLang="en-US" dirty="0">
                <a:ea typeface="Microsoft GothicNeo"/>
                <a:cs typeface="Microsoft GothicNeo"/>
              </a:rPr>
              <a:t>일정 생성, 수정, 삭제, 전체 삭제.</a:t>
            </a:r>
            <a:endParaRPr lang="ko-KR" dirty="0"/>
          </a:p>
          <a:p>
            <a:pPr lvl="1">
              <a:lnSpc>
                <a:spcPct val="113999"/>
              </a:lnSpc>
              <a:buClr>
                <a:srgbClr val="7598B2"/>
              </a:buClr>
            </a:pPr>
            <a:r>
              <a:rPr lang="ko-KR" altLang="en-US" dirty="0">
                <a:ea typeface="Microsoft GothicNeo"/>
                <a:cs typeface="Microsoft GothicNeo"/>
              </a:rPr>
              <a:t>목표 시간까지의 남은 시간 표시.</a:t>
            </a:r>
          </a:p>
          <a:p>
            <a:pPr lvl="1">
              <a:lnSpc>
                <a:spcPct val="113999"/>
              </a:lnSpc>
              <a:buClr>
                <a:srgbClr val="7598B2"/>
              </a:buClr>
            </a:pPr>
            <a:r>
              <a:rPr lang="ko-KR" altLang="en-US">
                <a:ea typeface="Microsoft GothicNeo"/>
                <a:cs typeface="Microsoft GothicNeo"/>
              </a:rPr>
              <a:t>현재 시간을 반영하여 하루의 시간을 반구형태의 그래픽으로 표시.</a:t>
            </a:r>
          </a:p>
          <a:p>
            <a:pPr lvl="1">
              <a:lnSpc>
                <a:spcPct val="113999"/>
              </a:lnSpc>
              <a:buClr>
                <a:srgbClr val="7598B2"/>
              </a:buClr>
            </a:pPr>
            <a:r>
              <a:rPr lang="ko-KR" altLang="en-US" dirty="0">
                <a:ea typeface="Microsoft GothicNeo"/>
                <a:cs typeface="Microsoft GothicNeo"/>
              </a:rPr>
              <a:t>다이얼을 이용한 시간 선택.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13B362-30AF-83B7-F4BC-01375200863C}"/>
              </a:ext>
            </a:extLst>
          </p:cNvPr>
          <p:cNvSpPr/>
          <p:nvPr/>
        </p:nvSpPr>
        <p:spPr>
          <a:xfrm flipV="1">
            <a:off x="694459" y="2036617"/>
            <a:ext cx="10321634" cy="5195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99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195D1-5612-FEE8-A926-CF3F3892C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Microsoft GothicNeo"/>
                <a:cs typeface="Microsoft GothicNeo"/>
              </a:rPr>
              <a:t>날짜별</a:t>
            </a:r>
            <a:r>
              <a:rPr lang="ko-KR" altLang="en-US" dirty="0">
                <a:ea typeface="Microsoft GothicNeo"/>
                <a:cs typeface="Microsoft GothicNeo"/>
              </a:rPr>
              <a:t> 메모장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B0414B-4D01-86D6-12D2-5A5BA2B29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dirty="0">
                <a:ea typeface="+mn-lt"/>
                <a:cs typeface="+mn-lt"/>
              </a:rPr>
              <a:t>201895050 </a:t>
            </a:r>
            <a:r>
              <a:rPr lang="ko-KR" dirty="0" err="1">
                <a:ea typeface="+mn-lt"/>
                <a:cs typeface="+mn-lt"/>
              </a:rPr>
              <a:t>서형탁</a:t>
            </a:r>
            <a:endParaRPr lang="ko-KR" altLang="en-US" dirty="0" err="1">
              <a:ea typeface="Microsoft GothicNeo"/>
              <a:cs typeface="Microsoft GothicNeo"/>
            </a:endParaRPr>
          </a:p>
          <a:p>
            <a:pPr>
              <a:lnSpc>
                <a:spcPct val="113999"/>
              </a:lnSpc>
              <a:buClr>
                <a:srgbClr val="7598B2"/>
              </a:buClr>
            </a:pPr>
            <a:r>
              <a:rPr lang="ko-KR" altLang="en-US" dirty="0">
                <a:ea typeface="Microsoft GothicNeo"/>
                <a:cs typeface="Microsoft GothicNeo"/>
              </a:rPr>
              <a:t>기능</a:t>
            </a:r>
            <a:endParaRPr lang="ko-KR"/>
          </a:p>
          <a:p>
            <a:pPr lvl="1">
              <a:lnSpc>
                <a:spcPct val="113999"/>
              </a:lnSpc>
              <a:buClr>
                <a:srgbClr val="7598B2"/>
              </a:buClr>
            </a:pPr>
            <a:r>
              <a:rPr lang="ko-KR" altLang="en-US">
                <a:ea typeface="Microsoft GothicNeo"/>
                <a:cs typeface="Microsoft GothicNeo"/>
              </a:rPr>
              <a:t>목표 날짜, 일정 내용, 마커를 이용한 중요도 표시 저장.</a:t>
            </a:r>
          </a:p>
          <a:p>
            <a:pPr lvl="1">
              <a:lnSpc>
                <a:spcPct val="113999"/>
              </a:lnSpc>
              <a:buClr>
                <a:srgbClr val="7598B2"/>
              </a:buClr>
            </a:pPr>
            <a:r>
              <a:rPr lang="ko-KR" altLang="en-US" dirty="0">
                <a:ea typeface="Microsoft GothicNeo"/>
                <a:cs typeface="Microsoft GothicNeo"/>
              </a:rPr>
              <a:t>메인 화면에 저장된 일정을 불러와 가까운 날짜 순으로 정렬.</a:t>
            </a:r>
            <a:endParaRPr lang="ko-KR"/>
          </a:p>
          <a:p>
            <a:pPr lvl="1">
              <a:lnSpc>
                <a:spcPct val="113999"/>
              </a:lnSpc>
              <a:buClr>
                <a:srgbClr val="7598B2"/>
              </a:buClr>
            </a:pPr>
            <a:r>
              <a:rPr lang="ko-KR" altLang="en-US" dirty="0">
                <a:ea typeface="Microsoft GothicNeo"/>
                <a:cs typeface="Microsoft GothicNeo"/>
              </a:rPr>
              <a:t>일정의 추가, 수정, 삭제, 모든 일정 삭제 지원.</a:t>
            </a:r>
          </a:p>
          <a:p>
            <a:pPr lvl="1">
              <a:lnSpc>
                <a:spcPct val="113999"/>
              </a:lnSpc>
              <a:buClr>
                <a:srgbClr val="7598B2"/>
              </a:buClr>
            </a:pPr>
            <a:r>
              <a:rPr lang="ko-KR" altLang="en-US" dirty="0">
                <a:ea typeface="Microsoft GothicNeo"/>
                <a:cs typeface="Microsoft GothicNeo"/>
              </a:rPr>
              <a:t>달력을 이용한 날짜 선택.</a:t>
            </a:r>
          </a:p>
          <a:p>
            <a:pPr lvl="1">
              <a:lnSpc>
                <a:spcPct val="113999"/>
              </a:lnSpc>
              <a:buClr>
                <a:srgbClr val="7598B2"/>
              </a:buClr>
            </a:pPr>
            <a:r>
              <a:rPr lang="ko-KR" altLang="en-US" dirty="0">
                <a:ea typeface="Microsoft GothicNeo"/>
                <a:cs typeface="Microsoft GothicNeo"/>
              </a:rPr>
              <a:t>중요 표시한 일정은 날짜순 정렬보다 상위에 위치.</a:t>
            </a:r>
          </a:p>
          <a:p>
            <a:pPr lvl="1">
              <a:lnSpc>
                <a:spcPct val="113999"/>
              </a:lnSpc>
              <a:buClr>
                <a:srgbClr val="7598B2"/>
              </a:buClr>
            </a:pPr>
            <a:r>
              <a:rPr lang="ko-KR" altLang="en-US" dirty="0">
                <a:ea typeface="Microsoft GothicNeo"/>
                <a:cs typeface="Microsoft GothicNeo"/>
              </a:rPr>
              <a:t>이미 지나간 날짜의 일정은 자동으로 제거.</a:t>
            </a:r>
          </a:p>
          <a:p>
            <a:pPr lvl="1">
              <a:lnSpc>
                <a:spcPct val="113999"/>
              </a:lnSpc>
              <a:buClr>
                <a:srgbClr val="7598B2"/>
              </a:buClr>
            </a:pPr>
            <a:endParaRPr lang="ko-KR" altLang="en-US" dirty="0">
              <a:ea typeface="Microsoft GothicNeo"/>
              <a:cs typeface="Microsoft GothicNeo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13B362-30AF-83B7-F4BC-01375200863C}"/>
              </a:ext>
            </a:extLst>
          </p:cNvPr>
          <p:cNvSpPr/>
          <p:nvPr/>
        </p:nvSpPr>
        <p:spPr>
          <a:xfrm flipV="1">
            <a:off x="694459" y="2036617"/>
            <a:ext cx="10321634" cy="519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413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7FD3E91-575F-8FB3-4B99-465241E7E51D}"/>
              </a:ext>
            </a:extLst>
          </p:cNvPr>
          <p:cNvSpPr/>
          <p:nvPr/>
        </p:nvSpPr>
        <p:spPr>
          <a:xfrm>
            <a:off x="5152490" y="3016750"/>
            <a:ext cx="1887020" cy="824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초기 화면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49D7FB-695C-A6F4-FC41-713A8EDD07FA}"/>
              </a:ext>
            </a:extLst>
          </p:cNvPr>
          <p:cNvSpPr/>
          <p:nvPr/>
        </p:nvSpPr>
        <p:spPr>
          <a:xfrm>
            <a:off x="8227893" y="3016750"/>
            <a:ext cx="1887020" cy="824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Daily Main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BBC856-B908-CCE1-C13A-A349925EB79E}"/>
              </a:ext>
            </a:extLst>
          </p:cNvPr>
          <p:cNvSpPr/>
          <p:nvPr/>
        </p:nvSpPr>
        <p:spPr>
          <a:xfrm>
            <a:off x="2077087" y="3016750"/>
            <a:ext cx="1887020" cy="824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Monthly Main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37FA951-66A4-6E7F-6AC9-F679BCBCF6B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55551" y="3429000"/>
            <a:ext cx="11969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897AE5A-FA18-AD66-6436-B705181B7C5F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7039510" y="3429000"/>
            <a:ext cx="11883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D8509A9-DB0B-4458-1E31-453AA73B87A2}"/>
              </a:ext>
            </a:extLst>
          </p:cNvPr>
          <p:cNvSpPr txBox="1"/>
          <p:nvPr/>
        </p:nvSpPr>
        <p:spPr>
          <a:xfrm>
            <a:off x="4095961" y="3554859"/>
            <a:ext cx="93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Button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AE0A9B-35C2-1879-F64F-BD26090967D0}"/>
              </a:ext>
            </a:extLst>
          </p:cNvPr>
          <p:cNvSpPr txBox="1"/>
          <p:nvPr/>
        </p:nvSpPr>
        <p:spPr>
          <a:xfrm>
            <a:off x="7263830" y="3575139"/>
            <a:ext cx="93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Button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4A8EE6-BF2C-C157-E7D0-0916C3BC2A3A}"/>
              </a:ext>
            </a:extLst>
          </p:cNvPr>
          <p:cNvSpPr/>
          <p:nvPr/>
        </p:nvSpPr>
        <p:spPr>
          <a:xfrm>
            <a:off x="8258715" y="1463639"/>
            <a:ext cx="1887020" cy="824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Daily Set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D7E40E-A6F9-85AB-F1EC-B7A4AB5A9409}"/>
              </a:ext>
            </a:extLst>
          </p:cNvPr>
          <p:cNvSpPr/>
          <p:nvPr/>
        </p:nvSpPr>
        <p:spPr>
          <a:xfrm>
            <a:off x="2077096" y="1463639"/>
            <a:ext cx="1887020" cy="824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Monthly Set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041A54B-A485-13DA-71CD-8D247800795F}"/>
              </a:ext>
            </a:extLst>
          </p:cNvPr>
          <p:cNvCxnSpPr>
            <a:cxnSpLocks/>
          </p:cNvCxnSpPr>
          <p:nvPr/>
        </p:nvCxnSpPr>
        <p:spPr>
          <a:xfrm flipV="1">
            <a:off x="3030871" y="2288139"/>
            <a:ext cx="9" cy="72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6178696-97A2-C3B8-FBC4-ABAE5E1AF16C}"/>
              </a:ext>
            </a:extLst>
          </p:cNvPr>
          <p:cNvCxnSpPr/>
          <p:nvPr/>
        </p:nvCxnSpPr>
        <p:spPr>
          <a:xfrm flipV="1">
            <a:off x="9130306" y="2288139"/>
            <a:ext cx="0" cy="72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16EFE0A-C0DF-FEF3-DB4A-E3DFB718F30C}"/>
              </a:ext>
            </a:extLst>
          </p:cNvPr>
          <p:cNvSpPr txBox="1"/>
          <p:nvPr/>
        </p:nvSpPr>
        <p:spPr>
          <a:xfrm>
            <a:off x="1155838" y="2467777"/>
            <a:ext cx="145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생성</a:t>
            </a:r>
            <a:r>
              <a:rPr lang="en-US" altLang="ko-KR" dirty="0"/>
              <a:t>(Button)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69588C-CB66-473B-F349-E9A98B21A904}"/>
              </a:ext>
            </a:extLst>
          </p:cNvPr>
          <p:cNvSpPr txBox="1"/>
          <p:nvPr/>
        </p:nvSpPr>
        <p:spPr>
          <a:xfrm>
            <a:off x="6575463" y="2467778"/>
            <a:ext cx="244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생성</a:t>
            </a:r>
            <a:r>
              <a:rPr lang="en-US" altLang="ko-KR" dirty="0"/>
              <a:t>( Floating Button)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04667DC-4995-110C-7F85-59D6D3D76854}"/>
              </a:ext>
            </a:extLst>
          </p:cNvPr>
          <p:cNvCxnSpPr>
            <a:cxnSpLocks/>
          </p:cNvCxnSpPr>
          <p:nvPr/>
        </p:nvCxnSpPr>
        <p:spPr>
          <a:xfrm flipV="1">
            <a:off x="2876753" y="2288139"/>
            <a:ext cx="9" cy="72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87216E0-E2AC-CBE9-B2D2-8482CC52C657}"/>
              </a:ext>
            </a:extLst>
          </p:cNvPr>
          <p:cNvCxnSpPr>
            <a:cxnSpLocks/>
          </p:cNvCxnSpPr>
          <p:nvPr/>
        </p:nvCxnSpPr>
        <p:spPr>
          <a:xfrm flipV="1">
            <a:off x="9315233" y="2288138"/>
            <a:ext cx="9" cy="72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2E798B5-FCFC-795F-88CC-350012519C81}"/>
              </a:ext>
            </a:extLst>
          </p:cNvPr>
          <p:cNvSpPr txBox="1"/>
          <p:nvPr/>
        </p:nvSpPr>
        <p:spPr>
          <a:xfrm>
            <a:off x="3219222" y="2518402"/>
            <a:ext cx="183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</a:t>
            </a:r>
            <a:r>
              <a:rPr lang="en-US" altLang="ko-KR" dirty="0"/>
              <a:t>(Item Click)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1B626A-03E8-932B-8E52-F6E064554297}"/>
              </a:ext>
            </a:extLst>
          </p:cNvPr>
          <p:cNvSpPr txBox="1"/>
          <p:nvPr/>
        </p:nvSpPr>
        <p:spPr>
          <a:xfrm>
            <a:off x="9560962" y="2518402"/>
            <a:ext cx="183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</a:t>
            </a:r>
            <a:r>
              <a:rPr lang="en-US" altLang="ko-KR" dirty="0"/>
              <a:t>(Item Click)</a:t>
            </a:r>
            <a:endParaRPr lang="ko-KR" altLang="en-US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3D8AE59-121E-A08A-3C16-1ECA1F9E08D2}"/>
              </a:ext>
            </a:extLst>
          </p:cNvPr>
          <p:cNvCxnSpPr>
            <a:stCxn id="19" idx="1"/>
          </p:cNvCxnSpPr>
          <p:nvPr/>
        </p:nvCxnSpPr>
        <p:spPr>
          <a:xfrm flipH="1">
            <a:off x="852755" y="1875889"/>
            <a:ext cx="1224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191E2B4-7940-F052-CED0-47C2BF2C6244}"/>
              </a:ext>
            </a:extLst>
          </p:cNvPr>
          <p:cNvCxnSpPr>
            <a:cxnSpLocks/>
          </p:cNvCxnSpPr>
          <p:nvPr/>
        </p:nvCxnSpPr>
        <p:spPr>
          <a:xfrm flipH="1">
            <a:off x="838198" y="1875889"/>
            <a:ext cx="14557" cy="1560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B7A175F-7CF4-DBF1-2335-51144B0FE8C8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852755" y="3429000"/>
            <a:ext cx="1224332" cy="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ABDC32E-A996-0792-0E3A-75F9E3B41E17}"/>
              </a:ext>
            </a:extLst>
          </p:cNvPr>
          <p:cNvCxnSpPr>
            <a:cxnSpLocks/>
          </p:cNvCxnSpPr>
          <p:nvPr/>
        </p:nvCxnSpPr>
        <p:spPr>
          <a:xfrm flipH="1">
            <a:off x="10145735" y="1869895"/>
            <a:ext cx="13142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AAAAB00F-A8E1-1970-1028-48D42A2839F9}"/>
              </a:ext>
            </a:extLst>
          </p:cNvPr>
          <p:cNvCxnSpPr>
            <a:cxnSpLocks/>
          </p:cNvCxnSpPr>
          <p:nvPr/>
        </p:nvCxnSpPr>
        <p:spPr>
          <a:xfrm flipH="1">
            <a:off x="11459979" y="1868184"/>
            <a:ext cx="14557" cy="1560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06B6F97-C1E1-CA55-81C0-13B5E233EC3A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10114913" y="3429000"/>
            <a:ext cx="1345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337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F849771-9EC1-A1A5-3287-751BC5D20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056" y="646079"/>
            <a:ext cx="3000781" cy="5289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A4BC1E-83F4-C771-2403-E450CD0EE01A}"/>
              </a:ext>
            </a:extLst>
          </p:cNvPr>
          <p:cNvSpPr txBox="1"/>
          <p:nvPr/>
        </p:nvSpPr>
        <p:spPr>
          <a:xfrm>
            <a:off x="6606283" y="1006867"/>
            <a:ext cx="3870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Apple SD Gothic Neo"/>
              </a:rPr>
              <a:t>초기화면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6627CB-4685-884E-0D3A-A09929E50441}"/>
              </a:ext>
            </a:extLst>
          </p:cNvPr>
          <p:cNvSpPr txBox="1"/>
          <p:nvPr/>
        </p:nvSpPr>
        <p:spPr>
          <a:xfrm>
            <a:off x="6606282" y="2104490"/>
            <a:ext cx="3870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i="0" dirty="0">
                <a:effectLst/>
                <a:latin typeface="Apple SD Gothic Neo"/>
              </a:rPr>
              <a:t> - Transition 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0D754-BDD1-AFAC-5124-224B8E1DB10D}"/>
              </a:ext>
            </a:extLst>
          </p:cNvPr>
          <p:cNvSpPr txBox="1"/>
          <p:nvPr/>
        </p:nvSpPr>
        <p:spPr>
          <a:xfrm>
            <a:off x="6606282" y="3429000"/>
            <a:ext cx="3870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i="0" dirty="0">
                <a:effectLst/>
                <a:latin typeface="Apple SD Gothic Neo"/>
              </a:rPr>
              <a:t> - Button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537DAE-957A-49A3-9B79-BC35C8C32502}"/>
              </a:ext>
            </a:extLst>
          </p:cNvPr>
          <p:cNvSpPr txBox="1"/>
          <p:nvPr/>
        </p:nvSpPr>
        <p:spPr>
          <a:xfrm>
            <a:off x="6832315" y="4291845"/>
            <a:ext cx="3870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pple SD Gothic Neo"/>
              </a:rPr>
              <a:t> - </a:t>
            </a:r>
            <a:r>
              <a:rPr lang="en-US" altLang="ko-KR" dirty="0" err="1">
                <a:latin typeface="Apple SD Gothic Neo"/>
              </a:rPr>
              <a:t>MonthMainActivity</a:t>
            </a:r>
            <a:endParaRPr lang="en-US" altLang="ko-KR" dirty="0">
              <a:latin typeface="Apple SD Gothic Neo"/>
            </a:endParaRPr>
          </a:p>
          <a:p>
            <a:endParaRPr lang="en-US" altLang="ko-KR" dirty="0">
              <a:latin typeface="Apple SD Gothic Neo"/>
            </a:endParaRPr>
          </a:p>
          <a:p>
            <a:r>
              <a:rPr lang="en-US" altLang="ko-KR" dirty="0">
                <a:latin typeface="Apple SD Gothic Neo"/>
              </a:rPr>
              <a:t> - </a:t>
            </a:r>
            <a:r>
              <a:rPr lang="en-US" altLang="ko-KR" dirty="0" err="1">
                <a:latin typeface="Apple SD Gothic Neo"/>
              </a:rPr>
              <a:t>D</a:t>
            </a:r>
            <a:r>
              <a:rPr lang="en-US" altLang="ko-KR" b="0" i="0" dirty="0" err="1">
                <a:effectLst/>
                <a:latin typeface="Apple SD Gothic Neo"/>
              </a:rPr>
              <a:t>ailyMainActivity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9277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5181C3F-BF82-413A-26CE-DBC3BD07F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28" y="527847"/>
            <a:ext cx="3366586" cy="57380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D9263C-5B78-316F-046B-7C657DB0A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689" y="527846"/>
            <a:ext cx="3295627" cy="5738017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712DB17F-241B-D04C-1BF0-63059DC682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761" y="3044454"/>
            <a:ext cx="3295627" cy="1201310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EF8E9496-093F-2EF9-F1CD-2F222D7294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761" y="1581390"/>
            <a:ext cx="3295627" cy="112350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AA028D6-DF8F-F64A-8898-12C263949C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761" y="527846"/>
            <a:ext cx="3295627" cy="804872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21C47E73-365A-9B7A-EAF5-6FA032CE95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761" y="4800321"/>
            <a:ext cx="3311040" cy="146554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A648FAB-0A6C-F91C-6C7F-B16B999EA1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23" y="527846"/>
            <a:ext cx="3425891" cy="573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6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EE5FA8-F915-BB20-D4E2-55B5590E5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146" y="649075"/>
            <a:ext cx="3195769" cy="55106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797C545-E5C1-BF6A-E9AC-925B5B7FA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72" y="652410"/>
            <a:ext cx="3195769" cy="5556515"/>
          </a:xfrm>
          <a:prstGeom prst="rect">
            <a:avLst/>
          </a:prstGeom>
        </p:spPr>
      </p:pic>
      <p:pic>
        <p:nvPicPr>
          <p:cNvPr id="9" name="그림 8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907E680F-C53A-31C1-3F81-9A14A60775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471" y="649075"/>
            <a:ext cx="3278344" cy="9136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E5643AA-F62E-AE92-AF80-82384498CD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145" y="649075"/>
            <a:ext cx="3154484" cy="551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8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sineVTI">
  <a:themeElements>
    <a:clrScheme name="AnalogousFromDarkSeed_2SEEDS">
      <a:dk1>
        <a:srgbClr val="000000"/>
      </a:dk1>
      <a:lt1>
        <a:srgbClr val="FFFFFF"/>
      </a:lt1>
      <a:dk2>
        <a:srgbClr val="1D2A34"/>
      </a:dk2>
      <a:lt2>
        <a:srgbClr val="E8E4E2"/>
      </a:lt2>
      <a:accent1>
        <a:srgbClr val="3782B5"/>
      </a:accent1>
      <a:accent2>
        <a:srgbClr val="40B0AF"/>
      </a:accent2>
      <a:accent3>
        <a:srgbClr val="495FC7"/>
      </a:accent3>
      <a:accent4>
        <a:srgbClr val="B537A3"/>
      </a:accent4>
      <a:accent5>
        <a:srgbClr val="C74980"/>
      </a:accent5>
      <a:accent6>
        <a:srgbClr val="B5373A"/>
      </a:accent6>
      <a:hlink>
        <a:srgbClr val="B33FBF"/>
      </a:hlink>
      <a:folHlink>
        <a:srgbClr val="7F7F7F"/>
      </a:folHlink>
    </a:clrScheme>
    <a:fontScheme name="Custom 50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212</Words>
  <Application>Microsoft Office PowerPoint</Application>
  <PresentationFormat>와이드스크린</PresentationFormat>
  <Paragraphs>49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Apple SD Gothic Neo</vt:lpstr>
      <vt:lpstr>Microsoft GothicNeo</vt:lpstr>
      <vt:lpstr>Arial</vt:lpstr>
      <vt:lpstr>Wingdings</vt:lpstr>
      <vt:lpstr>CosineVTI</vt:lpstr>
      <vt:lpstr>Mobile Programing Project</vt:lpstr>
      <vt:lpstr>주제 - 일정을 기록하는 간편 메모장</vt:lpstr>
      <vt:lpstr>시간별 메모장</vt:lpstr>
      <vt:lpstr>날짜별 메모장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heeun</dc:creator>
  <cp:lastModifiedBy>이 희웅</cp:lastModifiedBy>
  <cp:revision>190</cp:revision>
  <dcterms:created xsi:type="dcterms:W3CDTF">2022-06-21T02:55:24Z</dcterms:created>
  <dcterms:modified xsi:type="dcterms:W3CDTF">2022-06-21T07:57:42Z</dcterms:modified>
</cp:coreProperties>
</file>