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66" r:id="rId8"/>
    <p:sldId id="267" r:id="rId9"/>
    <p:sldId id="259" r:id="rId10"/>
    <p:sldId id="260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A2E2D"/>
    <a:srgbClr val="1E312F"/>
    <a:srgbClr val="172B2E"/>
    <a:srgbClr val="223635"/>
    <a:srgbClr val="37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115B-C03F-437A-9D90-B37737DB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62B82-6186-4886-915E-F71CA960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3C7A-62FF-431F-AF3B-6FA0E81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A15B-E068-4CF4-96DA-8639BB50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BCDF-9852-47D3-B089-89F2C783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A643-97A5-42EA-89CE-ABC6E7F1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73905-8A6B-40B3-8BB9-E86B9382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B0F-3053-4D6B-90B6-F387A364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ECDA-FDF9-41C6-A4FE-4B802FD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CFA7-34B3-49F0-8FB4-CEB335E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0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0C23B-9673-4559-8F63-44305A3A9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048F3-E6DB-41CD-AD23-2EDD3F89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2A90-7D3D-43BB-AA47-AC07EDEF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99F1-7865-4EAA-B41D-40A99F79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9B9E-E828-4D2B-9CD4-953F4C62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5F26-4A40-481B-A192-FED139AA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CCCB-E72E-411A-89CC-E87A204E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E835-73AB-444F-AA4A-D4B4084E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C069-1342-47B8-A2C9-6B6F5BD3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DA24-AB6A-4195-837A-2797C715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1A1B-F8A3-4E0E-B06A-370D8FD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C0B7-6D4D-4E44-9CAF-E133F641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5499-4699-40B2-B943-1936E3F3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85E7-C3AB-4573-8093-25E6055F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82C6-EEB1-40EE-B2D3-70EFC0C4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2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FF85-31EB-43A0-B268-44B2E103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C23B-9905-4249-88C4-27D412870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3441-276B-45BF-B73F-55B50C2DB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9C68-FC93-4E6B-A4C4-F879C3FE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EED7-035C-4401-BB9D-A6FB1B18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387EE-8673-42DA-9D07-393FDDD6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0DD9-2D10-4738-86BF-F09EAB10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178E-D2EB-498D-A326-A35939FE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03998-44AE-4CC8-B8DC-41331758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6E28-104F-4CF1-BACE-F26E96B3E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4F0CB-3567-49DA-84A1-654FEE06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D84B3-3E04-4566-BF6B-416242A9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2B328-C488-4E1D-88A4-22AF0046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E56BE-879F-4723-928F-69C8314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7D19-CDA3-4822-BB36-31D4D378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28577-15AC-41A1-B720-691C13DE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EF37B-1DDE-4151-A1CF-001D640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5ACF-5AB8-4E68-A578-CE5A391F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DF162-BA77-4EDF-BD45-DB67D039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BB402-7DF7-4814-AAB6-7A81658E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AC1B-BEB6-4607-9FE3-A2B2668E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80BF-39A2-4C26-AA14-17B7F1B9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38F5-AE79-48C6-980B-574854D6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D288-BE0E-41A1-89F6-1755CCEB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AAEFA-2385-4969-8881-85A4B9F6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61FC-C50F-40A2-B62E-FE1ED929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A5CC-7062-4E09-8AEB-47F84531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D4E8-4FE1-4DE2-9336-CECF2273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0AC04-75DA-4C0C-BFA8-9A7ADAF1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6DC2E-5378-4F7E-8E8B-7BE5F2B1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C3D0-92B9-4FE4-B4CD-3F692283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B3CE0-FD4D-4738-9997-F04A8C44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5612A-92A9-4D07-9724-2C59130C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D0532-87FD-422B-BA62-C4D82D75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9874-DB15-460D-83EB-47F450AF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DABC-F7E2-4BEF-8D77-FB550015C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E023-19A9-4709-A680-08A6F771980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B44B-6A08-4155-8CD4-53BBD498A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A9F6-741D-458D-87B3-2D37ED5C0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D7BD-2FF2-407D-977E-DD7C6014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FF75-B0BE-4227-9524-11970AC7C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Take the ball pass the ball</a:t>
            </a:r>
            <a:br>
              <a:rPr lang="en-US" sz="6600" b="1" dirty="0">
                <a:solidFill>
                  <a:schemeClr val="accent1"/>
                </a:solidFill>
              </a:rPr>
            </a:br>
            <a:endParaRPr lang="en-US" sz="66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ED50C-51C1-421E-BA3C-5A0D98FF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US" sz="3900" dirty="0">
                <a:solidFill>
                  <a:schemeClr val="bg1"/>
                </a:solidFill>
              </a:rPr>
              <a:t>Saad Yousaf.</a:t>
            </a:r>
          </a:p>
          <a:p>
            <a:r>
              <a:rPr lang="en-US" sz="3900" dirty="0">
                <a:solidFill>
                  <a:schemeClr val="bg1"/>
                </a:solidFill>
              </a:rPr>
              <a:t>Burhan Mohyuddin.</a:t>
            </a:r>
          </a:p>
          <a:p>
            <a:r>
              <a:rPr lang="en-US" sz="3900" dirty="0">
                <a:solidFill>
                  <a:schemeClr val="bg1"/>
                </a:solidFill>
              </a:rPr>
              <a:t>Muhammad Hamza Zahid.</a:t>
            </a:r>
          </a:p>
          <a:p>
            <a:r>
              <a:rPr lang="en-US" sz="3900" dirty="0">
                <a:solidFill>
                  <a:schemeClr val="bg1"/>
                </a:solidFill>
              </a:rPr>
              <a:t>Hamza Mirza.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10" y="140647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Analysis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19BFC-82B1-4E64-89F3-6C3663AEA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533" y="1274212"/>
            <a:ext cx="5430176" cy="478035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3201194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D40D4-4E51-4C99-8E37-1C20DB463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91" y="1274213"/>
            <a:ext cx="5758875" cy="47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10" y="140647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Analysis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B3B2B4-8493-4648-9C68-1465A324E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534" y="1333998"/>
            <a:ext cx="5623469" cy="4720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617FC-59B8-4E43-B425-3BF782BA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23" y="1333998"/>
            <a:ext cx="5432884" cy="47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10" y="140647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Analysis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96882-AF39-4804-B06E-577D96C1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8" y="1333998"/>
            <a:ext cx="5316327" cy="4720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EA295-4D86-4AA6-8AB4-FEA8BD6D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3998"/>
            <a:ext cx="5897830" cy="47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Conclusion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1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Is high possession and too much passes worth it?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4470" y="197270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Introduction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27920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 are going to make a network based on passes of a football team.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4470" y="197270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97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Data Gathering Techniques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16697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 gather data by watching football matches.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97737" y="2499510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118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Data Gathering Techniques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968" y="1825625"/>
            <a:ext cx="6599085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 second match we gave weightage to the attacking passes more than the holding passes.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97738" y="252614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2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Data Gathering Techniques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63431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 viewed all goals of Barcelona against Real Madrid in recent two years.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97737" y="2499510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004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Goal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5587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Analyze playing style of a team.</a:t>
            </a:r>
          </a:p>
          <a:p>
            <a:r>
              <a:rPr lang="en-US" sz="5400" dirty="0">
                <a:solidFill>
                  <a:schemeClr val="bg1"/>
                </a:solidFill>
              </a:rPr>
              <a:t>We analyze how a team reacts to its opponent tactics.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4470" y="197270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67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Goal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1825625"/>
            <a:ext cx="6758881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Identify pivotal players in holding the ball.</a:t>
            </a:r>
          </a:p>
          <a:p>
            <a:r>
              <a:rPr lang="en-US" sz="5400" dirty="0">
                <a:solidFill>
                  <a:schemeClr val="bg1"/>
                </a:solidFill>
              </a:rPr>
              <a:t>Identify pivotal players in making attack.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4470" y="197270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234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Goal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1825625"/>
            <a:ext cx="6758882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Identify the combination of player that create most goals.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4470" y="197270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37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4287-17D7-456A-B468-B9FB800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Techniques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039-AC43-4655-93A1-583E61A4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1745" cy="43513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Degree.</a:t>
            </a:r>
          </a:p>
          <a:p>
            <a:r>
              <a:rPr lang="en-US" sz="5400" dirty="0">
                <a:solidFill>
                  <a:schemeClr val="bg1"/>
                </a:solidFill>
              </a:rPr>
              <a:t>Betweenness Centrality.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779B1-7F49-4EDA-B48D-F8C24B1FA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4470" y="1972703"/>
            <a:ext cx="5587807" cy="3129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099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152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Take the ball pass the ball </vt:lpstr>
      <vt:lpstr>Introduction</vt:lpstr>
      <vt:lpstr>Data Gathering Techniques</vt:lpstr>
      <vt:lpstr>Data Gathering Techniques</vt:lpstr>
      <vt:lpstr>Data Gathering Techniques</vt:lpstr>
      <vt:lpstr>Goal</vt:lpstr>
      <vt:lpstr>Goal</vt:lpstr>
      <vt:lpstr>Goal</vt:lpstr>
      <vt:lpstr>Techniques</vt:lpstr>
      <vt:lpstr>Analysis</vt:lpstr>
      <vt:lpstr>Analysis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the ball pass the ball</dc:title>
  <dc:creator>Saad Yousaf</dc:creator>
  <cp:lastModifiedBy>Saad Yousaf</cp:lastModifiedBy>
  <cp:revision>20</cp:revision>
  <dcterms:created xsi:type="dcterms:W3CDTF">2019-11-12T13:18:12Z</dcterms:created>
  <dcterms:modified xsi:type="dcterms:W3CDTF">2020-01-07T08:13:57Z</dcterms:modified>
</cp:coreProperties>
</file>