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22" r:id="rId2"/>
    <p:sldId id="284" r:id="rId3"/>
    <p:sldId id="285" r:id="rId4"/>
    <p:sldId id="304" r:id="rId5"/>
    <p:sldId id="305" r:id="rId6"/>
    <p:sldId id="306" r:id="rId7"/>
    <p:sldId id="286" r:id="rId8"/>
    <p:sldId id="290" r:id="rId9"/>
    <p:sldId id="291" r:id="rId10"/>
    <p:sldId id="292" r:id="rId11"/>
    <p:sldId id="323" r:id="rId12"/>
    <p:sldId id="293" r:id="rId13"/>
    <p:sldId id="333" r:id="rId14"/>
    <p:sldId id="337" r:id="rId15"/>
    <p:sldId id="334" r:id="rId16"/>
    <p:sldId id="335" r:id="rId17"/>
    <p:sldId id="336" r:id="rId18"/>
    <p:sldId id="338" r:id="rId19"/>
    <p:sldId id="339" r:id="rId20"/>
    <p:sldId id="344" r:id="rId21"/>
    <p:sldId id="345" r:id="rId22"/>
    <p:sldId id="346" r:id="rId23"/>
    <p:sldId id="347" r:id="rId24"/>
    <p:sldId id="348" r:id="rId25"/>
    <p:sldId id="317" r:id="rId26"/>
    <p:sldId id="318" r:id="rId27"/>
    <p:sldId id="319" r:id="rId28"/>
    <p:sldId id="332" r:id="rId29"/>
    <p:sldId id="343" r:id="rId30"/>
    <p:sldId id="342" r:id="rId31"/>
    <p:sldId id="324" r:id="rId32"/>
    <p:sldId id="325" r:id="rId33"/>
    <p:sldId id="326" r:id="rId34"/>
    <p:sldId id="289" r:id="rId35"/>
    <p:sldId id="307" r:id="rId36"/>
    <p:sldId id="340" r:id="rId37"/>
    <p:sldId id="296" r:id="rId38"/>
    <p:sldId id="297" r:id="rId39"/>
    <p:sldId id="331" r:id="rId40"/>
    <p:sldId id="330"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85D9FF"/>
    <a:srgbClr val="FFD9A7"/>
    <a:srgbClr val="A67550"/>
    <a:srgbClr val="FFB7B7"/>
    <a:srgbClr val="CAAA92"/>
    <a:srgbClr val="FAAD00"/>
    <a:srgbClr val="B6EEA4"/>
    <a:srgbClr val="9CE8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6F5AA1-8D6C-40AB-B1C9-70A7A61DCA88}" v="15" dt="2024-07-23T16:17:08.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4" autoAdjust="0"/>
    <p:restoredTop sz="85122" autoAdjust="0"/>
  </p:normalViewPr>
  <p:slideViewPr>
    <p:cSldViewPr snapToGrid="0">
      <p:cViewPr varScale="1">
        <p:scale>
          <a:sx n="81" d="100"/>
          <a:sy n="81" d="100"/>
        </p:scale>
        <p:origin x="12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mitriy Voloshyn" userId="ae7876fd2b2ecfed" providerId="LiveId" clId="{4389D6C9-4345-43D3-8705-D127913B5E7E}"/>
    <pc:docChg chg="undo redo custSel addSld delSld modSld sldOrd">
      <pc:chgData name="Dmitriy Voloshyn" userId="ae7876fd2b2ecfed" providerId="LiveId" clId="{4389D6C9-4345-43D3-8705-D127913B5E7E}" dt="2024-05-03T01:32:13.303" v="12075"/>
      <pc:docMkLst>
        <pc:docMk/>
      </pc:docMkLst>
      <pc:sldChg chg="modSp">
        <pc:chgData name="Dmitriy Voloshyn" userId="ae7876fd2b2ecfed" providerId="LiveId" clId="{4389D6C9-4345-43D3-8705-D127913B5E7E}" dt="2024-05-02T10:17:04.260" v="6271" actId="20577"/>
        <pc:sldMkLst>
          <pc:docMk/>
          <pc:sldMk cId="2051380000" sldId="284"/>
        </pc:sldMkLst>
        <pc:spChg chg="mod">
          <ac:chgData name="Dmitriy Voloshyn" userId="ae7876fd2b2ecfed" providerId="LiveId" clId="{4389D6C9-4345-43D3-8705-D127913B5E7E}" dt="2024-05-02T10:17:04.260" v="6271" actId="20577"/>
          <ac:spMkLst>
            <pc:docMk/>
            <pc:sldMk cId="2051380000" sldId="284"/>
            <ac:spMk id="13" creationId="{7A9B0E69-24E3-C751-C8E7-8E750E23DA5D}"/>
          </ac:spMkLst>
        </pc:spChg>
      </pc:sldChg>
      <pc:sldChg chg="delSp modSp mod delAnim">
        <pc:chgData name="Dmitriy Voloshyn" userId="ae7876fd2b2ecfed" providerId="LiveId" clId="{4389D6C9-4345-43D3-8705-D127913B5E7E}" dt="2024-05-02T23:14:20.344" v="12032" actId="207"/>
        <pc:sldMkLst>
          <pc:docMk/>
          <pc:sldMk cId="1336896610" sldId="289"/>
        </pc:sldMkLst>
        <pc:spChg chg="del">
          <ac:chgData name="Dmitriy Voloshyn" userId="ae7876fd2b2ecfed" providerId="LiveId" clId="{4389D6C9-4345-43D3-8705-D127913B5E7E}" dt="2024-05-02T10:45:23.918" v="6670" actId="478"/>
          <ac:spMkLst>
            <pc:docMk/>
            <pc:sldMk cId="1336896610" sldId="289"/>
            <ac:spMk id="48" creationId="{19BDFB1D-721F-1208-C112-BF8103E7321D}"/>
          </ac:spMkLst>
        </pc:spChg>
        <pc:spChg chg="mod">
          <ac:chgData name="Dmitriy Voloshyn" userId="ae7876fd2b2ecfed" providerId="LiveId" clId="{4389D6C9-4345-43D3-8705-D127913B5E7E}" dt="2024-05-02T10:45:31.612" v="6692" actId="1035"/>
          <ac:spMkLst>
            <pc:docMk/>
            <pc:sldMk cId="1336896610" sldId="289"/>
            <ac:spMk id="59" creationId="{65CAD7BB-3E35-C4C8-F6DD-A714B979D10E}"/>
          </ac:spMkLst>
        </pc:spChg>
        <pc:spChg chg="del">
          <ac:chgData name="Dmitriy Voloshyn" userId="ae7876fd2b2ecfed" providerId="LiveId" clId="{4389D6C9-4345-43D3-8705-D127913B5E7E}" dt="2024-05-02T10:45:26.560" v="6671" actId="478"/>
          <ac:spMkLst>
            <pc:docMk/>
            <pc:sldMk cId="1336896610" sldId="289"/>
            <ac:spMk id="65" creationId="{6F5F2F14-ED30-0D2B-CDF8-5BCD38D16CED}"/>
          </ac:spMkLst>
        </pc:spChg>
        <pc:spChg chg="mod">
          <ac:chgData name="Dmitriy Voloshyn" userId="ae7876fd2b2ecfed" providerId="LiveId" clId="{4389D6C9-4345-43D3-8705-D127913B5E7E}" dt="2024-05-02T10:45:31.612" v="6692" actId="1035"/>
          <ac:spMkLst>
            <pc:docMk/>
            <pc:sldMk cId="1336896610" sldId="289"/>
            <ac:spMk id="66" creationId="{190FBE64-72EA-D0B5-EE9E-967FD38257F1}"/>
          </ac:spMkLst>
        </pc:spChg>
        <pc:spChg chg="mod">
          <ac:chgData name="Dmitriy Voloshyn" userId="ae7876fd2b2ecfed" providerId="LiveId" clId="{4389D6C9-4345-43D3-8705-D127913B5E7E}" dt="2024-05-02T23:14:20.344" v="12032" actId="207"/>
          <ac:spMkLst>
            <pc:docMk/>
            <pc:sldMk cId="1336896610" sldId="289"/>
            <ac:spMk id="67" creationId="{77674E02-2F8B-7F4B-DBB7-4B9BC9D3E172}"/>
          </ac:spMkLst>
        </pc:spChg>
        <pc:grpChg chg="mod">
          <ac:chgData name="Dmitriy Voloshyn" userId="ae7876fd2b2ecfed" providerId="LiveId" clId="{4389D6C9-4345-43D3-8705-D127913B5E7E}" dt="2024-05-02T10:45:31.612" v="6692" actId="1035"/>
          <ac:grpSpMkLst>
            <pc:docMk/>
            <pc:sldMk cId="1336896610" sldId="289"/>
            <ac:grpSpMk id="73" creationId="{38C7760E-54E6-EA7E-4DEC-2903ABA4A318}"/>
          </ac:grpSpMkLst>
        </pc:grpChg>
        <pc:graphicFrameChg chg="mod">
          <ac:chgData name="Dmitriy Voloshyn" userId="ae7876fd2b2ecfed" providerId="LiveId" clId="{4389D6C9-4345-43D3-8705-D127913B5E7E}" dt="2024-05-02T10:45:31.612" v="6692" actId="1035"/>
          <ac:graphicFrameMkLst>
            <pc:docMk/>
            <pc:sldMk cId="1336896610" sldId="289"/>
            <ac:graphicFrameMk id="60" creationId="{E2C26530-C70A-ACDE-E6E4-C9D4F3B61C91}"/>
          </ac:graphicFrameMkLst>
        </pc:graphicFrameChg>
      </pc:sldChg>
      <pc:sldChg chg="modSp mod">
        <pc:chgData name="Dmitriy Voloshyn" userId="ae7876fd2b2ecfed" providerId="LiveId" clId="{4389D6C9-4345-43D3-8705-D127913B5E7E}" dt="2024-05-02T10:34:02.248" v="6452" actId="208"/>
        <pc:sldMkLst>
          <pc:docMk/>
          <pc:sldMk cId="4035388667" sldId="291"/>
        </pc:sldMkLst>
        <pc:spChg chg="mod">
          <ac:chgData name="Dmitriy Voloshyn" userId="ae7876fd2b2ecfed" providerId="LiveId" clId="{4389D6C9-4345-43D3-8705-D127913B5E7E}" dt="2024-05-02T10:33:47.470" v="6450" actId="207"/>
          <ac:spMkLst>
            <pc:docMk/>
            <pc:sldMk cId="4035388667" sldId="291"/>
            <ac:spMk id="10" creationId="{A791B9FF-BE90-1625-CEC5-46140F0CF8C9}"/>
          </ac:spMkLst>
        </pc:spChg>
        <pc:cxnChg chg="mod">
          <ac:chgData name="Dmitriy Voloshyn" userId="ae7876fd2b2ecfed" providerId="LiveId" clId="{4389D6C9-4345-43D3-8705-D127913B5E7E}" dt="2024-05-02T10:33:57.352" v="6451" actId="208"/>
          <ac:cxnSpMkLst>
            <pc:docMk/>
            <pc:sldMk cId="4035388667" sldId="291"/>
            <ac:cxnSpMk id="7" creationId="{7FA8F8C1-50A4-67DF-9A65-080517A2898E}"/>
          </ac:cxnSpMkLst>
        </pc:cxnChg>
        <pc:cxnChg chg="mod">
          <ac:chgData name="Dmitriy Voloshyn" userId="ae7876fd2b2ecfed" providerId="LiveId" clId="{4389D6C9-4345-43D3-8705-D127913B5E7E}" dt="2024-05-02T10:34:02.248" v="6452" actId="208"/>
          <ac:cxnSpMkLst>
            <pc:docMk/>
            <pc:sldMk cId="4035388667" sldId="291"/>
            <ac:cxnSpMk id="9" creationId="{F1C5EDAD-7CC4-DD64-8491-BF834456A1FB}"/>
          </ac:cxnSpMkLst>
        </pc:cxnChg>
      </pc:sldChg>
      <pc:sldChg chg="addSp delSp modSp mod modAnim">
        <pc:chgData name="Dmitriy Voloshyn" userId="ae7876fd2b2ecfed" providerId="LiveId" clId="{4389D6C9-4345-43D3-8705-D127913B5E7E}" dt="2024-05-02T23:48:02.826" v="12044" actId="207"/>
        <pc:sldMkLst>
          <pc:docMk/>
          <pc:sldMk cId="1061206817" sldId="292"/>
        </pc:sldMkLst>
        <pc:spChg chg="mod topLvl">
          <ac:chgData name="Dmitriy Voloshyn" userId="ae7876fd2b2ecfed" providerId="LiveId" clId="{4389D6C9-4345-43D3-8705-D127913B5E7E}" dt="2024-05-02T10:33:19.740" v="6449" actId="164"/>
          <ac:spMkLst>
            <pc:docMk/>
            <pc:sldMk cId="1061206817" sldId="292"/>
            <ac:spMk id="13" creationId="{C959B99E-E0E2-B5C1-907A-D73B35B30A85}"/>
          </ac:spMkLst>
        </pc:spChg>
        <pc:spChg chg="mod">
          <ac:chgData name="Dmitriy Voloshyn" userId="ae7876fd2b2ecfed" providerId="LiveId" clId="{4389D6C9-4345-43D3-8705-D127913B5E7E}" dt="2024-05-02T23:48:02.826" v="12044" actId="207"/>
          <ac:spMkLst>
            <pc:docMk/>
            <pc:sldMk cId="1061206817" sldId="292"/>
            <ac:spMk id="27" creationId="{0E08634C-55E2-FB56-E36A-AB4193E5A229}"/>
          </ac:spMkLst>
        </pc:spChg>
        <pc:grpChg chg="add mod">
          <ac:chgData name="Dmitriy Voloshyn" userId="ae7876fd2b2ecfed" providerId="LiveId" clId="{4389D6C9-4345-43D3-8705-D127913B5E7E}" dt="2024-05-02T10:33:19.740" v="6449" actId="164"/>
          <ac:grpSpMkLst>
            <pc:docMk/>
            <pc:sldMk cId="1061206817" sldId="292"/>
            <ac:grpSpMk id="2" creationId="{73B9AE3F-C8B7-278F-3594-83631F466FAB}"/>
          </ac:grpSpMkLst>
        </pc:grpChg>
        <pc:grpChg chg="del mod">
          <ac:chgData name="Dmitriy Voloshyn" userId="ae7876fd2b2ecfed" providerId="LiveId" clId="{4389D6C9-4345-43D3-8705-D127913B5E7E}" dt="2024-05-02T10:33:07.979" v="6447" actId="165"/>
          <ac:grpSpMkLst>
            <pc:docMk/>
            <pc:sldMk cId="1061206817" sldId="292"/>
            <ac:grpSpMk id="31" creationId="{62F1B629-BE91-586D-5F38-5876369E8BDF}"/>
          </ac:grpSpMkLst>
        </pc:grpChg>
        <pc:cxnChg chg="mod topLvl">
          <ac:chgData name="Dmitriy Voloshyn" userId="ae7876fd2b2ecfed" providerId="LiveId" clId="{4389D6C9-4345-43D3-8705-D127913B5E7E}" dt="2024-05-02T10:33:19.740" v="6449" actId="164"/>
          <ac:cxnSpMkLst>
            <pc:docMk/>
            <pc:sldMk cId="1061206817" sldId="292"/>
            <ac:cxnSpMk id="10" creationId="{C2ED5788-CF0B-C16E-887B-37584094C711}"/>
          </ac:cxnSpMkLst>
        </pc:cxnChg>
        <pc:cxnChg chg="mod topLvl">
          <ac:chgData name="Dmitriy Voloshyn" userId="ae7876fd2b2ecfed" providerId="LiveId" clId="{4389D6C9-4345-43D3-8705-D127913B5E7E}" dt="2024-05-02T10:33:19.740" v="6449" actId="164"/>
          <ac:cxnSpMkLst>
            <pc:docMk/>
            <pc:sldMk cId="1061206817" sldId="292"/>
            <ac:cxnSpMk id="12" creationId="{DE5FA5CE-F07E-9AA8-EBBB-B3BC9B054B68}"/>
          </ac:cxnSpMkLst>
        </pc:cxnChg>
      </pc:sldChg>
      <pc:sldChg chg="addSp modSp mod modAnim">
        <pc:chgData name="Dmitriy Voloshyn" userId="ae7876fd2b2ecfed" providerId="LiveId" clId="{4389D6C9-4345-43D3-8705-D127913B5E7E}" dt="2024-05-02T15:22:42.656" v="11979"/>
        <pc:sldMkLst>
          <pc:docMk/>
          <pc:sldMk cId="11934266" sldId="293"/>
        </pc:sldMkLst>
        <pc:spChg chg="mod">
          <ac:chgData name="Dmitriy Voloshyn" userId="ae7876fd2b2ecfed" providerId="LiveId" clId="{4389D6C9-4345-43D3-8705-D127913B5E7E}" dt="2024-05-02T04:36:47.822" v="11" actId="1036"/>
          <ac:spMkLst>
            <pc:docMk/>
            <pc:sldMk cId="11934266" sldId="293"/>
            <ac:spMk id="33" creationId="{10375B75-7251-3915-3170-7C8D0DE8FA34}"/>
          </ac:spMkLst>
        </pc:spChg>
        <pc:spChg chg="mod">
          <ac:chgData name="Dmitriy Voloshyn" userId="ae7876fd2b2ecfed" providerId="LiveId" clId="{4389D6C9-4345-43D3-8705-D127913B5E7E}" dt="2024-05-02T04:36:47.822" v="11" actId="1036"/>
          <ac:spMkLst>
            <pc:docMk/>
            <pc:sldMk cId="11934266" sldId="293"/>
            <ac:spMk id="34" creationId="{0495AB6E-2646-8974-42A2-1FB12E4E1970}"/>
          </ac:spMkLst>
        </pc:spChg>
        <pc:spChg chg="mod">
          <ac:chgData name="Dmitriy Voloshyn" userId="ae7876fd2b2ecfed" providerId="LiveId" clId="{4389D6C9-4345-43D3-8705-D127913B5E7E}" dt="2024-05-02T04:36:47.822" v="11" actId="1036"/>
          <ac:spMkLst>
            <pc:docMk/>
            <pc:sldMk cId="11934266" sldId="293"/>
            <ac:spMk id="35" creationId="{53FC77F3-1EE3-3BD6-F01C-DB1F64CDAE77}"/>
          </ac:spMkLst>
        </pc:spChg>
        <pc:spChg chg="mod">
          <ac:chgData name="Dmitriy Voloshyn" userId="ae7876fd2b2ecfed" providerId="LiveId" clId="{4389D6C9-4345-43D3-8705-D127913B5E7E}" dt="2024-05-02T15:21:18.103" v="11936" actId="164"/>
          <ac:spMkLst>
            <pc:docMk/>
            <pc:sldMk cId="11934266" sldId="293"/>
            <ac:spMk id="36" creationId="{892CFCAE-0C7E-42F7-875E-A1B8E9D26FB0}"/>
          </ac:spMkLst>
        </pc:spChg>
        <pc:spChg chg="mod">
          <ac:chgData name="Dmitriy Voloshyn" userId="ae7876fd2b2ecfed" providerId="LiveId" clId="{4389D6C9-4345-43D3-8705-D127913B5E7E}" dt="2024-05-02T04:36:47.822" v="11" actId="1036"/>
          <ac:spMkLst>
            <pc:docMk/>
            <pc:sldMk cId="11934266" sldId="293"/>
            <ac:spMk id="37" creationId="{E959EAE1-860E-646C-5F28-AA62B3298706}"/>
          </ac:spMkLst>
        </pc:spChg>
        <pc:spChg chg="mod">
          <ac:chgData name="Dmitriy Voloshyn" userId="ae7876fd2b2ecfed" providerId="LiveId" clId="{4389D6C9-4345-43D3-8705-D127913B5E7E}" dt="2024-05-02T15:21:12.204" v="11935" actId="164"/>
          <ac:spMkLst>
            <pc:docMk/>
            <pc:sldMk cId="11934266" sldId="293"/>
            <ac:spMk id="49" creationId="{F68EBE6E-66C6-4B9B-919A-6429ECECA312}"/>
          </ac:spMkLst>
        </pc:spChg>
        <pc:spChg chg="mod">
          <ac:chgData name="Dmitriy Voloshyn" userId="ae7876fd2b2ecfed" providerId="LiveId" clId="{4389D6C9-4345-43D3-8705-D127913B5E7E}" dt="2024-05-02T15:21:12.204" v="11935" actId="164"/>
          <ac:spMkLst>
            <pc:docMk/>
            <pc:sldMk cId="11934266" sldId="293"/>
            <ac:spMk id="50" creationId="{03432EBB-9C94-43A1-9A64-648E8278B6FC}"/>
          </ac:spMkLst>
        </pc:spChg>
        <pc:spChg chg="mod">
          <ac:chgData name="Dmitriy Voloshyn" userId="ae7876fd2b2ecfed" providerId="LiveId" clId="{4389D6C9-4345-43D3-8705-D127913B5E7E}" dt="2024-05-02T15:21:12.204" v="11935" actId="164"/>
          <ac:spMkLst>
            <pc:docMk/>
            <pc:sldMk cId="11934266" sldId="293"/>
            <ac:spMk id="51" creationId="{A901CCCC-3A06-49F9-9CCB-A4B306694282}"/>
          </ac:spMkLst>
        </pc:spChg>
        <pc:grpChg chg="add mod">
          <ac:chgData name="Dmitriy Voloshyn" userId="ae7876fd2b2ecfed" providerId="LiveId" clId="{4389D6C9-4345-43D3-8705-D127913B5E7E}" dt="2024-05-02T15:21:12.204" v="11935" actId="164"/>
          <ac:grpSpMkLst>
            <pc:docMk/>
            <pc:sldMk cId="11934266" sldId="293"/>
            <ac:grpSpMk id="2" creationId="{26CCDA70-2184-3208-C73B-0A9C1DABCFB6}"/>
          </ac:grpSpMkLst>
        </pc:grpChg>
        <pc:grpChg chg="add mod">
          <ac:chgData name="Dmitriy Voloshyn" userId="ae7876fd2b2ecfed" providerId="LiveId" clId="{4389D6C9-4345-43D3-8705-D127913B5E7E}" dt="2024-05-02T15:21:18.103" v="11936" actId="164"/>
          <ac:grpSpMkLst>
            <pc:docMk/>
            <pc:sldMk cId="11934266" sldId="293"/>
            <ac:grpSpMk id="4" creationId="{7985F35D-7176-4427-7A63-6BF0D8B6F4EF}"/>
          </ac:grpSpMkLst>
        </pc:grpChg>
        <pc:cxnChg chg="mod">
          <ac:chgData name="Dmitriy Voloshyn" userId="ae7876fd2b2ecfed" providerId="LiveId" clId="{4389D6C9-4345-43D3-8705-D127913B5E7E}" dt="2024-05-02T15:21:18.103" v="11936" actId="164"/>
          <ac:cxnSpMkLst>
            <pc:docMk/>
            <pc:sldMk cId="11934266" sldId="293"/>
            <ac:cxnSpMk id="3" creationId="{F10E97EA-B979-4DFC-94EB-6AC88CF70DFD}"/>
          </ac:cxnSpMkLst>
        </pc:cxnChg>
      </pc:sldChg>
      <pc:sldChg chg="del mod ord modShow">
        <pc:chgData name="Dmitriy Voloshyn" userId="ae7876fd2b2ecfed" providerId="LiveId" clId="{4389D6C9-4345-43D3-8705-D127913B5E7E}" dt="2024-05-02T10:27:44.941" v="6425" actId="47"/>
        <pc:sldMkLst>
          <pc:docMk/>
          <pc:sldMk cId="3980823290" sldId="294"/>
        </pc:sldMkLst>
      </pc:sldChg>
      <pc:sldChg chg="del">
        <pc:chgData name="Dmitriy Voloshyn" userId="ae7876fd2b2ecfed" providerId="LiveId" clId="{4389D6C9-4345-43D3-8705-D127913B5E7E}" dt="2024-05-02T10:53:20.647" v="7129" actId="47"/>
        <pc:sldMkLst>
          <pc:docMk/>
          <pc:sldMk cId="2281093151" sldId="295"/>
        </pc:sldMkLst>
      </pc:sldChg>
      <pc:sldChg chg="modAnim">
        <pc:chgData name="Dmitriy Voloshyn" userId="ae7876fd2b2ecfed" providerId="LiveId" clId="{4389D6C9-4345-43D3-8705-D127913B5E7E}" dt="2024-05-02T15:03:06.241" v="11189"/>
        <pc:sldMkLst>
          <pc:docMk/>
          <pc:sldMk cId="1372493616" sldId="296"/>
        </pc:sldMkLst>
      </pc:sldChg>
      <pc:sldChg chg="modAnim">
        <pc:chgData name="Dmitriy Voloshyn" userId="ae7876fd2b2ecfed" providerId="LiveId" clId="{4389D6C9-4345-43D3-8705-D127913B5E7E}" dt="2024-05-02T15:03:00.540" v="11187"/>
        <pc:sldMkLst>
          <pc:docMk/>
          <pc:sldMk cId="1254783274" sldId="297"/>
        </pc:sldMkLst>
      </pc:sldChg>
      <pc:sldChg chg="modSp del">
        <pc:chgData name="Dmitriy Voloshyn" userId="ae7876fd2b2ecfed" providerId="LiveId" clId="{4389D6C9-4345-43D3-8705-D127913B5E7E}" dt="2024-05-02T10:26:00.761" v="6421" actId="47"/>
        <pc:sldMkLst>
          <pc:docMk/>
          <pc:sldMk cId="3928225646" sldId="298"/>
        </pc:sldMkLst>
        <pc:spChg chg="mod">
          <ac:chgData name="Dmitriy Voloshyn" userId="ae7876fd2b2ecfed" providerId="LiveId" clId="{4389D6C9-4345-43D3-8705-D127913B5E7E}" dt="2024-05-02T05:50:13.987" v="3291" actId="20577"/>
          <ac:spMkLst>
            <pc:docMk/>
            <pc:sldMk cId="3928225646" sldId="298"/>
            <ac:spMk id="4" creationId="{BBAA9E42-1401-7021-7296-A3C4BBB40D75}"/>
          </ac:spMkLst>
        </pc:spChg>
      </pc:sldChg>
      <pc:sldChg chg="addSp delSp modSp del mod ord delAnim modAnim">
        <pc:chgData name="Dmitriy Voloshyn" userId="ae7876fd2b2ecfed" providerId="LiveId" clId="{4389D6C9-4345-43D3-8705-D127913B5E7E}" dt="2024-05-02T14:31:13.196" v="10720" actId="47"/>
        <pc:sldMkLst>
          <pc:docMk/>
          <pc:sldMk cId="490012385" sldId="299"/>
        </pc:sldMkLst>
        <pc:spChg chg="add del mod">
          <ac:chgData name="Dmitriy Voloshyn" userId="ae7876fd2b2ecfed" providerId="LiveId" clId="{4389D6C9-4345-43D3-8705-D127913B5E7E}" dt="2024-05-02T14:21:09.116" v="10129" actId="478"/>
          <ac:spMkLst>
            <pc:docMk/>
            <pc:sldMk cId="490012385" sldId="299"/>
            <ac:spMk id="3" creationId="{F95A6707-8E46-43F7-B081-59288FFAB59A}"/>
          </ac:spMkLst>
        </pc:spChg>
        <pc:spChg chg="add mod">
          <ac:chgData name="Dmitriy Voloshyn" userId="ae7876fd2b2ecfed" providerId="LiveId" clId="{4389D6C9-4345-43D3-8705-D127913B5E7E}" dt="2024-05-02T14:21:12.142" v="10130"/>
          <ac:spMkLst>
            <pc:docMk/>
            <pc:sldMk cId="490012385" sldId="299"/>
            <ac:spMk id="4" creationId="{04A5C13E-52D1-8F21-71BD-C5C320B0A07C}"/>
          </ac:spMkLst>
        </pc:spChg>
        <pc:spChg chg="del mod">
          <ac:chgData name="Dmitriy Voloshyn" userId="ae7876fd2b2ecfed" providerId="LiveId" clId="{4389D6C9-4345-43D3-8705-D127913B5E7E}" dt="2024-05-02T14:21:06.734" v="10128" actId="478"/>
          <ac:spMkLst>
            <pc:docMk/>
            <pc:sldMk cId="490012385" sldId="299"/>
            <ac:spMk id="170" creationId="{CC46E781-C6F7-670A-FDFB-A4E9FCF514A1}"/>
          </ac:spMkLst>
        </pc:spChg>
      </pc:sldChg>
      <pc:sldChg chg="del">
        <pc:chgData name="Dmitriy Voloshyn" userId="ae7876fd2b2ecfed" providerId="LiveId" clId="{4389D6C9-4345-43D3-8705-D127913B5E7E}" dt="2024-05-02T10:26:00.761" v="6421" actId="47"/>
        <pc:sldMkLst>
          <pc:docMk/>
          <pc:sldMk cId="3835537210" sldId="300"/>
        </pc:sldMkLst>
      </pc:sldChg>
      <pc:sldChg chg="del">
        <pc:chgData name="Dmitriy Voloshyn" userId="ae7876fd2b2ecfed" providerId="LiveId" clId="{4389D6C9-4345-43D3-8705-D127913B5E7E}" dt="2024-05-02T14:31:13.196" v="10720" actId="47"/>
        <pc:sldMkLst>
          <pc:docMk/>
          <pc:sldMk cId="2256010437" sldId="303"/>
        </pc:sldMkLst>
      </pc:sldChg>
      <pc:sldChg chg="modSp">
        <pc:chgData name="Dmitriy Voloshyn" userId="ae7876fd2b2ecfed" providerId="LiveId" clId="{4389D6C9-4345-43D3-8705-D127913B5E7E}" dt="2024-05-02T23:40:49.954" v="12043" actId="20577"/>
        <pc:sldMkLst>
          <pc:docMk/>
          <pc:sldMk cId="1296889503" sldId="304"/>
        </pc:sldMkLst>
        <pc:spChg chg="mod">
          <ac:chgData name="Dmitriy Voloshyn" userId="ae7876fd2b2ecfed" providerId="LiveId" clId="{4389D6C9-4345-43D3-8705-D127913B5E7E}" dt="2024-05-02T23:40:49.954" v="12043" actId="20577"/>
          <ac:spMkLst>
            <pc:docMk/>
            <pc:sldMk cId="1296889503" sldId="304"/>
            <ac:spMk id="6" creationId="{0C08B014-16B8-0024-0A2F-7A7952CE63D2}"/>
          </ac:spMkLst>
        </pc:spChg>
      </pc:sldChg>
      <pc:sldChg chg="modSp mod">
        <pc:chgData name="Dmitriy Voloshyn" userId="ae7876fd2b2ecfed" providerId="LiveId" clId="{4389D6C9-4345-43D3-8705-D127913B5E7E}" dt="2024-05-02T10:34:44.523" v="6456" actId="1076"/>
        <pc:sldMkLst>
          <pc:docMk/>
          <pc:sldMk cId="2030405150" sldId="306"/>
        </pc:sldMkLst>
        <pc:spChg chg="mod">
          <ac:chgData name="Dmitriy Voloshyn" userId="ae7876fd2b2ecfed" providerId="LiveId" clId="{4389D6C9-4345-43D3-8705-D127913B5E7E}" dt="2024-05-02T10:34:44.523" v="6456" actId="1076"/>
          <ac:spMkLst>
            <pc:docMk/>
            <pc:sldMk cId="2030405150" sldId="306"/>
            <ac:spMk id="10" creationId="{D78F132E-367A-71C6-7F1E-8CDAFB65DDCF}"/>
          </ac:spMkLst>
        </pc:spChg>
        <pc:cxnChg chg="mod">
          <ac:chgData name="Dmitriy Voloshyn" userId="ae7876fd2b2ecfed" providerId="LiveId" clId="{4389D6C9-4345-43D3-8705-D127913B5E7E}" dt="2024-05-02T10:34:28.396" v="6453" actId="208"/>
          <ac:cxnSpMkLst>
            <pc:docMk/>
            <pc:sldMk cId="2030405150" sldId="306"/>
            <ac:cxnSpMk id="6" creationId="{F2565FCF-5324-3329-2994-4806DF59BD58}"/>
          </ac:cxnSpMkLst>
        </pc:cxnChg>
        <pc:cxnChg chg="mod">
          <ac:chgData name="Dmitriy Voloshyn" userId="ae7876fd2b2ecfed" providerId="LiveId" clId="{4389D6C9-4345-43D3-8705-D127913B5E7E}" dt="2024-05-02T10:34:40.384" v="6455" actId="208"/>
          <ac:cxnSpMkLst>
            <pc:docMk/>
            <pc:sldMk cId="2030405150" sldId="306"/>
            <ac:cxnSpMk id="8" creationId="{980BCDA8-A578-DE96-6F06-AE4537699E8A}"/>
          </ac:cxnSpMkLst>
        </pc:cxnChg>
      </pc:sldChg>
      <pc:sldChg chg="addSp modSp modAnim">
        <pc:chgData name="Dmitriy Voloshyn" userId="ae7876fd2b2ecfed" providerId="LiveId" clId="{4389D6C9-4345-43D3-8705-D127913B5E7E}" dt="2024-05-02T10:36:51.970" v="6458"/>
        <pc:sldMkLst>
          <pc:docMk/>
          <pc:sldMk cId="955902759" sldId="307"/>
        </pc:sldMkLst>
        <pc:spChg chg="mod">
          <ac:chgData name="Dmitriy Voloshyn" userId="ae7876fd2b2ecfed" providerId="LiveId" clId="{4389D6C9-4345-43D3-8705-D127913B5E7E}" dt="2024-05-02T10:36:50.915" v="6457"/>
          <ac:spMkLst>
            <pc:docMk/>
            <pc:sldMk cId="955902759" sldId="307"/>
            <ac:spMk id="7" creationId="{667A9B07-D2AA-C4DF-0CB7-883345E9BE77}"/>
          </ac:spMkLst>
        </pc:spChg>
        <pc:spChg chg="mod">
          <ac:chgData name="Dmitriy Voloshyn" userId="ae7876fd2b2ecfed" providerId="LiveId" clId="{4389D6C9-4345-43D3-8705-D127913B5E7E}" dt="2024-05-02T10:36:50.915" v="6457"/>
          <ac:spMkLst>
            <pc:docMk/>
            <pc:sldMk cId="955902759" sldId="307"/>
            <ac:spMk id="8" creationId="{F50B4C4F-D4C2-0650-42F8-518A01A754CD}"/>
          </ac:spMkLst>
        </pc:spChg>
        <pc:spChg chg="mod">
          <ac:chgData name="Dmitriy Voloshyn" userId="ae7876fd2b2ecfed" providerId="LiveId" clId="{4389D6C9-4345-43D3-8705-D127913B5E7E}" dt="2024-05-02T10:36:50.915" v="6457"/>
          <ac:spMkLst>
            <pc:docMk/>
            <pc:sldMk cId="955902759" sldId="307"/>
            <ac:spMk id="9" creationId="{0872073A-5D2A-0224-81BB-7617B4836F9C}"/>
          </ac:spMkLst>
        </pc:spChg>
        <pc:spChg chg="mod">
          <ac:chgData name="Dmitriy Voloshyn" userId="ae7876fd2b2ecfed" providerId="LiveId" clId="{4389D6C9-4345-43D3-8705-D127913B5E7E}" dt="2024-05-02T10:36:50.915" v="6457"/>
          <ac:spMkLst>
            <pc:docMk/>
            <pc:sldMk cId="955902759" sldId="307"/>
            <ac:spMk id="10" creationId="{65F82749-CFE8-5663-918F-D9D0A401FFB1}"/>
          </ac:spMkLst>
        </pc:spChg>
        <pc:spChg chg="mod">
          <ac:chgData name="Dmitriy Voloshyn" userId="ae7876fd2b2ecfed" providerId="LiveId" clId="{4389D6C9-4345-43D3-8705-D127913B5E7E}" dt="2024-05-02T10:36:50.915" v="6457"/>
          <ac:spMkLst>
            <pc:docMk/>
            <pc:sldMk cId="955902759" sldId="307"/>
            <ac:spMk id="12" creationId="{3ACAEBA1-0EF0-81A0-EA6A-8AEE6DA01C58}"/>
          </ac:spMkLst>
        </pc:spChg>
        <pc:spChg chg="mod">
          <ac:chgData name="Dmitriy Voloshyn" userId="ae7876fd2b2ecfed" providerId="LiveId" clId="{4389D6C9-4345-43D3-8705-D127913B5E7E}" dt="2024-05-02T10:36:50.915" v="6457"/>
          <ac:spMkLst>
            <pc:docMk/>
            <pc:sldMk cId="955902759" sldId="307"/>
            <ac:spMk id="14" creationId="{FEE93C95-96CE-77CC-29A7-B2C6B1D91644}"/>
          </ac:spMkLst>
        </pc:spChg>
        <pc:spChg chg="mod">
          <ac:chgData name="Dmitriy Voloshyn" userId="ae7876fd2b2ecfed" providerId="LiveId" clId="{4389D6C9-4345-43D3-8705-D127913B5E7E}" dt="2024-05-02T10:36:50.915" v="6457"/>
          <ac:spMkLst>
            <pc:docMk/>
            <pc:sldMk cId="955902759" sldId="307"/>
            <ac:spMk id="17" creationId="{E4EF5643-E74A-33BE-5700-66D899B20B5A}"/>
          </ac:spMkLst>
        </pc:spChg>
        <pc:spChg chg="mod">
          <ac:chgData name="Dmitriy Voloshyn" userId="ae7876fd2b2ecfed" providerId="LiveId" clId="{4389D6C9-4345-43D3-8705-D127913B5E7E}" dt="2024-05-02T10:36:50.915" v="6457"/>
          <ac:spMkLst>
            <pc:docMk/>
            <pc:sldMk cId="955902759" sldId="307"/>
            <ac:spMk id="18" creationId="{E958B351-A75B-71E3-4A40-953105DAE8D3}"/>
          </ac:spMkLst>
        </pc:spChg>
        <pc:spChg chg="mod">
          <ac:chgData name="Dmitriy Voloshyn" userId="ae7876fd2b2ecfed" providerId="LiveId" clId="{4389D6C9-4345-43D3-8705-D127913B5E7E}" dt="2024-05-02T10:36:50.915" v="6457"/>
          <ac:spMkLst>
            <pc:docMk/>
            <pc:sldMk cId="955902759" sldId="307"/>
            <ac:spMk id="19" creationId="{92E59613-0F4C-E6C1-2473-FBA014BF38F4}"/>
          </ac:spMkLst>
        </pc:spChg>
        <pc:spChg chg="mod">
          <ac:chgData name="Dmitriy Voloshyn" userId="ae7876fd2b2ecfed" providerId="LiveId" clId="{4389D6C9-4345-43D3-8705-D127913B5E7E}" dt="2024-05-02T10:36:50.915" v="6457"/>
          <ac:spMkLst>
            <pc:docMk/>
            <pc:sldMk cId="955902759" sldId="307"/>
            <ac:spMk id="20" creationId="{27C24FE0-8C14-9F6F-7058-F6B867038289}"/>
          </ac:spMkLst>
        </pc:spChg>
        <pc:spChg chg="mod">
          <ac:chgData name="Dmitriy Voloshyn" userId="ae7876fd2b2ecfed" providerId="LiveId" clId="{4389D6C9-4345-43D3-8705-D127913B5E7E}" dt="2024-05-02T10:36:50.915" v="6457"/>
          <ac:spMkLst>
            <pc:docMk/>
            <pc:sldMk cId="955902759" sldId="307"/>
            <ac:spMk id="22" creationId="{50A59BF5-1ED6-A6D4-8A7B-A407FE12B790}"/>
          </ac:spMkLst>
        </pc:spChg>
        <pc:spChg chg="mod">
          <ac:chgData name="Dmitriy Voloshyn" userId="ae7876fd2b2ecfed" providerId="LiveId" clId="{4389D6C9-4345-43D3-8705-D127913B5E7E}" dt="2024-05-02T10:36:50.915" v="6457"/>
          <ac:spMkLst>
            <pc:docMk/>
            <pc:sldMk cId="955902759" sldId="307"/>
            <ac:spMk id="24" creationId="{8445D1D5-EC61-EE18-330D-7E1BB87D6640}"/>
          </ac:spMkLst>
        </pc:spChg>
        <pc:grpChg chg="add mod">
          <ac:chgData name="Dmitriy Voloshyn" userId="ae7876fd2b2ecfed" providerId="LiveId" clId="{4389D6C9-4345-43D3-8705-D127913B5E7E}" dt="2024-05-02T10:36:50.915" v="6457"/>
          <ac:grpSpMkLst>
            <pc:docMk/>
            <pc:sldMk cId="955902759" sldId="307"/>
            <ac:grpSpMk id="5" creationId="{F9BAB755-70F3-CECE-A44C-F6A5C04DE3A5}"/>
          </ac:grpSpMkLst>
        </pc:grpChg>
        <pc:grpChg chg="mod">
          <ac:chgData name="Dmitriy Voloshyn" userId="ae7876fd2b2ecfed" providerId="LiveId" clId="{4389D6C9-4345-43D3-8705-D127913B5E7E}" dt="2024-05-02T10:36:50.915" v="6457"/>
          <ac:grpSpMkLst>
            <pc:docMk/>
            <pc:sldMk cId="955902759" sldId="307"/>
            <ac:grpSpMk id="6" creationId="{6729892C-F29C-5697-CBEA-2AC177C0B252}"/>
          </ac:grpSpMkLst>
        </pc:grpChg>
        <pc:grpChg chg="add mod">
          <ac:chgData name="Dmitriy Voloshyn" userId="ae7876fd2b2ecfed" providerId="LiveId" clId="{4389D6C9-4345-43D3-8705-D127913B5E7E}" dt="2024-05-02T10:36:50.915" v="6457"/>
          <ac:grpSpMkLst>
            <pc:docMk/>
            <pc:sldMk cId="955902759" sldId="307"/>
            <ac:grpSpMk id="15" creationId="{B697CFD3-3278-5F68-FED4-576ECF5D213B}"/>
          </ac:grpSpMkLst>
        </pc:grpChg>
        <pc:grpChg chg="mod">
          <ac:chgData name="Dmitriy Voloshyn" userId="ae7876fd2b2ecfed" providerId="LiveId" clId="{4389D6C9-4345-43D3-8705-D127913B5E7E}" dt="2024-05-02T10:36:50.915" v="6457"/>
          <ac:grpSpMkLst>
            <pc:docMk/>
            <pc:sldMk cId="955902759" sldId="307"/>
            <ac:grpSpMk id="16" creationId="{A2020D2F-E836-A08B-4A23-D7686AE7B3CC}"/>
          </ac:grpSpMkLst>
        </pc:grpChg>
        <pc:cxnChg chg="add mod">
          <ac:chgData name="Dmitriy Voloshyn" userId="ae7876fd2b2ecfed" providerId="LiveId" clId="{4389D6C9-4345-43D3-8705-D127913B5E7E}" dt="2024-05-02T10:36:50.915" v="6457"/>
          <ac:cxnSpMkLst>
            <pc:docMk/>
            <pc:sldMk cId="955902759" sldId="307"/>
            <ac:cxnSpMk id="3" creationId="{3292EA65-36BE-1264-7510-CA179D8D4D84}"/>
          </ac:cxnSpMkLst>
        </pc:cxnChg>
        <pc:cxnChg chg="add mod">
          <ac:chgData name="Dmitriy Voloshyn" userId="ae7876fd2b2ecfed" providerId="LiveId" clId="{4389D6C9-4345-43D3-8705-D127913B5E7E}" dt="2024-05-02T10:36:50.915" v="6457"/>
          <ac:cxnSpMkLst>
            <pc:docMk/>
            <pc:sldMk cId="955902759" sldId="307"/>
            <ac:cxnSpMk id="4" creationId="{EF474A74-EA5D-D824-14D7-705BF2CC3903}"/>
          </ac:cxnSpMkLst>
        </pc:cxnChg>
        <pc:cxnChg chg="mod">
          <ac:chgData name="Dmitriy Voloshyn" userId="ae7876fd2b2ecfed" providerId="LiveId" clId="{4389D6C9-4345-43D3-8705-D127913B5E7E}" dt="2024-05-02T10:36:50.915" v="6457"/>
          <ac:cxnSpMkLst>
            <pc:docMk/>
            <pc:sldMk cId="955902759" sldId="307"/>
            <ac:cxnSpMk id="11" creationId="{077513AA-39BF-F6CF-6639-6540816F1992}"/>
          </ac:cxnSpMkLst>
        </pc:cxnChg>
        <pc:cxnChg chg="mod">
          <ac:chgData name="Dmitriy Voloshyn" userId="ae7876fd2b2ecfed" providerId="LiveId" clId="{4389D6C9-4345-43D3-8705-D127913B5E7E}" dt="2024-05-02T10:36:50.915" v="6457"/>
          <ac:cxnSpMkLst>
            <pc:docMk/>
            <pc:sldMk cId="955902759" sldId="307"/>
            <ac:cxnSpMk id="13" creationId="{E3799B71-E167-6E0C-6F19-D749C5FDF49C}"/>
          </ac:cxnSpMkLst>
        </pc:cxnChg>
        <pc:cxnChg chg="mod">
          <ac:chgData name="Dmitriy Voloshyn" userId="ae7876fd2b2ecfed" providerId="LiveId" clId="{4389D6C9-4345-43D3-8705-D127913B5E7E}" dt="2024-05-02T10:36:50.915" v="6457"/>
          <ac:cxnSpMkLst>
            <pc:docMk/>
            <pc:sldMk cId="955902759" sldId="307"/>
            <ac:cxnSpMk id="21" creationId="{7A540A86-E139-3BE2-A371-F225A1ABBB41}"/>
          </ac:cxnSpMkLst>
        </pc:cxnChg>
        <pc:cxnChg chg="mod">
          <ac:chgData name="Dmitriy Voloshyn" userId="ae7876fd2b2ecfed" providerId="LiveId" clId="{4389D6C9-4345-43D3-8705-D127913B5E7E}" dt="2024-05-02T10:36:50.915" v="6457"/>
          <ac:cxnSpMkLst>
            <pc:docMk/>
            <pc:sldMk cId="955902759" sldId="307"/>
            <ac:cxnSpMk id="23" creationId="{B7C3BCF3-448C-69D1-3A2A-28C44A454179}"/>
          </ac:cxnSpMkLst>
        </pc:cxnChg>
      </pc:sldChg>
      <pc:sldChg chg="modSp del">
        <pc:chgData name="Dmitriy Voloshyn" userId="ae7876fd2b2ecfed" providerId="LiveId" clId="{4389D6C9-4345-43D3-8705-D127913B5E7E}" dt="2024-05-02T11:10:29.484" v="8161" actId="47"/>
        <pc:sldMkLst>
          <pc:docMk/>
          <pc:sldMk cId="2394344685" sldId="312"/>
        </pc:sldMkLst>
        <pc:spChg chg="mod">
          <ac:chgData name="Dmitriy Voloshyn" userId="ae7876fd2b2ecfed" providerId="LiveId" clId="{4389D6C9-4345-43D3-8705-D127913B5E7E}" dt="2024-05-02T10:54:31.906" v="7149" actId="20577"/>
          <ac:spMkLst>
            <pc:docMk/>
            <pc:sldMk cId="2394344685" sldId="312"/>
            <ac:spMk id="7" creationId="{9B07781C-7B21-DA70-C09D-941B6F9CE8D6}"/>
          </ac:spMkLst>
        </pc:spChg>
      </pc:sldChg>
      <pc:sldChg chg="delSp modSp mod delAnim">
        <pc:chgData name="Dmitriy Voloshyn" userId="ae7876fd2b2ecfed" providerId="LiveId" clId="{4389D6C9-4345-43D3-8705-D127913B5E7E}" dt="2024-05-02T15:01:59.255" v="11181" actId="20577"/>
        <pc:sldMkLst>
          <pc:docMk/>
          <pc:sldMk cId="2684701074" sldId="317"/>
        </pc:sldMkLst>
        <pc:spChg chg="mod">
          <ac:chgData name="Dmitriy Voloshyn" userId="ae7876fd2b2ecfed" providerId="LiveId" clId="{4389D6C9-4345-43D3-8705-D127913B5E7E}" dt="2024-05-02T14:43:19.754" v="10955" actId="20577"/>
          <ac:spMkLst>
            <pc:docMk/>
            <pc:sldMk cId="2684701074" sldId="317"/>
            <ac:spMk id="2" creationId="{22FF2259-5CD8-C0FF-5E33-E140B2F34DAE}"/>
          </ac:spMkLst>
        </pc:spChg>
        <pc:spChg chg="mod">
          <ac:chgData name="Dmitriy Voloshyn" userId="ae7876fd2b2ecfed" providerId="LiveId" clId="{4389D6C9-4345-43D3-8705-D127913B5E7E}" dt="2024-05-02T14:43:27.117" v="10963" actId="1036"/>
          <ac:spMkLst>
            <pc:docMk/>
            <pc:sldMk cId="2684701074" sldId="317"/>
            <ac:spMk id="7" creationId="{6F17492D-4E57-A67B-063B-B1774AF4ACAD}"/>
          </ac:spMkLst>
        </pc:spChg>
        <pc:spChg chg="mod">
          <ac:chgData name="Dmitriy Voloshyn" userId="ae7876fd2b2ecfed" providerId="LiveId" clId="{4389D6C9-4345-43D3-8705-D127913B5E7E}" dt="2024-05-02T15:01:44.843" v="11179" actId="1036"/>
          <ac:spMkLst>
            <pc:docMk/>
            <pc:sldMk cId="2684701074" sldId="317"/>
            <ac:spMk id="8" creationId="{2ADAA875-FBDC-CE14-B3A5-51E62A67D479}"/>
          </ac:spMkLst>
        </pc:spChg>
        <pc:spChg chg="del mod">
          <ac:chgData name="Dmitriy Voloshyn" userId="ae7876fd2b2ecfed" providerId="LiveId" clId="{4389D6C9-4345-43D3-8705-D127913B5E7E}" dt="2024-05-02T15:01:38.738" v="11146" actId="478"/>
          <ac:spMkLst>
            <pc:docMk/>
            <pc:sldMk cId="2684701074" sldId="317"/>
            <ac:spMk id="14" creationId="{4E4FF088-9164-B577-C5F4-D7ACCD5B6029}"/>
          </ac:spMkLst>
        </pc:spChg>
        <pc:spChg chg="mod">
          <ac:chgData name="Dmitriy Voloshyn" userId="ae7876fd2b2ecfed" providerId="LiveId" clId="{4389D6C9-4345-43D3-8705-D127913B5E7E}" dt="2024-05-02T15:01:59.255" v="11181" actId="20577"/>
          <ac:spMkLst>
            <pc:docMk/>
            <pc:sldMk cId="2684701074" sldId="317"/>
            <ac:spMk id="15" creationId="{4B02C66F-2721-1863-C62C-99FA9855D5F8}"/>
          </ac:spMkLst>
        </pc:spChg>
        <pc:spChg chg="mod">
          <ac:chgData name="Dmitriy Voloshyn" userId="ae7876fd2b2ecfed" providerId="LiveId" clId="{4389D6C9-4345-43D3-8705-D127913B5E7E}" dt="2024-05-02T15:01:44.843" v="11179" actId="1036"/>
          <ac:spMkLst>
            <pc:docMk/>
            <pc:sldMk cId="2684701074" sldId="317"/>
            <ac:spMk id="16" creationId="{2DCBC0DD-6052-0BCA-46E6-A808676F3310}"/>
          </ac:spMkLst>
        </pc:spChg>
        <pc:spChg chg="mod">
          <ac:chgData name="Dmitriy Voloshyn" userId="ae7876fd2b2ecfed" providerId="LiveId" clId="{4389D6C9-4345-43D3-8705-D127913B5E7E}" dt="2024-05-02T14:43:27.117" v="10963" actId="1036"/>
          <ac:spMkLst>
            <pc:docMk/>
            <pc:sldMk cId="2684701074" sldId="317"/>
            <ac:spMk id="21" creationId="{AEBCF709-29CB-7F33-E8BC-8C71F55C601D}"/>
          </ac:spMkLst>
        </pc:spChg>
        <pc:spChg chg="mod">
          <ac:chgData name="Dmitriy Voloshyn" userId="ae7876fd2b2ecfed" providerId="LiveId" clId="{4389D6C9-4345-43D3-8705-D127913B5E7E}" dt="2024-05-02T14:43:27.117" v="10963" actId="1036"/>
          <ac:spMkLst>
            <pc:docMk/>
            <pc:sldMk cId="2684701074" sldId="317"/>
            <ac:spMk id="27" creationId="{05F72AB7-C63C-94A5-0549-AB5D5523108D}"/>
          </ac:spMkLst>
        </pc:spChg>
        <pc:grpChg chg="del mod">
          <ac:chgData name="Dmitriy Voloshyn" userId="ae7876fd2b2ecfed" providerId="LiveId" clId="{4389D6C9-4345-43D3-8705-D127913B5E7E}" dt="2024-05-02T15:01:38.738" v="11146" actId="478"/>
          <ac:grpSpMkLst>
            <pc:docMk/>
            <pc:sldMk cId="2684701074" sldId="317"/>
            <ac:grpSpMk id="17" creationId="{A0A2D680-785F-F365-CA0F-A1AA7AAB9052}"/>
          </ac:grpSpMkLst>
        </pc:grpChg>
        <pc:grpChg chg="mod">
          <ac:chgData name="Dmitriy Voloshyn" userId="ae7876fd2b2ecfed" providerId="LiveId" clId="{4389D6C9-4345-43D3-8705-D127913B5E7E}" dt="2024-05-02T14:43:27.117" v="10963" actId="1036"/>
          <ac:grpSpMkLst>
            <pc:docMk/>
            <pc:sldMk cId="2684701074" sldId="317"/>
            <ac:grpSpMk id="18" creationId="{DBC5B25C-A2F7-ED23-18E5-E86987E5074D}"/>
          </ac:grpSpMkLst>
        </pc:grpChg>
        <pc:grpChg chg="mod">
          <ac:chgData name="Dmitriy Voloshyn" userId="ae7876fd2b2ecfed" providerId="LiveId" clId="{4389D6C9-4345-43D3-8705-D127913B5E7E}" dt="2024-05-02T14:43:27.117" v="10963" actId="1036"/>
          <ac:grpSpMkLst>
            <pc:docMk/>
            <pc:sldMk cId="2684701074" sldId="317"/>
            <ac:grpSpMk id="26" creationId="{023867B2-A794-7028-3128-4C1235E4C69B}"/>
          </ac:grpSpMkLst>
        </pc:grpChg>
      </pc:sldChg>
      <pc:sldChg chg="modSp mod">
        <pc:chgData name="Dmitriy Voloshyn" userId="ae7876fd2b2ecfed" providerId="LiveId" clId="{4389D6C9-4345-43D3-8705-D127913B5E7E}" dt="2024-05-02T11:23:02.162" v="8391" actId="1038"/>
        <pc:sldMkLst>
          <pc:docMk/>
          <pc:sldMk cId="2019569902" sldId="318"/>
        </pc:sldMkLst>
        <pc:spChg chg="mod">
          <ac:chgData name="Dmitriy Voloshyn" userId="ae7876fd2b2ecfed" providerId="LiveId" clId="{4389D6C9-4345-43D3-8705-D127913B5E7E}" dt="2024-05-02T10:26:15.841" v="6424" actId="20577"/>
          <ac:spMkLst>
            <pc:docMk/>
            <pc:sldMk cId="2019569902" sldId="318"/>
            <ac:spMk id="50" creationId="{1EED694D-D6B2-056B-9F3A-D856C94A0A40}"/>
          </ac:spMkLst>
        </pc:spChg>
        <pc:spChg chg="mod">
          <ac:chgData name="Dmitriy Voloshyn" userId="ae7876fd2b2ecfed" providerId="LiveId" clId="{4389D6C9-4345-43D3-8705-D127913B5E7E}" dt="2024-05-02T11:23:02.162" v="8391" actId="1038"/>
          <ac:spMkLst>
            <pc:docMk/>
            <pc:sldMk cId="2019569902" sldId="318"/>
            <ac:spMk id="72" creationId="{D17078F7-41F2-96E8-0159-7B927C953142}"/>
          </ac:spMkLst>
        </pc:spChg>
      </pc:sldChg>
      <pc:sldChg chg="addSp delSp modSp mod">
        <pc:chgData name="Dmitriy Voloshyn" userId="ae7876fd2b2ecfed" providerId="LiveId" clId="{4389D6C9-4345-43D3-8705-D127913B5E7E}" dt="2024-05-02T15:12:19.401" v="11427" actId="478"/>
        <pc:sldMkLst>
          <pc:docMk/>
          <pc:sldMk cId="1446501541" sldId="319"/>
        </pc:sldMkLst>
        <pc:spChg chg="add del mod">
          <ac:chgData name="Dmitriy Voloshyn" userId="ae7876fd2b2ecfed" providerId="LiveId" clId="{4389D6C9-4345-43D3-8705-D127913B5E7E}" dt="2024-05-02T15:12:19.401" v="11427" actId="478"/>
          <ac:spMkLst>
            <pc:docMk/>
            <pc:sldMk cId="1446501541" sldId="319"/>
            <ac:spMk id="2" creationId="{C1778B29-15CE-8920-B041-64C8630277DF}"/>
          </ac:spMkLst>
        </pc:spChg>
        <pc:spChg chg="mod">
          <ac:chgData name="Dmitriy Voloshyn" userId="ae7876fd2b2ecfed" providerId="LiveId" clId="{4389D6C9-4345-43D3-8705-D127913B5E7E}" dt="2024-05-02T15:11:40.954" v="11395" actId="20577"/>
          <ac:spMkLst>
            <pc:docMk/>
            <pc:sldMk cId="1446501541" sldId="319"/>
            <ac:spMk id="266" creationId="{540D2496-BC29-ACE1-106A-AC76F37113CA}"/>
          </ac:spMkLst>
        </pc:spChg>
        <pc:spChg chg="mod">
          <ac:chgData name="Dmitriy Voloshyn" userId="ae7876fd2b2ecfed" providerId="LiveId" clId="{4389D6C9-4345-43D3-8705-D127913B5E7E}" dt="2024-05-02T15:12:07.182" v="11420" actId="14100"/>
          <ac:spMkLst>
            <pc:docMk/>
            <pc:sldMk cId="1446501541" sldId="319"/>
            <ac:spMk id="267" creationId="{03619336-D9FD-125A-A49E-F2BF002D456F}"/>
          </ac:spMkLst>
        </pc:spChg>
      </pc:sldChg>
      <pc:sldChg chg="del">
        <pc:chgData name="Dmitriy Voloshyn" userId="ae7876fd2b2ecfed" providerId="LiveId" clId="{4389D6C9-4345-43D3-8705-D127913B5E7E}" dt="2024-05-02T10:54:11.989" v="7130" actId="47"/>
        <pc:sldMkLst>
          <pc:docMk/>
          <pc:sldMk cId="1791761209" sldId="320"/>
        </pc:sldMkLst>
      </pc:sldChg>
      <pc:sldChg chg="ord">
        <pc:chgData name="Dmitriy Voloshyn" userId="ae7876fd2b2ecfed" providerId="LiveId" clId="{4389D6C9-4345-43D3-8705-D127913B5E7E}" dt="2024-05-03T01:32:13.303" v="12075"/>
        <pc:sldMkLst>
          <pc:docMk/>
          <pc:sldMk cId="2876194400" sldId="322"/>
        </pc:sldMkLst>
      </pc:sldChg>
      <pc:sldChg chg="modSp mod">
        <pc:chgData name="Dmitriy Voloshyn" userId="ae7876fd2b2ecfed" providerId="LiveId" clId="{4389D6C9-4345-43D3-8705-D127913B5E7E}" dt="2024-05-02T05:05:41.294" v="1645" actId="208"/>
        <pc:sldMkLst>
          <pc:docMk/>
          <pc:sldMk cId="2899146231" sldId="323"/>
        </pc:sldMkLst>
        <pc:spChg chg="mod">
          <ac:chgData name="Dmitriy Voloshyn" userId="ae7876fd2b2ecfed" providerId="LiveId" clId="{4389D6C9-4345-43D3-8705-D127913B5E7E}" dt="2024-05-02T05:05:33.650" v="1644" actId="208"/>
          <ac:spMkLst>
            <pc:docMk/>
            <pc:sldMk cId="2899146231" sldId="323"/>
            <ac:spMk id="65" creationId="{1F430C6E-B5AF-245D-5371-7070F3501999}"/>
          </ac:spMkLst>
        </pc:spChg>
        <pc:spChg chg="mod">
          <ac:chgData name="Dmitriy Voloshyn" userId="ae7876fd2b2ecfed" providerId="LiveId" clId="{4389D6C9-4345-43D3-8705-D127913B5E7E}" dt="2024-05-02T05:05:33.650" v="1644" actId="208"/>
          <ac:spMkLst>
            <pc:docMk/>
            <pc:sldMk cId="2899146231" sldId="323"/>
            <ac:spMk id="67" creationId="{53E1B505-2CFD-47E4-966E-E6AE87B536F1}"/>
          </ac:spMkLst>
        </pc:spChg>
        <pc:spChg chg="mod">
          <ac:chgData name="Dmitriy Voloshyn" userId="ae7876fd2b2ecfed" providerId="LiveId" clId="{4389D6C9-4345-43D3-8705-D127913B5E7E}" dt="2024-05-02T05:05:29.653" v="1643" actId="208"/>
          <ac:spMkLst>
            <pc:docMk/>
            <pc:sldMk cId="2899146231" sldId="323"/>
            <ac:spMk id="69" creationId="{DAEB6EAC-A804-A300-426D-1DC44E9810FC}"/>
          </ac:spMkLst>
        </pc:spChg>
        <pc:spChg chg="mod">
          <ac:chgData name="Dmitriy Voloshyn" userId="ae7876fd2b2ecfed" providerId="LiveId" clId="{4389D6C9-4345-43D3-8705-D127913B5E7E}" dt="2024-05-02T05:05:27.117" v="1642" actId="208"/>
          <ac:spMkLst>
            <pc:docMk/>
            <pc:sldMk cId="2899146231" sldId="323"/>
            <ac:spMk id="75" creationId="{DC1FEEB5-B5E3-11D0-ED9D-09F57FA2570A}"/>
          </ac:spMkLst>
        </pc:spChg>
        <pc:spChg chg="mod">
          <ac:chgData name="Dmitriy Voloshyn" userId="ae7876fd2b2ecfed" providerId="LiveId" clId="{4389D6C9-4345-43D3-8705-D127913B5E7E}" dt="2024-05-02T05:05:41.294" v="1645" actId="208"/>
          <ac:spMkLst>
            <pc:docMk/>
            <pc:sldMk cId="2899146231" sldId="323"/>
            <ac:spMk id="77" creationId="{6A08A9A0-942A-4903-3924-91E7C3ED6C33}"/>
          </ac:spMkLst>
        </pc:spChg>
        <pc:spChg chg="mod">
          <ac:chgData name="Dmitriy Voloshyn" userId="ae7876fd2b2ecfed" providerId="LiveId" clId="{4389D6C9-4345-43D3-8705-D127913B5E7E}" dt="2024-05-02T05:05:41.294" v="1645" actId="208"/>
          <ac:spMkLst>
            <pc:docMk/>
            <pc:sldMk cId="2899146231" sldId="323"/>
            <ac:spMk id="79" creationId="{0A7D1D06-6EE7-62E3-CE70-3E0ADC778EC8}"/>
          </ac:spMkLst>
        </pc:spChg>
      </pc:sldChg>
      <pc:sldChg chg="modSp mod">
        <pc:chgData name="Dmitriy Voloshyn" userId="ae7876fd2b2ecfed" providerId="LiveId" clId="{4389D6C9-4345-43D3-8705-D127913B5E7E}" dt="2024-05-02T12:09:13.059" v="8964" actId="1076"/>
        <pc:sldMkLst>
          <pc:docMk/>
          <pc:sldMk cId="2548545101" sldId="326"/>
        </pc:sldMkLst>
        <pc:grpChg chg="mod">
          <ac:chgData name="Dmitriy Voloshyn" userId="ae7876fd2b2ecfed" providerId="LiveId" clId="{4389D6C9-4345-43D3-8705-D127913B5E7E}" dt="2024-05-02T12:09:13.059" v="8964" actId="1076"/>
          <ac:grpSpMkLst>
            <pc:docMk/>
            <pc:sldMk cId="2548545101" sldId="326"/>
            <ac:grpSpMk id="53" creationId="{2711F37D-319A-261E-4818-3985B249CA30}"/>
          </ac:grpSpMkLst>
        </pc:grpChg>
      </pc:sldChg>
      <pc:sldChg chg="del">
        <pc:chgData name="Dmitriy Voloshyn" userId="ae7876fd2b2ecfed" providerId="LiveId" clId="{4389D6C9-4345-43D3-8705-D127913B5E7E}" dt="2024-05-02T10:27:49.379" v="6426" actId="47"/>
        <pc:sldMkLst>
          <pc:docMk/>
          <pc:sldMk cId="2101684256" sldId="329"/>
        </pc:sldMkLst>
      </pc:sldChg>
      <pc:sldChg chg="modSp modAnim">
        <pc:chgData name="Dmitriy Voloshyn" userId="ae7876fd2b2ecfed" providerId="LiveId" clId="{4389D6C9-4345-43D3-8705-D127913B5E7E}" dt="2024-05-02T15:19:38.481" v="11918"/>
        <pc:sldMkLst>
          <pc:docMk/>
          <pc:sldMk cId="3075556892" sldId="331"/>
        </pc:sldMkLst>
        <pc:spChg chg="mod">
          <ac:chgData name="Dmitriy Voloshyn" userId="ae7876fd2b2ecfed" providerId="LiveId" clId="{4389D6C9-4345-43D3-8705-D127913B5E7E}" dt="2024-05-02T15:19:28.972" v="11916" actId="20577"/>
          <ac:spMkLst>
            <pc:docMk/>
            <pc:sldMk cId="3075556892" sldId="331"/>
            <ac:spMk id="10" creationId="{84E84F3F-ECFA-4145-A243-4905E31A884A}"/>
          </ac:spMkLst>
        </pc:spChg>
      </pc:sldChg>
      <pc:sldChg chg="addSp delSp modSp mod delAnim modAnim">
        <pc:chgData name="Dmitriy Voloshyn" userId="ae7876fd2b2ecfed" providerId="LiveId" clId="{4389D6C9-4345-43D3-8705-D127913B5E7E}" dt="2024-05-02T23:55:02.655" v="12073" actId="20577"/>
        <pc:sldMkLst>
          <pc:docMk/>
          <pc:sldMk cId="2167446038" sldId="332"/>
        </pc:sldMkLst>
        <pc:spChg chg="add mod">
          <ac:chgData name="Dmitriy Voloshyn" userId="ae7876fd2b2ecfed" providerId="LiveId" clId="{4389D6C9-4345-43D3-8705-D127913B5E7E}" dt="2024-05-02T08:28:40.443" v="4650"/>
          <ac:spMkLst>
            <pc:docMk/>
            <pc:sldMk cId="2167446038" sldId="332"/>
            <ac:spMk id="2" creationId="{8CCE74B7-307A-7638-1284-24955CD37D6F}"/>
          </ac:spMkLst>
        </pc:spChg>
        <pc:spChg chg="add mod">
          <ac:chgData name="Dmitriy Voloshyn" userId="ae7876fd2b2ecfed" providerId="LiveId" clId="{4389D6C9-4345-43D3-8705-D127913B5E7E}" dt="2024-05-02T15:05:04.037" v="11198" actId="164"/>
          <ac:spMkLst>
            <pc:docMk/>
            <pc:sldMk cId="2167446038" sldId="332"/>
            <ac:spMk id="2" creationId="{EDFBE4E1-B049-2C8E-A378-106752930B9D}"/>
          </ac:spMkLst>
        </pc:spChg>
        <pc:spChg chg="add mod">
          <ac:chgData name="Dmitriy Voloshyn" userId="ae7876fd2b2ecfed" providerId="LiveId" clId="{4389D6C9-4345-43D3-8705-D127913B5E7E}" dt="2024-05-02T08:28:40.443" v="4650"/>
          <ac:spMkLst>
            <pc:docMk/>
            <pc:sldMk cId="2167446038" sldId="332"/>
            <ac:spMk id="3" creationId="{0BA39B57-6FD5-DB04-F1CC-6B73147CECBC}"/>
          </ac:spMkLst>
        </pc:spChg>
        <pc:spChg chg="add mod">
          <ac:chgData name="Dmitriy Voloshyn" userId="ae7876fd2b2ecfed" providerId="LiveId" clId="{4389D6C9-4345-43D3-8705-D127913B5E7E}" dt="2024-05-02T15:05:04.037" v="11198" actId="164"/>
          <ac:spMkLst>
            <pc:docMk/>
            <pc:sldMk cId="2167446038" sldId="332"/>
            <ac:spMk id="3" creationId="{A92147E6-E8EA-7D20-C1A1-63D56B266354}"/>
          </ac:spMkLst>
        </pc:spChg>
        <pc:spChg chg="mod">
          <ac:chgData name="Dmitriy Voloshyn" userId="ae7876fd2b2ecfed" providerId="LiveId" clId="{4389D6C9-4345-43D3-8705-D127913B5E7E}" dt="2024-05-02T15:05:02.562" v="11197" actId="1076"/>
          <ac:spMkLst>
            <pc:docMk/>
            <pc:sldMk cId="2167446038" sldId="332"/>
            <ac:spMk id="4" creationId="{0D68B15F-6B01-4E60-A404-7E6AA449DE6D}"/>
          </ac:spMkLst>
        </pc:spChg>
        <pc:spChg chg="add mod">
          <ac:chgData name="Dmitriy Voloshyn" userId="ae7876fd2b2ecfed" providerId="LiveId" clId="{4389D6C9-4345-43D3-8705-D127913B5E7E}" dt="2024-05-02T15:05:04.037" v="11198" actId="164"/>
          <ac:spMkLst>
            <pc:docMk/>
            <pc:sldMk cId="2167446038" sldId="332"/>
            <ac:spMk id="5" creationId="{457462B4-5055-C9D9-787F-2067649476EF}"/>
          </ac:spMkLst>
        </pc:spChg>
        <pc:spChg chg="add mod">
          <ac:chgData name="Dmitriy Voloshyn" userId="ae7876fd2b2ecfed" providerId="LiveId" clId="{4389D6C9-4345-43D3-8705-D127913B5E7E}" dt="2024-05-02T08:28:40.443" v="4650"/>
          <ac:spMkLst>
            <pc:docMk/>
            <pc:sldMk cId="2167446038" sldId="332"/>
            <ac:spMk id="5" creationId="{C43F98A7-8E13-8BEE-354B-155594458BAC}"/>
          </ac:spMkLst>
        </pc:spChg>
        <pc:spChg chg="add mod">
          <ac:chgData name="Dmitriy Voloshyn" userId="ae7876fd2b2ecfed" providerId="LiveId" clId="{4389D6C9-4345-43D3-8705-D127913B5E7E}" dt="2024-05-02T08:28:40.443" v="4650"/>
          <ac:spMkLst>
            <pc:docMk/>
            <pc:sldMk cId="2167446038" sldId="332"/>
            <ac:spMk id="6" creationId="{3A68C46C-1771-1F5A-340C-E5564472C202}"/>
          </ac:spMkLst>
        </pc:spChg>
        <pc:spChg chg="add mod">
          <ac:chgData name="Dmitriy Voloshyn" userId="ae7876fd2b2ecfed" providerId="LiveId" clId="{4389D6C9-4345-43D3-8705-D127913B5E7E}" dt="2024-05-02T15:05:04.037" v="11198" actId="164"/>
          <ac:spMkLst>
            <pc:docMk/>
            <pc:sldMk cId="2167446038" sldId="332"/>
            <ac:spMk id="6" creationId="{9B3DEC40-B16E-A1FF-FF2D-68AEDD81A033}"/>
          </ac:spMkLst>
        </pc:spChg>
        <pc:spChg chg="add del mod">
          <ac:chgData name="Dmitriy Voloshyn" userId="ae7876fd2b2ecfed" providerId="LiveId" clId="{4389D6C9-4345-43D3-8705-D127913B5E7E}" dt="2024-05-02T15:08:18.985" v="11265" actId="478"/>
          <ac:spMkLst>
            <pc:docMk/>
            <pc:sldMk cId="2167446038" sldId="332"/>
            <ac:spMk id="12" creationId="{0DE3D718-D0DC-F64B-CFA4-E0A5FAD6441B}"/>
          </ac:spMkLst>
        </pc:spChg>
        <pc:spChg chg="add mod">
          <ac:chgData name="Dmitriy Voloshyn" userId="ae7876fd2b2ecfed" providerId="LiveId" clId="{4389D6C9-4345-43D3-8705-D127913B5E7E}" dt="2024-05-02T15:17:30.079" v="11798" actId="164"/>
          <ac:spMkLst>
            <pc:docMk/>
            <pc:sldMk cId="2167446038" sldId="332"/>
            <ac:spMk id="13" creationId="{52A157AF-343B-C226-F270-5EEE6713D4B9}"/>
          </ac:spMkLst>
        </pc:spChg>
        <pc:spChg chg="add mod">
          <ac:chgData name="Dmitriy Voloshyn" userId="ae7876fd2b2ecfed" providerId="LiveId" clId="{4389D6C9-4345-43D3-8705-D127913B5E7E}" dt="2024-05-02T15:17:30.079" v="11798" actId="164"/>
          <ac:spMkLst>
            <pc:docMk/>
            <pc:sldMk cId="2167446038" sldId="332"/>
            <ac:spMk id="14" creationId="{912A1432-C73C-E6C0-5465-764091911A93}"/>
          </ac:spMkLst>
        </pc:spChg>
        <pc:spChg chg="add mod">
          <ac:chgData name="Dmitriy Voloshyn" userId="ae7876fd2b2ecfed" providerId="LiveId" clId="{4389D6C9-4345-43D3-8705-D127913B5E7E}" dt="2024-05-02T15:17:30.079" v="11798" actId="164"/>
          <ac:spMkLst>
            <pc:docMk/>
            <pc:sldMk cId="2167446038" sldId="332"/>
            <ac:spMk id="15" creationId="{669891E2-5C36-7678-CFD8-26C3878D528B}"/>
          </ac:spMkLst>
        </pc:spChg>
        <pc:spChg chg="add mod">
          <ac:chgData name="Dmitriy Voloshyn" userId="ae7876fd2b2ecfed" providerId="LiveId" clId="{4389D6C9-4345-43D3-8705-D127913B5E7E}" dt="2024-05-02T15:17:30.079" v="11798" actId="164"/>
          <ac:spMkLst>
            <pc:docMk/>
            <pc:sldMk cId="2167446038" sldId="332"/>
            <ac:spMk id="16" creationId="{36E46391-AFA1-6DFF-2463-B0E645BDB8EC}"/>
          </ac:spMkLst>
        </pc:spChg>
        <pc:spChg chg="add mod">
          <ac:chgData name="Dmitriy Voloshyn" userId="ae7876fd2b2ecfed" providerId="LiveId" clId="{4389D6C9-4345-43D3-8705-D127913B5E7E}" dt="2024-05-02T15:17:06.812" v="11796" actId="1076"/>
          <ac:spMkLst>
            <pc:docMk/>
            <pc:sldMk cId="2167446038" sldId="332"/>
            <ac:spMk id="17" creationId="{3A639384-9247-9D2F-B89B-ECFEFEEF0D8E}"/>
          </ac:spMkLst>
        </pc:spChg>
        <pc:spChg chg="add del mod">
          <ac:chgData name="Dmitriy Voloshyn" userId="ae7876fd2b2ecfed" providerId="LiveId" clId="{4389D6C9-4345-43D3-8705-D127913B5E7E}" dt="2024-05-02T15:12:54.309" v="11442" actId="478"/>
          <ac:spMkLst>
            <pc:docMk/>
            <pc:sldMk cId="2167446038" sldId="332"/>
            <ac:spMk id="18" creationId="{7BFF44FB-0153-5875-9A60-1BBD2277EDB8}"/>
          </ac:spMkLst>
        </pc:spChg>
        <pc:spChg chg="add del mod">
          <ac:chgData name="Dmitriy Voloshyn" userId="ae7876fd2b2ecfed" providerId="LiveId" clId="{4389D6C9-4345-43D3-8705-D127913B5E7E}" dt="2024-05-02T15:12:39.400" v="11439" actId="478"/>
          <ac:spMkLst>
            <pc:docMk/>
            <pc:sldMk cId="2167446038" sldId="332"/>
            <ac:spMk id="19" creationId="{0DA39356-5BFA-ABCD-AD3B-6D37AEEBFD11}"/>
          </ac:spMkLst>
        </pc:spChg>
        <pc:spChg chg="add mod">
          <ac:chgData name="Dmitriy Voloshyn" userId="ae7876fd2b2ecfed" providerId="LiveId" clId="{4389D6C9-4345-43D3-8705-D127913B5E7E}" dt="2024-05-02T15:17:30.079" v="11798" actId="164"/>
          <ac:spMkLst>
            <pc:docMk/>
            <pc:sldMk cId="2167446038" sldId="332"/>
            <ac:spMk id="20" creationId="{A7A36706-6AB1-B20B-F794-B319F50AE175}"/>
          </ac:spMkLst>
        </pc:spChg>
        <pc:spChg chg="add mod">
          <ac:chgData name="Dmitriy Voloshyn" userId="ae7876fd2b2ecfed" providerId="LiveId" clId="{4389D6C9-4345-43D3-8705-D127913B5E7E}" dt="2024-05-02T15:17:41.717" v="11801" actId="164"/>
          <ac:spMkLst>
            <pc:docMk/>
            <pc:sldMk cId="2167446038" sldId="332"/>
            <ac:spMk id="21" creationId="{B4D64418-7D29-3762-361F-758E3D1165CA}"/>
          </ac:spMkLst>
        </pc:spChg>
        <pc:spChg chg="add mod">
          <ac:chgData name="Dmitriy Voloshyn" userId="ae7876fd2b2ecfed" providerId="LiveId" clId="{4389D6C9-4345-43D3-8705-D127913B5E7E}" dt="2024-05-02T15:17:41.717" v="11801" actId="164"/>
          <ac:spMkLst>
            <pc:docMk/>
            <pc:sldMk cId="2167446038" sldId="332"/>
            <ac:spMk id="25" creationId="{A7A35272-9BE5-10FE-66F4-086AB0044C0E}"/>
          </ac:spMkLst>
        </pc:spChg>
        <pc:spChg chg="add mod">
          <ac:chgData name="Dmitriy Voloshyn" userId="ae7876fd2b2ecfed" providerId="LiveId" clId="{4389D6C9-4345-43D3-8705-D127913B5E7E}" dt="2024-05-02T23:55:02.655" v="12073" actId="20577"/>
          <ac:spMkLst>
            <pc:docMk/>
            <pc:sldMk cId="2167446038" sldId="332"/>
            <ac:spMk id="26" creationId="{BC5D6316-7007-6744-E65A-DD6D7BDD471A}"/>
          </ac:spMkLst>
        </pc:spChg>
        <pc:spChg chg="add mod">
          <ac:chgData name="Dmitriy Voloshyn" userId="ae7876fd2b2ecfed" providerId="LiveId" clId="{4389D6C9-4345-43D3-8705-D127913B5E7E}" dt="2024-05-02T15:17:38.268" v="11800" actId="164"/>
          <ac:spMkLst>
            <pc:docMk/>
            <pc:sldMk cId="2167446038" sldId="332"/>
            <ac:spMk id="27" creationId="{784858A2-A7F5-CB45-A275-3D58F83B7B57}"/>
          </ac:spMkLst>
        </pc:spChg>
        <pc:spChg chg="add mod">
          <ac:chgData name="Dmitriy Voloshyn" userId="ae7876fd2b2ecfed" providerId="LiveId" clId="{4389D6C9-4345-43D3-8705-D127913B5E7E}" dt="2024-05-02T15:17:38.268" v="11800" actId="164"/>
          <ac:spMkLst>
            <pc:docMk/>
            <pc:sldMk cId="2167446038" sldId="332"/>
            <ac:spMk id="31" creationId="{27840070-C64A-54ED-8693-6B317A5E91D9}"/>
          </ac:spMkLst>
        </pc:spChg>
        <pc:grpChg chg="add mod">
          <ac:chgData name="Dmitriy Voloshyn" userId="ae7876fd2b2ecfed" providerId="LiveId" clId="{4389D6C9-4345-43D3-8705-D127913B5E7E}" dt="2024-05-02T15:17:30.079" v="11798" actId="164"/>
          <ac:grpSpMkLst>
            <pc:docMk/>
            <pc:sldMk cId="2167446038" sldId="332"/>
            <ac:grpSpMk id="11" creationId="{88B8F6DE-DC7D-9D9F-1D1F-7CFBCE1E7845}"/>
          </ac:grpSpMkLst>
        </pc:grpChg>
        <pc:grpChg chg="add mod">
          <ac:chgData name="Dmitriy Voloshyn" userId="ae7876fd2b2ecfed" providerId="LiveId" clId="{4389D6C9-4345-43D3-8705-D127913B5E7E}" dt="2024-05-02T15:17:30.079" v="11798" actId="164"/>
          <ac:grpSpMkLst>
            <pc:docMk/>
            <pc:sldMk cId="2167446038" sldId="332"/>
            <ac:grpSpMk id="32" creationId="{8D98F075-E69D-C365-53A7-F3910B8380E8}"/>
          </ac:grpSpMkLst>
        </pc:grpChg>
        <pc:grpChg chg="add mod">
          <ac:chgData name="Dmitriy Voloshyn" userId="ae7876fd2b2ecfed" providerId="LiveId" clId="{4389D6C9-4345-43D3-8705-D127913B5E7E}" dt="2024-05-02T15:17:38.268" v="11800" actId="164"/>
          <ac:grpSpMkLst>
            <pc:docMk/>
            <pc:sldMk cId="2167446038" sldId="332"/>
            <ac:grpSpMk id="33" creationId="{6A026861-84CD-0095-BB8D-2C348104C197}"/>
          </ac:grpSpMkLst>
        </pc:grpChg>
        <pc:grpChg chg="add mod">
          <ac:chgData name="Dmitriy Voloshyn" userId="ae7876fd2b2ecfed" providerId="LiveId" clId="{4389D6C9-4345-43D3-8705-D127913B5E7E}" dt="2024-05-02T15:17:41.717" v="11801" actId="164"/>
          <ac:grpSpMkLst>
            <pc:docMk/>
            <pc:sldMk cId="2167446038" sldId="332"/>
            <ac:grpSpMk id="34" creationId="{EEAD1740-2DAD-E45A-9900-F4EA0459760C}"/>
          </ac:grpSpMkLst>
        </pc:grpChg>
        <pc:cxnChg chg="add mod">
          <ac:chgData name="Dmitriy Voloshyn" userId="ae7876fd2b2ecfed" providerId="LiveId" clId="{4389D6C9-4345-43D3-8705-D127913B5E7E}" dt="2024-05-02T15:05:04.037" v="11198" actId="164"/>
          <ac:cxnSpMkLst>
            <pc:docMk/>
            <pc:sldMk cId="2167446038" sldId="332"/>
            <ac:cxnSpMk id="7" creationId="{30F784AC-3C8A-6E42-C032-1D0AF2CB354B}"/>
          </ac:cxnSpMkLst>
        </pc:cxnChg>
        <pc:cxnChg chg="add mod">
          <ac:chgData name="Dmitriy Voloshyn" userId="ae7876fd2b2ecfed" providerId="LiveId" clId="{4389D6C9-4345-43D3-8705-D127913B5E7E}" dt="2024-05-02T15:05:04.037" v="11198" actId="164"/>
          <ac:cxnSpMkLst>
            <pc:docMk/>
            <pc:sldMk cId="2167446038" sldId="332"/>
            <ac:cxnSpMk id="8" creationId="{3C0EEDB4-C381-37C5-C1FB-B614C5338589}"/>
          </ac:cxnSpMkLst>
        </pc:cxnChg>
        <pc:cxnChg chg="add mod">
          <ac:chgData name="Dmitriy Voloshyn" userId="ae7876fd2b2ecfed" providerId="LiveId" clId="{4389D6C9-4345-43D3-8705-D127913B5E7E}" dt="2024-05-02T15:05:04.037" v="11198" actId="164"/>
          <ac:cxnSpMkLst>
            <pc:docMk/>
            <pc:sldMk cId="2167446038" sldId="332"/>
            <ac:cxnSpMk id="9" creationId="{5CEFA466-09B1-A855-6E12-38D8633611E9}"/>
          </ac:cxnSpMkLst>
        </pc:cxnChg>
        <pc:cxnChg chg="add mod">
          <ac:chgData name="Dmitriy Voloshyn" userId="ae7876fd2b2ecfed" providerId="LiveId" clId="{4389D6C9-4345-43D3-8705-D127913B5E7E}" dt="2024-05-02T15:17:41.717" v="11801" actId="164"/>
          <ac:cxnSpMkLst>
            <pc:docMk/>
            <pc:sldMk cId="2167446038" sldId="332"/>
            <ac:cxnSpMk id="23" creationId="{95A63652-2F8B-1DBE-6EA9-8BCEF975106A}"/>
          </ac:cxnSpMkLst>
        </pc:cxnChg>
        <pc:cxnChg chg="add mod">
          <ac:chgData name="Dmitriy Voloshyn" userId="ae7876fd2b2ecfed" providerId="LiveId" clId="{4389D6C9-4345-43D3-8705-D127913B5E7E}" dt="2024-05-02T15:17:38.268" v="11800" actId="164"/>
          <ac:cxnSpMkLst>
            <pc:docMk/>
            <pc:sldMk cId="2167446038" sldId="332"/>
            <ac:cxnSpMk id="28" creationId="{D0751918-8B20-4576-4C8B-E495C08D2F73}"/>
          </ac:cxnSpMkLst>
        </pc:cxnChg>
      </pc:sldChg>
      <pc:sldChg chg="addSp delSp modSp new mod delAnim modAnim">
        <pc:chgData name="Dmitriy Voloshyn" userId="ae7876fd2b2ecfed" providerId="LiveId" clId="{4389D6C9-4345-43D3-8705-D127913B5E7E}" dt="2024-05-02T15:23:24.081" v="11995"/>
        <pc:sldMkLst>
          <pc:docMk/>
          <pc:sldMk cId="2049828651" sldId="333"/>
        </pc:sldMkLst>
        <pc:spChg chg="mod">
          <ac:chgData name="Dmitriy Voloshyn" userId="ae7876fd2b2ecfed" providerId="LiveId" clId="{4389D6C9-4345-43D3-8705-D127913B5E7E}" dt="2024-05-02T04:38:00.173" v="90" actId="1076"/>
          <ac:spMkLst>
            <pc:docMk/>
            <pc:sldMk cId="2049828651" sldId="333"/>
            <ac:spMk id="2" creationId="{EB54D5DC-609E-4C16-97BA-2450545A02C0}"/>
          </ac:spMkLst>
        </pc:spChg>
        <pc:spChg chg="del">
          <ac:chgData name="Dmitriy Voloshyn" userId="ae7876fd2b2ecfed" providerId="LiveId" clId="{4389D6C9-4345-43D3-8705-D127913B5E7E}" dt="2024-05-02T04:37:34.391" v="16" actId="478"/>
          <ac:spMkLst>
            <pc:docMk/>
            <pc:sldMk cId="2049828651" sldId="333"/>
            <ac:spMk id="3" creationId="{656848A7-E964-1CB8-C354-3AF9566D9EAC}"/>
          </ac:spMkLst>
        </pc:spChg>
        <pc:spChg chg="add mod">
          <ac:chgData name="Dmitriy Voloshyn" userId="ae7876fd2b2ecfed" providerId="LiveId" clId="{4389D6C9-4345-43D3-8705-D127913B5E7E}" dt="2024-05-02T04:44:22.450" v="672" actId="1076"/>
          <ac:spMkLst>
            <pc:docMk/>
            <pc:sldMk cId="2049828651" sldId="333"/>
            <ac:spMk id="4" creationId="{716F385B-9421-154B-5984-CD47931FCADC}"/>
          </ac:spMkLst>
        </pc:spChg>
        <pc:spChg chg="add del mod">
          <ac:chgData name="Dmitriy Voloshyn" userId="ae7876fd2b2ecfed" providerId="LiveId" clId="{4389D6C9-4345-43D3-8705-D127913B5E7E}" dt="2024-05-02T04:44:17.204" v="671" actId="478"/>
          <ac:spMkLst>
            <pc:docMk/>
            <pc:sldMk cId="2049828651" sldId="333"/>
            <ac:spMk id="5" creationId="{4CEDA80F-726B-2BB9-94B8-FE1E4A3EADD7}"/>
          </ac:spMkLst>
        </pc:spChg>
        <pc:spChg chg="add del mod">
          <ac:chgData name="Dmitriy Voloshyn" userId="ae7876fd2b2ecfed" providerId="LiveId" clId="{4389D6C9-4345-43D3-8705-D127913B5E7E}" dt="2024-05-02T04:44:17.204" v="671" actId="478"/>
          <ac:spMkLst>
            <pc:docMk/>
            <pc:sldMk cId="2049828651" sldId="333"/>
            <ac:spMk id="6" creationId="{B8B5C801-C7BC-336B-80DF-180985FA3864}"/>
          </ac:spMkLst>
        </pc:spChg>
        <pc:spChg chg="add mod">
          <ac:chgData name="Dmitriy Voloshyn" userId="ae7876fd2b2ecfed" providerId="LiveId" clId="{4389D6C9-4345-43D3-8705-D127913B5E7E}" dt="2024-05-02T15:23:11.944" v="11981"/>
          <ac:spMkLst>
            <pc:docMk/>
            <pc:sldMk cId="2049828651" sldId="333"/>
            <ac:spMk id="7" creationId="{232FFC94-8FAA-E76A-40B7-D49E665B141D}"/>
          </ac:spMkLst>
        </pc:spChg>
        <pc:spChg chg="add del mod">
          <ac:chgData name="Dmitriy Voloshyn" userId="ae7876fd2b2ecfed" providerId="LiveId" clId="{4389D6C9-4345-43D3-8705-D127913B5E7E}" dt="2024-05-02T04:44:17.204" v="671" actId="478"/>
          <ac:spMkLst>
            <pc:docMk/>
            <pc:sldMk cId="2049828651" sldId="333"/>
            <ac:spMk id="7" creationId="{AE2F626C-1EA3-D8F3-EED5-EC704C9D1B10}"/>
          </ac:spMkLst>
        </pc:spChg>
        <pc:spChg chg="add mod">
          <ac:chgData name="Dmitriy Voloshyn" userId="ae7876fd2b2ecfed" providerId="LiveId" clId="{4389D6C9-4345-43D3-8705-D127913B5E7E}" dt="2024-05-02T04:44:22.450" v="672" actId="1076"/>
          <ac:spMkLst>
            <pc:docMk/>
            <pc:sldMk cId="2049828651" sldId="333"/>
            <ac:spMk id="8" creationId="{67B1DB19-7B9B-EB46-BD4D-FA287A9C503F}"/>
          </ac:spMkLst>
        </pc:spChg>
        <pc:spChg chg="add del mod">
          <ac:chgData name="Dmitriy Voloshyn" userId="ae7876fd2b2ecfed" providerId="LiveId" clId="{4389D6C9-4345-43D3-8705-D127913B5E7E}" dt="2024-05-02T15:23:11.737" v="11980" actId="478"/>
          <ac:spMkLst>
            <pc:docMk/>
            <pc:sldMk cId="2049828651" sldId="333"/>
            <ac:spMk id="9" creationId="{EC0F4D3C-C5F7-0646-2C08-C089AB447AAC}"/>
          </ac:spMkLst>
        </pc:spChg>
        <pc:spChg chg="add mod">
          <ac:chgData name="Dmitriy Voloshyn" userId="ae7876fd2b2ecfed" providerId="LiveId" clId="{4389D6C9-4345-43D3-8705-D127913B5E7E}" dt="2024-05-02T04:44:22.450" v="672" actId="1076"/>
          <ac:spMkLst>
            <pc:docMk/>
            <pc:sldMk cId="2049828651" sldId="333"/>
            <ac:spMk id="10" creationId="{332B5C9E-A7FD-7967-0D0E-1EDBE2A0BA57}"/>
          </ac:spMkLst>
        </pc:spChg>
        <pc:spChg chg="add mod">
          <ac:chgData name="Dmitriy Voloshyn" userId="ae7876fd2b2ecfed" providerId="LiveId" clId="{4389D6C9-4345-43D3-8705-D127913B5E7E}" dt="2024-05-02T04:44:28.875" v="680" actId="1038"/>
          <ac:spMkLst>
            <pc:docMk/>
            <pc:sldMk cId="2049828651" sldId="333"/>
            <ac:spMk id="11" creationId="{5A746B8B-BDC0-1DFE-B6FE-4B89EBE8585F}"/>
          </ac:spMkLst>
        </pc:spChg>
        <pc:spChg chg="add mod">
          <ac:chgData name="Dmitriy Voloshyn" userId="ae7876fd2b2ecfed" providerId="LiveId" clId="{4389D6C9-4345-43D3-8705-D127913B5E7E}" dt="2024-05-02T04:48:01.851" v="1126" actId="1076"/>
          <ac:spMkLst>
            <pc:docMk/>
            <pc:sldMk cId="2049828651" sldId="333"/>
            <ac:spMk id="14" creationId="{F563A22E-6B4D-405D-E449-2BCC8483EC4E}"/>
          </ac:spMkLst>
        </pc:spChg>
        <pc:spChg chg="add mod">
          <ac:chgData name="Dmitriy Voloshyn" userId="ae7876fd2b2ecfed" providerId="LiveId" clId="{4389D6C9-4345-43D3-8705-D127913B5E7E}" dt="2024-05-02T04:48:01.851" v="1126" actId="1076"/>
          <ac:spMkLst>
            <pc:docMk/>
            <pc:sldMk cId="2049828651" sldId="333"/>
            <ac:spMk id="15" creationId="{743A50A3-860A-9422-DE7C-F5A6063E52E5}"/>
          </ac:spMkLst>
        </pc:spChg>
        <pc:spChg chg="add del">
          <ac:chgData name="Dmitriy Voloshyn" userId="ae7876fd2b2ecfed" providerId="LiveId" clId="{4389D6C9-4345-43D3-8705-D127913B5E7E}" dt="2024-05-02T04:46:50.013" v="959" actId="478"/>
          <ac:spMkLst>
            <pc:docMk/>
            <pc:sldMk cId="2049828651" sldId="333"/>
            <ac:spMk id="16" creationId="{81B029BC-331D-5FB0-384A-03A5F65D5E59}"/>
          </ac:spMkLst>
        </pc:spChg>
        <pc:spChg chg="add mod">
          <ac:chgData name="Dmitriy Voloshyn" userId="ae7876fd2b2ecfed" providerId="LiveId" clId="{4389D6C9-4345-43D3-8705-D127913B5E7E}" dt="2024-05-02T04:48:01.851" v="1126" actId="1076"/>
          <ac:spMkLst>
            <pc:docMk/>
            <pc:sldMk cId="2049828651" sldId="333"/>
            <ac:spMk id="17" creationId="{D20A4C42-F978-0818-E5F1-341D8DA787EC}"/>
          </ac:spMkLst>
        </pc:spChg>
        <pc:spChg chg="add mod">
          <ac:chgData name="Dmitriy Voloshyn" userId="ae7876fd2b2ecfed" providerId="LiveId" clId="{4389D6C9-4345-43D3-8705-D127913B5E7E}" dt="2024-05-02T04:48:01.851" v="1126" actId="1076"/>
          <ac:spMkLst>
            <pc:docMk/>
            <pc:sldMk cId="2049828651" sldId="333"/>
            <ac:spMk id="18" creationId="{9E1411E3-A452-9DE7-8EBC-2D09F56DC64F}"/>
          </ac:spMkLst>
        </pc:spChg>
        <pc:spChg chg="add mod">
          <ac:chgData name="Dmitriy Voloshyn" userId="ae7876fd2b2ecfed" providerId="LiveId" clId="{4389D6C9-4345-43D3-8705-D127913B5E7E}" dt="2024-05-02T04:57:20.612" v="1323" actId="20577"/>
          <ac:spMkLst>
            <pc:docMk/>
            <pc:sldMk cId="2049828651" sldId="333"/>
            <ac:spMk id="19" creationId="{BC78E21C-AC47-29F7-F0D3-C6D52DC8E9B6}"/>
          </ac:spMkLst>
        </pc:spChg>
        <pc:spChg chg="add mod">
          <ac:chgData name="Dmitriy Voloshyn" userId="ae7876fd2b2ecfed" providerId="LiveId" clId="{4389D6C9-4345-43D3-8705-D127913B5E7E}" dt="2024-05-02T04:48:52.005" v="1184" actId="1076"/>
          <ac:spMkLst>
            <pc:docMk/>
            <pc:sldMk cId="2049828651" sldId="333"/>
            <ac:spMk id="20" creationId="{BF8AE5C9-8A80-FF35-9CD4-6326597F09ED}"/>
          </ac:spMkLst>
        </pc:spChg>
        <pc:spChg chg="add del mod">
          <ac:chgData name="Dmitriy Voloshyn" userId="ae7876fd2b2ecfed" providerId="LiveId" clId="{4389D6C9-4345-43D3-8705-D127913B5E7E}" dt="2024-05-02T04:51:47.858" v="1190" actId="478"/>
          <ac:spMkLst>
            <pc:docMk/>
            <pc:sldMk cId="2049828651" sldId="333"/>
            <ac:spMk id="21" creationId="{11DF2E77-FB55-20F2-267A-212ACF10AFB4}"/>
          </ac:spMkLst>
        </pc:spChg>
        <pc:spChg chg="add mod">
          <ac:chgData name="Dmitriy Voloshyn" userId="ae7876fd2b2ecfed" providerId="LiveId" clId="{4389D6C9-4345-43D3-8705-D127913B5E7E}" dt="2024-05-02T05:23:57.154" v="2098" actId="20577"/>
          <ac:spMkLst>
            <pc:docMk/>
            <pc:sldMk cId="2049828651" sldId="333"/>
            <ac:spMk id="23" creationId="{FF22F90D-655E-566D-AF71-D2FF449B472E}"/>
          </ac:spMkLst>
        </pc:spChg>
        <pc:spChg chg="mod topLvl">
          <ac:chgData name="Dmitriy Voloshyn" userId="ae7876fd2b2ecfed" providerId="LiveId" clId="{4389D6C9-4345-43D3-8705-D127913B5E7E}" dt="2024-05-02T14:57:01.365" v="11103" actId="164"/>
          <ac:spMkLst>
            <pc:docMk/>
            <pc:sldMk cId="2049828651" sldId="333"/>
            <ac:spMk id="28" creationId="{C7780BA4-7E83-A947-7886-1D7E2B6F7349}"/>
          </ac:spMkLst>
        </pc:spChg>
        <pc:spChg chg="mod topLvl">
          <ac:chgData name="Dmitriy Voloshyn" userId="ae7876fd2b2ecfed" providerId="LiveId" clId="{4389D6C9-4345-43D3-8705-D127913B5E7E}" dt="2024-05-02T14:57:01.365" v="11103" actId="164"/>
          <ac:spMkLst>
            <pc:docMk/>
            <pc:sldMk cId="2049828651" sldId="333"/>
            <ac:spMk id="29" creationId="{8A2DEC43-94FD-75AC-3823-A59DD8A873E5}"/>
          </ac:spMkLst>
        </pc:spChg>
        <pc:spChg chg="mod topLvl">
          <ac:chgData name="Dmitriy Voloshyn" userId="ae7876fd2b2ecfed" providerId="LiveId" clId="{4389D6C9-4345-43D3-8705-D127913B5E7E}" dt="2024-05-02T14:57:01.365" v="11103" actId="164"/>
          <ac:spMkLst>
            <pc:docMk/>
            <pc:sldMk cId="2049828651" sldId="333"/>
            <ac:spMk id="30" creationId="{29F84224-17D1-C682-6CD2-163489678CF2}"/>
          </ac:spMkLst>
        </pc:spChg>
        <pc:spChg chg="mod topLvl">
          <ac:chgData name="Dmitriy Voloshyn" userId="ae7876fd2b2ecfed" providerId="LiveId" clId="{4389D6C9-4345-43D3-8705-D127913B5E7E}" dt="2024-05-02T14:57:01.365" v="11103" actId="164"/>
          <ac:spMkLst>
            <pc:docMk/>
            <pc:sldMk cId="2049828651" sldId="333"/>
            <ac:spMk id="31" creationId="{15FF4A24-85B2-01A7-9F58-7D1272147959}"/>
          </ac:spMkLst>
        </pc:spChg>
        <pc:spChg chg="mod topLvl">
          <ac:chgData name="Dmitriy Voloshyn" userId="ae7876fd2b2ecfed" providerId="LiveId" clId="{4389D6C9-4345-43D3-8705-D127913B5E7E}" dt="2024-05-02T14:57:01.365" v="11103" actId="164"/>
          <ac:spMkLst>
            <pc:docMk/>
            <pc:sldMk cId="2049828651" sldId="333"/>
            <ac:spMk id="33" creationId="{B0B37A19-A71B-7FED-64F6-2E3B351ADFE2}"/>
          </ac:spMkLst>
        </pc:spChg>
        <pc:spChg chg="mod topLvl">
          <ac:chgData name="Dmitriy Voloshyn" userId="ae7876fd2b2ecfed" providerId="LiveId" clId="{4389D6C9-4345-43D3-8705-D127913B5E7E}" dt="2024-05-02T14:57:01.365" v="11103" actId="164"/>
          <ac:spMkLst>
            <pc:docMk/>
            <pc:sldMk cId="2049828651" sldId="333"/>
            <ac:spMk id="35" creationId="{BBE4A7ED-9CE6-573F-C8BD-0FD4A1E4DA13}"/>
          </ac:spMkLst>
        </pc:spChg>
        <pc:spChg chg="mod topLvl">
          <ac:chgData name="Dmitriy Voloshyn" userId="ae7876fd2b2ecfed" providerId="LiveId" clId="{4389D6C9-4345-43D3-8705-D127913B5E7E}" dt="2024-05-02T05:02:04.659" v="1582" actId="164"/>
          <ac:spMkLst>
            <pc:docMk/>
            <pc:sldMk cId="2049828651" sldId="333"/>
            <ac:spMk id="38" creationId="{6267E768-144B-84AB-30DD-C0EF717C0835}"/>
          </ac:spMkLst>
        </pc:spChg>
        <pc:spChg chg="mod topLvl">
          <ac:chgData name="Dmitriy Voloshyn" userId="ae7876fd2b2ecfed" providerId="LiveId" clId="{4389D6C9-4345-43D3-8705-D127913B5E7E}" dt="2024-05-02T05:02:04.659" v="1582" actId="164"/>
          <ac:spMkLst>
            <pc:docMk/>
            <pc:sldMk cId="2049828651" sldId="333"/>
            <ac:spMk id="39" creationId="{3ACE73FE-99C5-4F45-08E2-046A0EA921A7}"/>
          </ac:spMkLst>
        </pc:spChg>
        <pc:spChg chg="mod topLvl">
          <ac:chgData name="Dmitriy Voloshyn" userId="ae7876fd2b2ecfed" providerId="LiveId" clId="{4389D6C9-4345-43D3-8705-D127913B5E7E}" dt="2024-05-02T05:02:04.659" v="1582" actId="164"/>
          <ac:spMkLst>
            <pc:docMk/>
            <pc:sldMk cId="2049828651" sldId="333"/>
            <ac:spMk id="40" creationId="{46BD3014-27C4-9E36-0FD9-8E20ADEBD710}"/>
          </ac:spMkLst>
        </pc:spChg>
        <pc:spChg chg="mod">
          <ac:chgData name="Dmitriy Voloshyn" userId="ae7876fd2b2ecfed" providerId="LiveId" clId="{4389D6C9-4345-43D3-8705-D127913B5E7E}" dt="2024-05-02T05:07:09.012" v="1651" actId="208"/>
          <ac:spMkLst>
            <pc:docMk/>
            <pc:sldMk cId="2049828651" sldId="333"/>
            <ac:spMk id="41" creationId="{E8BEADD7-3B8C-9937-9102-27227D087CC4}"/>
          </ac:spMkLst>
        </pc:spChg>
        <pc:spChg chg="mod">
          <ac:chgData name="Dmitriy Voloshyn" userId="ae7876fd2b2ecfed" providerId="LiveId" clId="{4389D6C9-4345-43D3-8705-D127913B5E7E}" dt="2024-05-02T05:07:52.923" v="1657" actId="208"/>
          <ac:spMkLst>
            <pc:docMk/>
            <pc:sldMk cId="2049828651" sldId="333"/>
            <ac:spMk id="43" creationId="{7014B8CA-C556-4086-EF81-1DEA246A3695}"/>
          </ac:spMkLst>
        </pc:spChg>
        <pc:spChg chg="mod">
          <ac:chgData name="Dmitriy Voloshyn" userId="ae7876fd2b2ecfed" providerId="LiveId" clId="{4389D6C9-4345-43D3-8705-D127913B5E7E}" dt="2024-05-02T05:07:52.923" v="1657" actId="208"/>
          <ac:spMkLst>
            <pc:docMk/>
            <pc:sldMk cId="2049828651" sldId="333"/>
            <ac:spMk id="45" creationId="{959CB51F-4D69-52FE-C5B0-3ADC9CDB0A0C}"/>
          </ac:spMkLst>
        </pc:spChg>
        <pc:spChg chg="add mod">
          <ac:chgData name="Dmitriy Voloshyn" userId="ae7876fd2b2ecfed" providerId="LiveId" clId="{4389D6C9-4345-43D3-8705-D127913B5E7E}" dt="2024-05-02T05:21:54.470" v="1988" actId="1076"/>
          <ac:spMkLst>
            <pc:docMk/>
            <pc:sldMk cId="2049828651" sldId="333"/>
            <ac:spMk id="46" creationId="{6FB469B7-DFD7-7C69-94F3-270B9170199A}"/>
          </ac:spMkLst>
        </pc:spChg>
        <pc:spChg chg="add del mod">
          <ac:chgData name="Dmitriy Voloshyn" userId="ae7876fd2b2ecfed" providerId="LiveId" clId="{4389D6C9-4345-43D3-8705-D127913B5E7E}" dt="2024-05-02T04:59:30.152" v="1413" actId="478"/>
          <ac:spMkLst>
            <pc:docMk/>
            <pc:sldMk cId="2049828651" sldId="333"/>
            <ac:spMk id="47" creationId="{F3A6CFF2-6D8E-2080-980E-9E72D6AAE860}"/>
          </ac:spMkLst>
        </pc:spChg>
        <pc:spChg chg="add mod">
          <ac:chgData name="Dmitriy Voloshyn" userId="ae7876fd2b2ecfed" providerId="LiveId" clId="{4389D6C9-4345-43D3-8705-D127913B5E7E}" dt="2024-05-02T14:57:01.365" v="11103" actId="164"/>
          <ac:spMkLst>
            <pc:docMk/>
            <pc:sldMk cId="2049828651" sldId="333"/>
            <ac:spMk id="49" creationId="{A926E269-4775-A20D-6904-F0B186DD5231}"/>
          </ac:spMkLst>
        </pc:spChg>
        <pc:spChg chg="add mod">
          <ac:chgData name="Dmitriy Voloshyn" userId="ae7876fd2b2ecfed" providerId="LiveId" clId="{4389D6C9-4345-43D3-8705-D127913B5E7E}" dt="2024-05-02T14:57:01.365" v="11103" actId="164"/>
          <ac:spMkLst>
            <pc:docMk/>
            <pc:sldMk cId="2049828651" sldId="333"/>
            <ac:spMk id="51" creationId="{48A2383B-FACC-0332-95E4-A84B4DBDADE6}"/>
          </ac:spMkLst>
        </pc:spChg>
        <pc:spChg chg="add del mod">
          <ac:chgData name="Dmitriy Voloshyn" userId="ae7876fd2b2ecfed" providerId="LiveId" clId="{4389D6C9-4345-43D3-8705-D127913B5E7E}" dt="2024-05-02T04:59:48.823" v="1444" actId="478"/>
          <ac:spMkLst>
            <pc:docMk/>
            <pc:sldMk cId="2049828651" sldId="333"/>
            <ac:spMk id="52" creationId="{67EEA1AD-AFCD-CF08-D4B7-34C0B8F8CC0C}"/>
          </ac:spMkLst>
        </pc:spChg>
        <pc:spChg chg="add mod">
          <ac:chgData name="Dmitriy Voloshyn" userId="ae7876fd2b2ecfed" providerId="LiveId" clId="{4389D6C9-4345-43D3-8705-D127913B5E7E}" dt="2024-05-02T14:57:01.365" v="11103" actId="164"/>
          <ac:spMkLst>
            <pc:docMk/>
            <pc:sldMk cId="2049828651" sldId="333"/>
            <ac:spMk id="54" creationId="{91DD0560-B0B0-CB01-48FA-564EEDC826EE}"/>
          </ac:spMkLst>
        </pc:spChg>
        <pc:spChg chg="add mod">
          <ac:chgData name="Dmitriy Voloshyn" userId="ae7876fd2b2ecfed" providerId="LiveId" clId="{4389D6C9-4345-43D3-8705-D127913B5E7E}" dt="2024-05-02T14:57:01.365" v="11103" actId="164"/>
          <ac:spMkLst>
            <pc:docMk/>
            <pc:sldMk cId="2049828651" sldId="333"/>
            <ac:spMk id="56" creationId="{D847FB53-81AB-143C-AA6E-811A3417D7B8}"/>
          </ac:spMkLst>
        </pc:spChg>
        <pc:spChg chg="add mod">
          <ac:chgData name="Dmitriy Voloshyn" userId="ae7876fd2b2ecfed" providerId="LiveId" clId="{4389D6C9-4345-43D3-8705-D127913B5E7E}" dt="2024-05-02T14:57:01.365" v="11103" actId="164"/>
          <ac:spMkLst>
            <pc:docMk/>
            <pc:sldMk cId="2049828651" sldId="333"/>
            <ac:spMk id="59" creationId="{C0F80415-4336-4E8B-390D-A7662BB59CA2}"/>
          </ac:spMkLst>
        </pc:spChg>
        <pc:spChg chg="add mod">
          <ac:chgData name="Dmitriy Voloshyn" userId="ae7876fd2b2ecfed" providerId="LiveId" clId="{4389D6C9-4345-43D3-8705-D127913B5E7E}" dt="2024-05-02T14:57:01.365" v="11103" actId="164"/>
          <ac:spMkLst>
            <pc:docMk/>
            <pc:sldMk cId="2049828651" sldId="333"/>
            <ac:spMk id="60" creationId="{A1E1D4CE-C870-5201-6565-042A294BA792}"/>
          </ac:spMkLst>
        </pc:spChg>
        <pc:spChg chg="add mod">
          <ac:chgData name="Dmitriy Voloshyn" userId="ae7876fd2b2ecfed" providerId="LiveId" clId="{4389D6C9-4345-43D3-8705-D127913B5E7E}" dt="2024-05-02T14:57:01.365" v="11103" actId="164"/>
          <ac:spMkLst>
            <pc:docMk/>
            <pc:sldMk cId="2049828651" sldId="333"/>
            <ac:spMk id="63" creationId="{F4A873ED-D45C-3355-A401-7FCD4299E92E}"/>
          </ac:spMkLst>
        </pc:spChg>
        <pc:spChg chg="add mod">
          <ac:chgData name="Dmitriy Voloshyn" userId="ae7876fd2b2ecfed" providerId="LiveId" clId="{4389D6C9-4345-43D3-8705-D127913B5E7E}" dt="2024-05-02T14:57:01.365" v="11103" actId="164"/>
          <ac:spMkLst>
            <pc:docMk/>
            <pc:sldMk cId="2049828651" sldId="333"/>
            <ac:spMk id="64" creationId="{3271B8AF-8EF6-F40C-DB87-61A54D8B9580}"/>
          </ac:spMkLst>
        </pc:spChg>
        <pc:spChg chg="add mod">
          <ac:chgData name="Dmitriy Voloshyn" userId="ae7876fd2b2ecfed" providerId="LiveId" clId="{4389D6C9-4345-43D3-8705-D127913B5E7E}" dt="2024-05-02T14:57:01.365" v="11103" actId="164"/>
          <ac:spMkLst>
            <pc:docMk/>
            <pc:sldMk cId="2049828651" sldId="333"/>
            <ac:spMk id="65" creationId="{F5D4B69C-4DB6-E01B-600A-73570A89DF9E}"/>
          </ac:spMkLst>
        </pc:spChg>
        <pc:spChg chg="add mod">
          <ac:chgData name="Dmitriy Voloshyn" userId="ae7876fd2b2ecfed" providerId="LiveId" clId="{4389D6C9-4345-43D3-8705-D127913B5E7E}" dt="2024-05-02T14:57:01.365" v="11103" actId="164"/>
          <ac:spMkLst>
            <pc:docMk/>
            <pc:sldMk cId="2049828651" sldId="333"/>
            <ac:spMk id="68" creationId="{B99C822B-C3FB-1A43-5FC6-EBB6105638A4}"/>
          </ac:spMkLst>
        </pc:spChg>
        <pc:spChg chg="add mod">
          <ac:chgData name="Dmitriy Voloshyn" userId="ae7876fd2b2ecfed" providerId="LiveId" clId="{4389D6C9-4345-43D3-8705-D127913B5E7E}" dt="2024-05-02T14:57:01.365" v="11103" actId="164"/>
          <ac:spMkLst>
            <pc:docMk/>
            <pc:sldMk cId="2049828651" sldId="333"/>
            <ac:spMk id="69" creationId="{4BD6ED2F-8945-2610-ED77-275F37EDEC70}"/>
          </ac:spMkLst>
        </pc:spChg>
        <pc:spChg chg="add mod">
          <ac:chgData name="Dmitriy Voloshyn" userId="ae7876fd2b2ecfed" providerId="LiveId" clId="{4389D6C9-4345-43D3-8705-D127913B5E7E}" dt="2024-05-02T05:02:04.659" v="1582" actId="164"/>
          <ac:spMkLst>
            <pc:docMk/>
            <pc:sldMk cId="2049828651" sldId="333"/>
            <ac:spMk id="70" creationId="{79D78F91-4711-46E6-C33E-EE62972C2799}"/>
          </ac:spMkLst>
        </pc:spChg>
        <pc:spChg chg="add del mod">
          <ac:chgData name="Dmitriy Voloshyn" userId="ae7876fd2b2ecfed" providerId="LiveId" clId="{4389D6C9-4345-43D3-8705-D127913B5E7E}" dt="2024-05-02T05:10:14.964" v="1780"/>
          <ac:spMkLst>
            <pc:docMk/>
            <pc:sldMk cId="2049828651" sldId="333"/>
            <ac:spMk id="80" creationId="{6CA788B1-F6CE-370E-39A0-71CCE1F28A39}"/>
          </ac:spMkLst>
        </pc:spChg>
        <pc:spChg chg="add mod">
          <ac:chgData name="Dmitriy Voloshyn" userId="ae7876fd2b2ecfed" providerId="LiveId" clId="{4389D6C9-4345-43D3-8705-D127913B5E7E}" dt="2024-05-02T14:57:07.186" v="11105" actId="164"/>
          <ac:spMkLst>
            <pc:docMk/>
            <pc:sldMk cId="2049828651" sldId="333"/>
            <ac:spMk id="81" creationId="{76C71728-3E43-639D-CD07-9EF956C75C45}"/>
          </ac:spMkLst>
        </pc:spChg>
        <pc:spChg chg="add del mod">
          <ac:chgData name="Dmitriy Voloshyn" userId="ae7876fd2b2ecfed" providerId="LiveId" clId="{4389D6C9-4345-43D3-8705-D127913B5E7E}" dt="2024-05-02T05:17:26.602" v="1987" actId="478"/>
          <ac:spMkLst>
            <pc:docMk/>
            <pc:sldMk cId="2049828651" sldId="333"/>
            <ac:spMk id="82" creationId="{85B770DC-7D91-4EAC-9113-67E0335ACFF7}"/>
          </ac:spMkLst>
        </pc:spChg>
        <pc:spChg chg="add mod">
          <ac:chgData name="Dmitriy Voloshyn" userId="ae7876fd2b2ecfed" providerId="LiveId" clId="{4389D6C9-4345-43D3-8705-D127913B5E7E}" dt="2024-05-02T05:22:44.284" v="2062" actId="1076"/>
          <ac:spMkLst>
            <pc:docMk/>
            <pc:sldMk cId="2049828651" sldId="333"/>
            <ac:spMk id="83" creationId="{0A1C7FC5-D068-B126-C76A-323A59E65814}"/>
          </ac:spMkLst>
        </pc:spChg>
        <pc:spChg chg="add mod">
          <ac:chgData name="Dmitriy Voloshyn" userId="ae7876fd2b2ecfed" providerId="LiveId" clId="{4389D6C9-4345-43D3-8705-D127913B5E7E}" dt="2024-05-02T14:57:03.692" v="11104" actId="164"/>
          <ac:spMkLst>
            <pc:docMk/>
            <pc:sldMk cId="2049828651" sldId="333"/>
            <ac:spMk id="85" creationId="{47904852-E58B-5FD8-B9F5-5A59CB5C264F}"/>
          </ac:spMkLst>
        </pc:spChg>
        <pc:grpChg chg="add mod">
          <ac:chgData name="Dmitriy Voloshyn" userId="ae7876fd2b2ecfed" providerId="LiveId" clId="{4389D6C9-4345-43D3-8705-D127913B5E7E}" dt="2024-05-02T14:57:01.365" v="11103" actId="164"/>
          <ac:grpSpMkLst>
            <pc:docMk/>
            <pc:sldMk cId="2049828651" sldId="333"/>
            <ac:grpSpMk id="3" creationId="{A0C68A4A-A72F-5633-E651-C25C86BF337D}"/>
          </ac:grpSpMkLst>
        </pc:grpChg>
        <pc:grpChg chg="add mod">
          <ac:chgData name="Dmitriy Voloshyn" userId="ae7876fd2b2ecfed" providerId="LiveId" clId="{4389D6C9-4345-43D3-8705-D127913B5E7E}" dt="2024-05-02T14:57:03.692" v="11104" actId="164"/>
          <ac:grpSpMkLst>
            <pc:docMk/>
            <pc:sldMk cId="2049828651" sldId="333"/>
            <ac:grpSpMk id="5" creationId="{348E1DAF-0B6B-0C51-E52C-59A6E41D64CD}"/>
          </ac:grpSpMkLst>
        </pc:grpChg>
        <pc:grpChg chg="add mod">
          <ac:chgData name="Dmitriy Voloshyn" userId="ae7876fd2b2ecfed" providerId="LiveId" clId="{4389D6C9-4345-43D3-8705-D127913B5E7E}" dt="2024-05-02T14:57:07.186" v="11105" actId="164"/>
          <ac:grpSpMkLst>
            <pc:docMk/>
            <pc:sldMk cId="2049828651" sldId="333"/>
            <ac:grpSpMk id="6" creationId="{E5C23DD0-0FE1-F706-6F72-C9EEBDE467D4}"/>
          </ac:grpSpMkLst>
        </pc:grpChg>
        <pc:grpChg chg="add del mod">
          <ac:chgData name="Dmitriy Voloshyn" userId="ae7876fd2b2ecfed" providerId="LiveId" clId="{4389D6C9-4345-43D3-8705-D127913B5E7E}" dt="2024-05-02T04:59:07.287" v="1397" actId="165"/>
          <ac:grpSpMkLst>
            <pc:docMk/>
            <pc:sldMk cId="2049828651" sldId="333"/>
            <ac:grpSpMk id="26" creationId="{B21A3038-0619-E3FB-00D7-884C426E0F66}"/>
          </ac:grpSpMkLst>
        </pc:grpChg>
        <pc:grpChg chg="del mod topLvl">
          <ac:chgData name="Dmitriy Voloshyn" userId="ae7876fd2b2ecfed" providerId="LiveId" clId="{4389D6C9-4345-43D3-8705-D127913B5E7E}" dt="2024-05-02T04:59:14.389" v="1398" actId="165"/>
          <ac:grpSpMkLst>
            <pc:docMk/>
            <pc:sldMk cId="2049828651" sldId="333"/>
            <ac:grpSpMk id="27" creationId="{B909EE00-F6B0-AA80-A591-2C7A705D4060}"/>
          </ac:grpSpMkLst>
        </pc:grpChg>
        <pc:grpChg chg="add del mod">
          <ac:chgData name="Dmitriy Voloshyn" userId="ae7876fd2b2ecfed" providerId="LiveId" clId="{4389D6C9-4345-43D3-8705-D127913B5E7E}" dt="2024-05-02T04:59:07.287" v="1397" actId="165"/>
          <ac:grpSpMkLst>
            <pc:docMk/>
            <pc:sldMk cId="2049828651" sldId="333"/>
            <ac:grpSpMk id="36" creationId="{97D50EF5-FBEA-04B2-890D-64CDBB198F8C}"/>
          </ac:grpSpMkLst>
        </pc:grpChg>
        <pc:grpChg chg="mod topLvl">
          <ac:chgData name="Dmitriy Voloshyn" userId="ae7876fd2b2ecfed" providerId="LiveId" clId="{4389D6C9-4345-43D3-8705-D127913B5E7E}" dt="2024-05-02T14:57:01.365" v="11103" actId="164"/>
          <ac:grpSpMkLst>
            <pc:docMk/>
            <pc:sldMk cId="2049828651" sldId="333"/>
            <ac:grpSpMk id="37" creationId="{A1C38188-754B-DDC2-0C48-53CD93768C24}"/>
          </ac:grpSpMkLst>
        </pc:grpChg>
        <pc:grpChg chg="add del mod">
          <ac:chgData name="Dmitriy Voloshyn" userId="ae7876fd2b2ecfed" providerId="LiveId" clId="{4389D6C9-4345-43D3-8705-D127913B5E7E}" dt="2024-05-02T05:02:27.863" v="1607" actId="478"/>
          <ac:grpSpMkLst>
            <pc:docMk/>
            <pc:sldMk cId="2049828651" sldId="333"/>
            <ac:grpSpMk id="71" creationId="{7D5F1583-7689-BBB7-4AE7-020EA6421144}"/>
          </ac:grpSpMkLst>
        </pc:grpChg>
        <pc:graphicFrameChg chg="add del mod">
          <ac:chgData name="Dmitriy Voloshyn" userId="ae7876fd2b2ecfed" providerId="LiveId" clId="{4389D6C9-4345-43D3-8705-D127913B5E7E}" dt="2024-05-02T04:55:46.395" v="1192" actId="478"/>
          <ac:graphicFrameMkLst>
            <pc:docMk/>
            <pc:sldMk cId="2049828651" sldId="333"/>
            <ac:graphicFrameMk id="22" creationId="{2A85727F-9D05-3E42-0C9F-E8881322E243}"/>
          </ac:graphicFrameMkLst>
        </pc:graphicFrameChg>
        <pc:cxnChg chg="add mod">
          <ac:chgData name="Dmitriy Voloshyn" userId="ae7876fd2b2ecfed" providerId="LiveId" clId="{4389D6C9-4345-43D3-8705-D127913B5E7E}" dt="2024-05-02T04:47:57.172" v="1125" actId="1076"/>
          <ac:cxnSpMkLst>
            <pc:docMk/>
            <pc:sldMk cId="2049828651" sldId="333"/>
            <ac:cxnSpMk id="13" creationId="{FC0BCF01-888F-1A13-466F-DEA61CD27611}"/>
          </ac:cxnSpMkLst>
        </pc:cxnChg>
        <pc:cxnChg chg="add mod">
          <ac:chgData name="Dmitriy Voloshyn" userId="ae7876fd2b2ecfed" providerId="LiveId" clId="{4389D6C9-4345-43D3-8705-D127913B5E7E}" dt="2024-05-02T14:57:01.365" v="11103" actId="164"/>
          <ac:cxnSpMkLst>
            <pc:docMk/>
            <pc:sldMk cId="2049828651" sldId="333"/>
            <ac:cxnSpMk id="24" creationId="{9D9E1FCE-7B00-94E0-A9F2-C03271D7D7A3}"/>
          </ac:cxnSpMkLst>
        </pc:cxnChg>
        <pc:cxnChg chg="add mod">
          <ac:chgData name="Dmitriy Voloshyn" userId="ae7876fd2b2ecfed" providerId="LiveId" clId="{4389D6C9-4345-43D3-8705-D127913B5E7E}" dt="2024-05-02T14:57:01.365" v="11103" actId="164"/>
          <ac:cxnSpMkLst>
            <pc:docMk/>
            <pc:sldMk cId="2049828651" sldId="333"/>
            <ac:cxnSpMk id="25" creationId="{B5A0B428-D282-4A41-DCB1-9EFE1237AD6C}"/>
          </ac:cxnSpMkLst>
        </pc:cxnChg>
        <pc:cxnChg chg="mod topLvl">
          <ac:chgData name="Dmitriy Voloshyn" userId="ae7876fd2b2ecfed" providerId="LiveId" clId="{4389D6C9-4345-43D3-8705-D127913B5E7E}" dt="2024-05-02T14:57:01.365" v="11103" actId="164"/>
          <ac:cxnSpMkLst>
            <pc:docMk/>
            <pc:sldMk cId="2049828651" sldId="333"/>
            <ac:cxnSpMk id="32" creationId="{300C6DEE-2618-7F20-E088-7BF494117B87}"/>
          </ac:cxnSpMkLst>
        </pc:cxnChg>
        <pc:cxnChg chg="mod topLvl">
          <ac:chgData name="Dmitriy Voloshyn" userId="ae7876fd2b2ecfed" providerId="LiveId" clId="{4389D6C9-4345-43D3-8705-D127913B5E7E}" dt="2024-05-02T14:57:01.365" v="11103" actId="164"/>
          <ac:cxnSpMkLst>
            <pc:docMk/>
            <pc:sldMk cId="2049828651" sldId="333"/>
            <ac:cxnSpMk id="34" creationId="{A55BA6D3-6B62-B42E-50E2-225BB5F7DD1A}"/>
          </ac:cxnSpMkLst>
        </pc:cxnChg>
        <pc:cxnChg chg="mod">
          <ac:chgData name="Dmitriy Voloshyn" userId="ae7876fd2b2ecfed" providerId="LiveId" clId="{4389D6C9-4345-43D3-8705-D127913B5E7E}" dt="2024-05-02T04:59:07.287" v="1397" actId="165"/>
          <ac:cxnSpMkLst>
            <pc:docMk/>
            <pc:sldMk cId="2049828651" sldId="333"/>
            <ac:cxnSpMk id="42" creationId="{E98A639D-C9FF-CE31-3D92-C5ED0DE449AE}"/>
          </ac:cxnSpMkLst>
        </pc:cxnChg>
        <pc:cxnChg chg="mod">
          <ac:chgData name="Dmitriy Voloshyn" userId="ae7876fd2b2ecfed" providerId="LiveId" clId="{4389D6C9-4345-43D3-8705-D127913B5E7E}" dt="2024-05-02T04:59:07.287" v="1397" actId="165"/>
          <ac:cxnSpMkLst>
            <pc:docMk/>
            <pc:sldMk cId="2049828651" sldId="333"/>
            <ac:cxnSpMk id="44" creationId="{2C2B6DB1-F0D8-37E3-662E-7C2F6E448C77}"/>
          </ac:cxnSpMkLst>
        </pc:cxnChg>
        <pc:cxnChg chg="add mod">
          <ac:chgData name="Dmitriy Voloshyn" userId="ae7876fd2b2ecfed" providerId="LiveId" clId="{4389D6C9-4345-43D3-8705-D127913B5E7E}" dt="2024-05-02T14:57:01.365" v="11103" actId="164"/>
          <ac:cxnSpMkLst>
            <pc:docMk/>
            <pc:sldMk cId="2049828651" sldId="333"/>
            <ac:cxnSpMk id="48" creationId="{D5FC35D6-D740-A424-54CF-0EA4361F5189}"/>
          </ac:cxnSpMkLst>
        </pc:cxnChg>
        <pc:cxnChg chg="add mod">
          <ac:chgData name="Dmitriy Voloshyn" userId="ae7876fd2b2ecfed" providerId="LiveId" clId="{4389D6C9-4345-43D3-8705-D127913B5E7E}" dt="2024-05-02T14:57:01.365" v="11103" actId="164"/>
          <ac:cxnSpMkLst>
            <pc:docMk/>
            <pc:sldMk cId="2049828651" sldId="333"/>
            <ac:cxnSpMk id="50" creationId="{64B51C47-B10B-5A30-5881-B4C21ADD21BB}"/>
          </ac:cxnSpMkLst>
        </pc:cxnChg>
        <pc:cxnChg chg="add mod">
          <ac:chgData name="Dmitriy Voloshyn" userId="ae7876fd2b2ecfed" providerId="LiveId" clId="{4389D6C9-4345-43D3-8705-D127913B5E7E}" dt="2024-05-02T14:57:01.365" v="11103" actId="164"/>
          <ac:cxnSpMkLst>
            <pc:docMk/>
            <pc:sldMk cId="2049828651" sldId="333"/>
            <ac:cxnSpMk id="53" creationId="{7BF74CB1-EE86-B2E6-ECE3-D7B634601A72}"/>
          </ac:cxnSpMkLst>
        </pc:cxnChg>
        <pc:cxnChg chg="add mod">
          <ac:chgData name="Dmitriy Voloshyn" userId="ae7876fd2b2ecfed" providerId="LiveId" clId="{4389D6C9-4345-43D3-8705-D127913B5E7E}" dt="2024-05-02T14:57:01.365" v="11103" actId="164"/>
          <ac:cxnSpMkLst>
            <pc:docMk/>
            <pc:sldMk cId="2049828651" sldId="333"/>
            <ac:cxnSpMk id="55" creationId="{11602DCD-5A0A-5F56-9F92-A2885DCF3A09}"/>
          </ac:cxnSpMkLst>
        </pc:cxnChg>
        <pc:cxnChg chg="add del mod">
          <ac:chgData name="Dmitriy Voloshyn" userId="ae7876fd2b2ecfed" providerId="LiveId" clId="{4389D6C9-4345-43D3-8705-D127913B5E7E}" dt="2024-05-02T05:01:26.412" v="1497" actId="478"/>
          <ac:cxnSpMkLst>
            <pc:docMk/>
            <pc:sldMk cId="2049828651" sldId="333"/>
            <ac:cxnSpMk id="58" creationId="{83FE2074-F74B-1E1F-57CD-BC8EB07BD8BD}"/>
          </ac:cxnSpMkLst>
        </pc:cxnChg>
        <pc:cxnChg chg="add mod">
          <ac:chgData name="Dmitriy Voloshyn" userId="ae7876fd2b2ecfed" providerId="LiveId" clId="{4389D6C9-4345-43D3-8705-D127913B5E7E}" dt="2024-05-02T05:02:04.659" v="1582" actId="164"/>
          <ac:cxnSpMkLst>
            <pc:docMk/>
            <pc:sldMk cId="2049828651" sldId="333"/>
            <ac:cxnSpMk id="61" creationId="{FD94720A-D20C-7509-8A03-CA941E3A4B55}"/>
          </ac:cxnSpMkLst>
        </pc:cxnChg>
        <pc:cxnChg chg="add mod">
          <ac:chgData name="Dmitriy Voloshyn" userId="ae7876fd2b2ecfed" providerId="LiveId" clId="{4389D6C9-4345-43D3-8705-D127913B5E7E}" dt="2024-05-02T05:02:04.659" v="1582" actId="164"/>
          <ac:cxnSpMkLst>
            <pc:docMk/>
            <pc:sldMk cId="2049828651" sldId="333"/>
            <ac:cxnSpMk id="62" creationId="{0E3FA354-CDF7-AED8-D9D3-00B702EAC47E}"/>
          </ac:cxnSpMkLst>
        </pc:cxnChg>
        <pc:cxnChg chg="add mod">
          <ac:chgData name="Dmitriy Voloshyn" userId="ae7876fd2b2ecfed" providerId="LiveId" clId="{4389D6C9-4345-43D3-8705-D127913B5E7E}" dt="2024-05-02T05:02:04.659" v="1582" actId="164"/>
          <ac:cxnSpMkLst>
            <pc:docMk/>
            <pc:sldMk cId="2049828651" sldId="333"/>
            <ac:cxnSpMk id="66" creationId="{82C3C323-71A2-4B7C-131E-4F117B1C0830}"/>
          </ac:cxnSpMkLst>
        </pc:cxnChg>
        <pc:cxnChg chg="add mod">
          <ac:chgData name="Dmitriy Voloshyn" userId="ae7876fd2b2ecfed" providerId="LiveId" clId="{4389D6C9-4345-43D3-8705-D127913B5E7E}" dt="2024-05-02T05:02:04.659" v="1582" actId="164"/>
          <ac:cxnSpMkLst>
            <pc:docMk/>
            <pc:sldMk cId="2049828651" sldId="333"/>
            <ac:cxnSpMk id="67" creationId="{7024C011-5D1F-0C11-C3DB-10FAF907F41B}"/>
          </ac:cxnSpMkLst>
        </pc:cxnChg>
        <pc:cxnChg chg="add mod">
          <ac:chgData name="Dmitriy Voloshyn" userId="ae7876fd2b2ecfed" providerId="LiveId" clId="{4389D6C9-4345-43D3-8705-D127913B5E7E}" dt="2024-05-02T14:57:01.365" v="11103" actId="164"/>
          <ac:cxnSpMkLst>
            <pc:docMk/>
            <pc:sldMk cId="2049828651" sldId="333"/>
            <ac:cxnSpMk id="74" creationId="{7110C330-CD6A-F359-D5D2-3F9592EBA9DF}"/>
          </ac:cxnSpMkLst>
        </pc:cxnChg>
        <pc:cxnChg chg="add mod">
          <ac:chgData name="Dmitriy Voloshyn" userId="ae7876fd2b2ecfed" providerId="LiveId" clId="{4389D6C9-4345-43D3-8705-D127913B5E7E}" dt="2024-05-02T14:57:07.186" v="11105" actId="164"/>
          <ac:cxnSpMkLst>
            <pc:docMk/>
            <pc:sldMk cId="2049828651" sldId="333"/>
            <ac:cxnSpMk id="79" creationId="{5BE91933-5C63-E4E8-CA88-AFEA6D939299}"/>
          </ac:cxnSpMkLst>
        </pc:cxnChg>
        <pc:cxnChg chg="add mod">
          <ac:chgData name="Dmitriy Voloshyn" userId="ae7876fd2b2ecfed" providerId="LiveId" clId="{4389D6C9-4345-43D3-8705-D127913B5E7E}" dt="2024-05-02T14:57:03.692" v="11104" actId="164"/>
          <ac:cxnSpMkLst>
            <pc:docMk/>
            <pc:sldMk cId="2049828651" sldId="333"/>
            <ac:cxnSpMk id="84" creationId="{DACB7B62-A3E2-CA62-D532-FACDAFF68985}"/>
          </ac:cxnSpMkLst>
        </pc:cxnChg>
      </pc:sldChg>
      <pc:sldChg chg="addSp delSp modSp add mod modAnim">
        <pc:chgData name="Dmitriy Voloshyn" userId="ae7876fd2b2ecfed" providerId="LiveId" clId="{4389D6C9-4345-43D3-8705-D127913B5E7E}" dt="2024-05-02T23:50:31.455" v="12046"/>
        <pc:sldMkLst>
          <pc:docMk/>
          <pc:sldMk cId="2168258781" sldId="334"/>
        </pc:sldMkLst>
        <pc:spChg chg="add mod">
          <ac:chgData name="Dmitriy Voloshyn" userId="ae7876fd2b2ecfed" providerId="LiveId" clId="{4389D6C9-4345-43D3-8705-D127913B5E7E}" dt="2024-05-02T05:22:48.972" v="2063"/>
          <ac:spMkLst>
            <pc:docMk/>
            <pc:sldMk cId="2168258781" sldId="334"/>
            <ac:spMk id="3" creationId="{D1945FF6-DB03-A0BE-E7B6-9048FE354BEA}"/>
          </ac:spMkLst>
        </pc:spChg>
        <pc:spChg chg="mod">
          <ac:chgData name="Dmitriy Voloshyn" userId="ae7876fd2b2ecfed" providerId="LiveId" clId="{4389D6C9-4345-43D3-8705-D127913B5E7E}" dt="2024-05-02T05:52:16.573" v="3367" actId="20577"/>
          <ac:spMkLst>
            <pc:docMk/>
            <pc:sldMk cId="2168258781" sldId="334"/>
            <ac:spMk id="23" creationId="{FF22F90D-655E-566D-AF71-D2FF449B472E}"/>
          </ac:spMkLst>
        </pc:spChg>
        <pc:spChg chg="mod">
          <ac:chgData name="Dmitriy Voloshyn" userId="ae7876fd2b2ecfed" providerId="LiveId" clId="{4389D6C9-4345-43D3-8705-D127913B5E7E}" dt="2024-05-02T14:56:41.087" v="11098" actId="164"/>
          <ac:spMkLst>
            <pc:docMk/>
            <pc:sldMk cId="2168258781" sldId="334"/>
            <ac:spMk id="28" creationId="{C7780BA4-7E83-A947-7886-1D7E2B6F7349}"/>
          </ac:spMkLst>
        </pc:spChg>
        <pc:spChg chg="mod">
          <ac:chgData name="Dmitriy Voloshyn" userId="ae7876fd2b2ecfed" providerId="LiveId" clId="{4389D6C9-4345-43D3-8705-D127913B5E7E}" dt="2024-05-02T14:56:41.087" v="11098" actId="164"/>
          <ac:spMkLst>
            <pc:docMk/>
            <pc:sldMk cId="2168258781" sldId="334"/>
            <ac:spMk id="29" creationId="{8A2DEC43-94FD-75AC-3823-A59DD8A873E5}"/>
          </ac:spMkLst>
        </pc:spChg>
        <pc:spChg chg="mod">
          <ac:chgData name="Dmitriy Voloshyn" userId="ae7876fd2b2ecfed" providerId="LiveId" clId="{4389D6C9-4345-43D3-8705-D127913B5E7E}" dt="2024-05-02T14:56:41.087" v="11098" actId="164"/>
          <ac:spMkLst>
            <pc:docMk/>
            <pc:sldMk cId="2168258781" sldId="334"/>
            <ac:spMk id="30" creationId="{29F84224-17D1-C682-6CD2-163489678CF2}"/>
          </ac:spMkLst>
        </pc:spChg>
        <pc:spChg chg="mod">
          <ac:chgData name="Dmitriy Voloshyn" userId="ae7876fd2b2ecfed" providerId="LiveId" clId="{4389D6C9-4345-43D3-8705-D127913B5E7E}" dt="2024-05-02T14:56:41.087" v="11098" actId="164"/>
          <ac:spMkLst>
            <pc:docMk/>
            <pc:sldMk cId="2168258781" sldId="334"/>
            <ac:spMk id="31" creationId="{15FF4A24-85B2-01A7-9F58-7D1272147959}"/>
          </ac:spMkLst>
        </pc:spChg>
        <pc:spChg chg="mod">
          <ac:chgData name="Dmitriy Voloshyn" userId="ae7876fd2b2ecfed" providerId="LiveId" clId="{4389D6C9-4345-43D3-8705-D127913B5E7E}" dt="2024-05-02T14:56:41.087" v="11098" actId="164"/>
          <ac:spMkLst>
            <pc:docMk/>
            <pc:sldMk cId="2168258781" sldId="334"/>
            <ac:spMk id="33" creationId="{B0B37A19-A71B-7FED-64F6-2E3B351ADFE2}"/>
          </ac:spMkLst>
        </pc:spChg>
        <pc:spChg chg="mod">
          <ac:chgData name="Dmitriy Voloshyn" userId="ae7876fd2b2ecfed" providerId="LiveId" clId="{4389D6C9-4345-43D3-8705-D127913B5E7E}" dt="2024-05-02T14:56:41.087" v="11098" actId="164"/>
          <ac:spMkLst>
            <pc:docMk/>
            <pc:sldMk cId="2168258781" sldId="334"/>
            <ac:spMk id="35" creationId="{BBE4A7ED-9CE6-573F-C8BD-0FD4A1E4DA13}"/>
          </ac:spMkLst>
        </pc:spChg>
        <pc:spChg chg="mod">
          <ac:chgData name="Dmitriy Voloshyn" userId="ae7876fd2b2ecfed" providerId="LiveId" clId="{4389D6C9-4345-43D3-8705-D127913B5E7E}" dt="2024-05-02T05:27:18.044" v="2131" actId="1076"/>
          <ac:spMkLst>
            <pc:docMk/>
            <pc:sldMk cId="2168258781" sldId="334"/>
            <ac:spMk id="46" creationId="{6FB469B7-DFD7-7C69-94F3-270B9170199A}"/>
          </ac:spMkLst>
        </pc:spChg>
        <pc:spChg chg="mod">
          <ac:chgData name="Dmitriy Voloshyn" userId="ae7876fd2b2ecfed" providerId="LiveId" clId="{4389D6C9-4345-43D3-8705-D127913B5E7E}" dt="2024-05-02T14:56:41.087" v="11098" actId="164"/>
          <ac:spMkLst>
            <pc:docMk/>
            <pc:sldMk cId="2168258781" sldId="334"/>
            <ac:spMk id="49" creationId="{A926E269-4775-A20D-6904-F0B186DD5231}"/>
          </ac:spMkLst>
        </pc:spChg>
        <pc:spChg chg="mod">
          <ac:chgData name="Dmitriy Voloshyn" userId="ae7876fd2b2ecfed" providerId="LiveId" clId="{4389D6C9-4345-43D3-8705-D127913B5E7E}" dt="2024-05-02T14:56:41.087" v="11098" actId="164"/>
          <ac:spMkLst>
            <pc:docMk/>
            <pc:sldMk cId="2168258781" sldId="334"/>
            <ac:spMk id="51" creationId="{48A2383B-FACC-0332-95E4-A84B4DBDADE6}"/>
          </ac:spMkLst>
        </pc:spChg>
        <pc:spChg chg="mod">
          <ac:chgData name="Dmitriy Voloshyn" userId="ae7876fd2b2ecfed" providerId="LiveId" clId="{4389D6C9-4345-43D3-8705-D127913B5E7E}" dt="2024-05-02T14:56:41.087" v="11098" actId="164"/>
          <ac:spMkLst>
            <pc:docMk/>
            <pc:sldMk cId="2168258781" sldId="334"/>
            <ac:spMk id="54" creationId="{91DD0560-B0B0-CB01-48FA-564EEDC826EE}"/>
          </ac:spMkLst>
        </pc:spChg>
        <pc:spChg chg="mod">
          <ac:chgData name="Dmitriy Voloshyn" userId="ae7876fd2b2ecfed" providerId="LiveId" clId="{4389D6C9-4345-43D3-8705-D127913B5E7E}" dt="2024-05-02T14:56:41.087" v="11098" actId="164"/>
          <ac:spMkLst>
            <pc:docMk/>
            <pc:sldMk cId="2168258781" sldId="334"/>
            <ac:spMk id="56" creationId="{D847FB53-81AB-143C-AA6E-811A3417D7B8}"/>
          </ac:spMkLst>
        </pc:spChg>
        <pc:spChg chg="mod">
          <ac:chgData name="Dmitriy Voloshyn" userId="ae7876fd2b2ecfed" providerId="LiveId" clId="{4389D6C9-4345-43D3-8705-D127913B5E7E}" dt="2024-05-02T14:56:41.087" v="11098" actId="164"/>
          <ac:spMkLst>
            <pc:docMk/>
            <pc:sldMk cId="2168258781" sldId="334"/>
            <ac:spMk id="59" creationId="{C0F80415-4336-4E8B-390D-A7662BB59CA2}"/>
          </ac:spMkLst>
        </pc:spChg>
        <pc:spChg chg="mod">
          <ac:chgData name="Dmitriy Voloshyn" userId="ae7876fd2b2ecfed" providerId="LiveId" clId="{4389D6C9-4345-43D3-8705-D127913B5E7E}" dt="2024-05-02T14:56:41.087" v="11098" actId="164"/>
          <ac:spMkLst>
            <pc:docMk/>
            <pc:sldMk cId="2168258781" sldId="334"/>
            <ac:spMk id="60" creationId="{A1E1D4CE-C870-5201-6565-042A294BA792}"/>
          </ac:spMkLst>
        </pc:spChg>
        <pc:spChg chg="mod">
          <ac:chgData name="Dmitriy Voloshyn" userId="ae7876fd2b2ecfed" providerId="LiveId" clId="{4389D6C9-4345-43D3-8705-D127913B5E7E}" dt="2024-05-02T14:56:41.087" v="11098" actId="164"/>
          <ac:spMkLst>
            <pc:docMk/>
            <pc:sldMk cId="2168258781" sldId="334"/>
            <ac:spMk id="63" creationId="{F4A873ED-D45C-3355-A401-7FCD4299E92E}"/>
          </ac:spMkLst>
        </pc:spChg>
        <pc:spChg chg="mod">
          <ac:chgData name="Dmitriy Voloshyn" userId="ae7876fd2b2ecfed" providerId="LiveId" clId="{4389D6C9-4345-43D3-8705-D127913B5E7E}" dt="2024-05-02T14:56:41.087" v="11098" actId="164"/>
          <ac:spMkLst>
            <pc:docMk/>
            <pc:sldMk cId="2168258781" sldId="334"/>
            <ac:spMk id="64" creationId="{3271B8AF-8EF6-F40C-DB87-61A54D8B9580}"/>
          </ac:spMkLst>
        </pc:spChg>
        <pc:spChg chg="mod">
          <ac:chgData name="Dmitriy Voloshyn" userId="ae7876fd2b2ecfed" providerId="LiveId" clId="{4389D6C9-4345-43D3-8705-D127913B5E7E}" dt="2024-05-02T14:56:41.087" v="11098" actId="164"/>
          <ac:spMkLst>
            <pc:docMk/>
            <pc:sldMk cId="2168258781" sldId="334"/>
            <ac:spMk id="65" creationId="{F5D4B69C-4DB6-E01B-600A-73570A89DF9E}"/>
          </ac:spMkLst>
        </pc:spChg>
        <pc:spChg chg="mod">
          <ac:chgData name="Dmitriy Voloshyn" userId="ae7876fd2b2ecfed" providerId="LiveId" clId="{4389D6C9-4345-43D3-8705-D127913B5E7E}" dt="2024-05-02T14:56:41.087" v="11098" actId="164"/>
          <ac:spMkLst>
            <pc:docMk/>
            <pc:sldMk cId="2168258781" sldId="334"/>
            <ac:spMk id="68" creationId="{B99C822B-C3FB-1A43-5FC6-EBB6105638A4}"/>
          </ac:spMkLst>
        </pc:spChg>
        <pc:spChg chg="mod">
          <ac:chgData name="Dmitriy Voloshyn" userId="ae7876fd2b2ecfed" providerId="LiveId" clId="{4389D6C9-4345-43D3-8705-D127913B5E7E}" dt="2024-05-02T14:56:41.087" v="11098" actId="164"/>
          <ac:spMkLst>
            <pc:docMk/>
            <pc:sldMk cId="2168258781" sldId="334"/>
            <ac:spMk id="69" creationId="{4BD6ED2F-8945-2610-ED77-275F37EDEC70}"/>
          </ac:spMkLst>
        </pc:spChg>
        <pc:spChg chg="del mod">
          <ac:chgData name="Dmitriy Voloshyn" userId="ae7876fd2b2ecfed" providerId="LiveId" clId="{4389D6C9-4345-43D3-8705-D127913B5E7E}" dt="2024-05-02T05:26:54.973" v="2128" actId="478"/>
          <ac:spMkLst>
            <pc:docMk/>
            <pc:sldMk cId="2168258781" sldId="334"/>
            <ac:spMk id="81" creationId="{76C71728-3E43-639D-CD07-9EF956C75C45}"/>
          </ac:spMkLst>
        </pc:spChg>
        <pc:grpChg chg="add mod">
          <ac:chgData name="Dmitriy Voloshyn" userId="ae7876fd2b2ecfed" providerId="LiveId" clId="{4389D6C9-4345-43D3-8705-D127913B5E7E}" dt="2024-05-02T14:56:41.087" v="11098" actId="164"/>
          <ac:grpSpMkLst>
            <pc:docMk/>
            <pc:sldMk cId="2168258781" sldId="334"/>
            <ac:grpSpMk id="5" creationId="{519E0974-9970-AA1B-E85B-8A33463D700F}"/>
          </ac:grpSpMkLst>
        </pc:grpChg>
        <pc:grpChg chg="mod">
          <ac:chgData name="Dmitriy Voloshyn" userId="ae7876fd2b2ecfed" providerId="LiveId" clId="{4389D6C9-4345-43D3-8705-D127913B5E7E}" dt="2024-05-02T14:56:41.087" v="11098" actId="164"/>
          <ac:grpSpMkLst>
            <pc:docMk/>
            <pc:sldMk cId="2168258781" sldId="334"/>
            <ac:grpSpMk id="37" creationId="{A1C38188-754B-DDC2-0C48-53CD93768C24}"/>
          </ac:grpSpMkLst>
        </pc:grpChg>
        <pc:cxnChg chg="mod">
          <ac:chgData name="Dmitriy Voloshyn" userId="ae7876fd2b2ecfed" providerId="LiveId" clId="{4389D6C9-4345-43D3-8705-D127913B5E7E}" dt="2024-05-02T14:56:41.087" v="11098" actId="164"/>
          <ac:cxnSpMkLst>
            <pc:docMk/>
            <pc:sldMk cId="2168258781" sldId="334"/>
            <ac:cxnSpMk id="24" creationId="{9D9E1FCE-7B00-94E0-A9F2-C03271D7D7A3}"/>
          </ac:cxnSpMkLst>
        </pc:cxnChg>
        <pc:cxnChg chg="mod">
          <ac:chgData name="Dmitriy Voloshyn" userId="ae7876fd2b2ecfed" providerId="LiveId" clId="{4389D6C9-4345-43D3-8705-D127913B5E7E}" dt="2024-05-02T14:56:41.087" v="11098" actId="164"/>
          <ac:cxnSpMkLst>
            <pc:docMk/>
            <pc:sldMk cId="2168258781" sldId="334"/>
            <ac:cxnSpMk id="25" creationId="{B5A0B428-D282-4A41-DCB1-9EFE1237AD6C}"/>
          </ac:cxnSpMkLst>
        </pc:cxnChg>
        <pc:cxnChg chg="mod">
          <ac:chgData name="Dmitriy Voloshyn" userId="ae7876fd2b2ecfed" providerId="LiveId" clId="{4389D6C9-4345-43D3-8705-D127913B5E7E}" dt="2024-05-02T14:56:41.087" v="11098" actId="164"/>
          <ac:cxnSpMkLst>
            <pc:docMk/>
            <pc:sldMk cId="2168258781" sldId="334"/>
            <ac:cxnSpMk id="32" creationId="{300C6DEE-2618-7F20-E088-7BF494117B87}"/>
          </ac:cxnSpMkLst>
        </pc:cxnChg>
        <pc:cxnChg chg="mod">
          <ac:chgData name="Dmitriy Voloshyn" userId="ae7876fd2b2ecfed" providerId="LiveId" clId="{4389D6C9-4345-43D3-8705-D127913B5E7E}" dt="2024-05-02T14:56:41.087" v="11098" actId="164"/>
          <ac:cxnSpMkLst>
            <pc:docMk/>
            <pc:sldMk cId="2168258781" sldId="334"/>
            <ac:cxnSpMk id="34" creationId="{A55BA6D3-6B62-B42E-50E2-225BB5F7DD1A}"/>
          </ac:cxnSpMkLst>
        </pc:cxnChg>
        <pc:cxnChg chg="mod">
          <ac:chgData name="Dmitriy Voloshyn" userId="ae7876fd2b2ecfed" providerId="LiveId" clId="{4389D6C9-4345-43D3-8705-D127913B5E7E}" dt="2024-05-02T14:56:41.087" v="11098" actId="164"/>
          <ac:cxnSpMkLst>
            <pc:docMk/>
            <pc:sldMk cId="2168258781" sldId="334"/>
            <ac:cxnSpMk id="48" creationId="{D5FC35D6-D740-A424-54CF-0EA4361F5189}"/>
          </ac:cxnSpMkLst>
        </pc:cxnChg>
        <pc:cxnChg chg="mod">
          <ac:chgData name="Dmitriy Voloshyn" userId="ae7876fd2b2ecfed" providerId="LiveId" clId="{4389D6C9-4345-43D3-8705-D127913B5E7E}" dt="2024-05-02T14:56:41.087" v="11098" actId="164"/>
          <ac:cxnSpMkLst>
            <pc:docMk/>
            <pc:sldMk cId="2168258781" sldId="334"/>
            <ac:cxnSpMk id="50" creationId="{64B51C47-B10B-5A30-5881-B4C21ADD21BB}"/>
          </ac:cxnSpMkLst>
        </pc:cxnChg>
        <pc:cxnChg chg="mod">
          <ac:chgData name="Dmitriy Voloshyn" userId="ae7876fd2b2ecfed" providerId="LiveId" clId="{4389D6C9-4345-43D3-8705-D127913B5E7E}" dt="2024-05-02T14:56:41.087" v="11098" actId="164"/>
          <ac:cxnSpMkLst>
            <pc:docMk/>
            <pc:sldMk cId="2168258781" sldId="334"/>
            <ac:cxnSpMk id="53" creationId="{7BF74CB1-EE86-B2E6-ECE3-D7B634601A72}"/>
          </ac:cxnSpMkLst>
        </pc:cxnChg>
        <pc:cxnChg chg="mod">
          <ac:chgData name="Dmitriy Voloshyn" userId="ae7876fd2b2ecfed" providerId="LiveId" clId="{4389D6C9-4345-43D3-8705-D127913B5E7E}" dt="2024-05-02T14:56:41.087" v="11098" actId="164"/>
          <ac:cxnSpMkLst>
            <pc:docMk/>
            <pc:sldMk cId="2168258781" sldId="334"/>
            <ac:cxnSpMk id="55" creationId="{11602DCD-5A0A-5F56-9F92-A2885DCF3A09}"/>
          </ac:cxnSpMkLst>
        </pc:cxnChg>
        <pc:cxnChg chg="mod">
          <ac:chgData name="Dmitriy Voloshyn" userId="ae7876fd2b2ecfed" providerId="LiveId" clId="{4389D6C9-4345-43D3-8705-D127913B5E7E}" dt="2024-05-02T14:56:41.087" v="11098" actId="164"/>
          <ac:cxnSpMkLst>
            <pc:docMk/>
            <pc:sldMk cId="2168258781" sldId="334"/>
            <ac:cxnSpMk id="74" creationId="{7110C330-CD6A-F359-D5D2-3F9592EBA9DF}"/>
          </ac:cxnSpMkLst>
        </pc:cxnChg>
        <pc:cxnChg chg="del mod">
          <ac:chgData name="Dmitriy Voloshyn" userId="ae7876fd2b2ecfed" providerId="LiveId" clId="{4389D6C9-4345-43D3-8705-D127913B5E7E}" dt="2024-05-02T05:26:54.973" v="2128" actId="478"/>
          <ac:cxnSpMkLst>
            <pc:docMk/>
            <pc:sldMk cId="2168258781" sldId="334"/>
            <ac:cxnSpMk id="79" creationId="{5BE91933-5C63-E4E8-CA88-AFEA6D939299}"/>
          </ac:cxnSpMkLst>
        </pc:cxnChg>
      </pc:sldChg>
      <pc:sldChg chg="addSp delSp modSp new mod delAnim modAnim">
        <pc:chgData name="Dmitriy Voloshyn" userId="ae7876fd2b2ecfed" providerId="LiveId" clId="{4389D6C9-4345-43D3-8705-D127913B5E7E}" dt="2024-05-02T23:18:02.092" v="12033" actId="207"/>
        <pc:sldMkLst>
          <pc:docMk/>
          <pc:sldMk cId="3581894913" sldId="335"/>
        </pc:sldMkLst>
        <pc:spChg chg="del">
          <ac:chgData name="Dmitriy Voloshyn" userId="ae7876fd2b2ecfed" providerId="LiveId" clId="{4389D6C9-4345-43D3-8705-D127913B5E7E}" dt="2024-05-02T05:28:31.788" v="2133" actId="478"/>
          <ac:spMkLst>
            <pc:docMk/>
            <pc:sldMk cId="3581894913" sldId="335"/>
            <ac:spMk id="2" creationId="{A72BEC97-A85C-1CC6-A5C8-A8D3265321C8}"/>
          </ac:spMkLst>
        </pc:spChg>
        <pc:spChg chg="del">
          <ac:chgData name="Dmitriy Voloshyn" userId="ae7876fd2b2ecfed" providerId="LiveId" clId="{4389D6C9-4345-43D3-8705-D127913B5E7E}" dt="2024-05-02T05:28:31.788" v="2133" actId="478"/>
          <ac:spMkLst>
            <pc:docMk/>
            <pc:sldMk cId="3581894913" sldId="335"/>
            <ac:spMk id="3" creationId="{15B3FD07-93A2-05A2-5B28-74A90A350608}"/>
          </ac:spMkLst>
        </pc:spChg>
        <pc:spChg chg="add mod">
          <ac:chgData name="Dmitriy Voloshyn" userId="ae7876fd2b2ecfed" providerId="LiveId" clId="{4389D6C9-4345-43D3-8705-D127913B5E7E}" dt="2024-05-02T05:49:32.726" v="3288" actId="20577"/>
          <ac:spMkLst>
            <pc:docMk/>
            <pc:sldMk cId="3581894913" sldId="335"/>
            <ac:spMk id="4" creationId="{A32A6DE4-4787-219D-91CF-56A18AF9660F}"/>
          </ac:spMkLst>
        </pc:spChg>
        <pc:spChg chg="add del mod">
          <ac:chgData name="Dmitriy Voloshyn" userId="ae7876fd2b2ecfed" providerId="LiveId" clId="{4389D6C9-4345-43D3-8705-D127913B5E7E}" dt="2024-05-02T05:29:08.012" v="2217" actId="478"/>
          <ac:spMkLst>
            <pc:docMk/>
            <pc:sldMk cId="3581894913" sldId="335"/>
            <ac:spMk id="5" creationId="{65D6BC19-CF3B-FB1B-0EB3-0BE5DA6DC15F}"/>
          </ac:spMkLst>
        </pc:spChg>
        <pc:spChg chg="add mod">
          <ac:chgData name="Dmitriy Voloshyn" userId="ae7876fd2b2ecfed" providerId="LiveId" clId="{4389D6C9-4345-43D3-8705-D127913B5E7E}" dt="2024-05-02T07:35:28.513" v="3375" actId="1035"/>
          <ac:spMkLst>
            <pc:docMk/>
            <pc:sldMk cId="3581894913" sldId="335"/>
            <ac:spMk id="6" creationId="{2460E0AA-14AD-DDF4-EB6A-F600F725DC85}"/>
          </ac:spMkLst>
        </pc:spChg>
        <pc:spChg chg="add del mod">
          <ac:chgData name="Dmitriy Voloshyn" userId="ae7876fd2b2ecfed" providerId="LiveId" clId="{4389D6C9-4345-43D3-8705-D127913B5E7E}" dt="2024-05-02T05:33:26.312" v="2397" actId="478"/>
          <ac:spMkLst>
            <pc:docMk/>
            <pc:sldMk cId="3581894913" sldId="335"/>
            <ac:spMk id="7" creationId="{C36B4998-22F0-D733-5852-FBC07702E00E}"/>
          </ac:spMkLst>
        </pc:spChg>
        <pc:spChg chg="add del mod">
          <ac:chgData name="Dmitriy Voloshyn" userId="ae7876fd2b2ecfed" providerId="LiveId" clId="{4389D6C9-4345-43D3-8705-D127913B5E7E}" dt="2024-05-02T05:33:26.312" v="2397" actId="478"/>
          <ac:spMkLst>
            <pc:docMk/>
            <pc:sldMk cId="3581894913" sldId="335"/>
            <ac:spMk id="8" creationId="{B2585F7E-EDF4-C51E-0BAE-514E685FF6B3}"/>
          </ac:spMkLst>
        </pc:spChg>
        <pc:spChg chg="add del mod">
          <ac:chgData name="Dmitriy Voloshyn" userId="ae7876fd2b2ecfed" providerId="LiveId" clId="{4389D6C9-4345-43D3-8705-D127913B5E7E}" dt="2024-05-02T05:33:26.312" v="2397" actId="478"/>
          <ac:spMkLst>
            <pc:docMk/>
            <pc:sldMk cId="3581894913" sldId="335"/>
            <ac:spMk id="9" creationId="{F0D464DB-C5D7-CA7F-1DF8-3339A8EE2D1C}"/>
          </ac:spMkLst>
        </pc:spChg>
        <pc:spChg chg="add mod">
          <ac:chgData name="Dmitriy Voloshyn" userId="ae7876fd2b2ecfed" providerId="LiveId" clId="{4389D6C9-4345-43D3-8705-D127913B5E7E}" dt="2024-05-02T10:13:06.140" v="6112" actId="207"/>
          <ac:spMkLst>
            <pc:docMk/>
            <pc:sldMk cId="3581894913" sldId="335"/>
            <ac:spMk id="11" creationId="{1D47F2C9-0485-CDBA-8EC8-5CA1C22AF3E3}"/>
          </ac:spMkLst>
        </pc:spChg>
        <pc:spChg chg="add mod">
          <ac:chgData name="Dmitriy Voloshyn" userId="ae7876fd2b2ecfed" providerId="LiveId" clId="{4389D6C9-4345-43D3-8705-D127913B5E7E}" dt="2024-05-02T07:35:57.490" v="3420" actId="14100"/>
          <ac:spMkLst>
            <pc:docMk/>
            <pc:sldMk cId="3581894913" sldId="335"/>
            <ac:spMk id="12" creationId="{C6A29830-63C9-D46D-7C93-A590A25373BC}"/>
          </ac:spMkLst>
        </pc:spChg>
        <pc:spChg chg="add del">
          <ac:chgData name="Dmitriy Voloshyn" userId="ae7876fd2b2ecfed" providerId="LiveId" clId="{4389D6C9-4345-43D3-8705-D127913B5E7E}" dt="2024-05-02T05:37:59.638" v="2629" actId="22"/>
          <ac:spMkLst>
            <pc:docMk/>
            <pc:sldMk cId="3581894913" sldId="335"/>
            <ac:spMk id="14" creationId="{C645824A-DCFF-5052-55BB-2E08EF637757}"/>
          </ac:spMkLst>
        </pc:spChg>
        <pc:spChg chg="add del mod">
          <ac:chgData name="Dmitriy Voloshyn" userId="ae7876fd2b2ecfed" providerId="LiveId" clId="{4389D6C9-4345-43D3-8705-D127913B5E7E}" dt="2024-05-02T05:43:15.911" v="2790" actId="478"/>
          <ac:spMkLst>
            <pc:docMk/>
            <pc:sldMk cId="3581894913" sldId="335"/>
            <ac:spMk id="15" creationId="{3AE38227-74AD-3CA8-ABDF-93DE6D21EAF9}"/>
          </ac:spMkLst>
        </pc:spChg>
        <pc:spChg chg="add mod">
          <ac:chgData name="Dmitriy Voloshyn" userId="ae7876fd2b2ecfed" providerId="LiveId" clId="{4389D6C9-4345-43D3-8705-D127913B5E7E}" dt="2024-05-02T10:30:41.225" v="6435" actId="1076"/>
          <ac:spMkLst>
            <pc:docMk/>
            <pc:sldMk cId="3581894913" sldId="335"/>
            <ac:spMk id="16" creationId="{AA52C3C1-5162-88C1-E63A-F439D98AEADA}"/>
          </ac:spMkLst>
        </pc:spChg>
        <pc:spChg chg="mod topLvl">
          <ac:chgData name="Dmitriy Voloshyn" userId="ae7876fd2b2ecfed" providerId="LiveId" clId="{4389D6C9-4345-43D3-8705-D127913B5E7E}" dt="2024-05-02T10:32:00.926" v="6440" actId="164"/>
          <ac:spMkLst>
            <pc:docMk/>
            <pc:sldMk cId="3581894913" sldId="335"/>
            <ac:spMk id="19" creationId="{963EFB37-2D33-46AE-2B3D-28D18171EA69}"/>
          </ac:spMkLst>
        </pc:spChg>
        <pc:spChg chg="mod topLvl">
          <ac:chgData name="Dmitriy Voloshyn" userId="ae7876fd2b2ecfed" providerId="LiveId" clId="{4389D6C9-4345-43D3-8705-D127913B5E7E}" dt="2024-05-02T10:32:05.489" v="6441" actId="164"/>
          <ac:spMkLst>
            <pc:docMk/>
            <pc:sldMk cId="3581894913" sldId="335"/>
            <ac:spMk id="24" creationId="{D34D7F2E-3B59-0745-249D-2A5DFCDFC47C}"/>
          </ac:spMkLst>
        </pc:spChg>
        <pc:spChg chg="add mod">
          <ac:chgData name="Dmitriy Voloshyn" userId="ae7876fd2b2ecfed" providerId="LiveId" clId="{4389D6C9-4345-43D3-8705-D127913B5E7E}" dt="2024-05-02T23:18:02.092" v="12033" actId="207"/>
          <ac:spMkLst>
            <pc:docMk/>
            <pc:sldMk cId="3581894913" sldId="335"/>
            <ac:spMk id="28" creationId="{29CD8AB7-BD8B-A3AD-D353-890B64010984}"/>
          </ac:spMkLst>
        </pc:spChg>
        <pc:spChg chg="add mod">
          <ac:chgData name="Dmitriy Voloshyn" userId="ae7876fd2b2ecfed" providerId="LiveId" clId="{4389D6C9-4345-43D3-8705-D127913B5E7E}" dt="2024-05-02T07:35:28.513" v="3375" actId="1035"/>
          <ac:spMkLst>
            <pc:docMk/>
            <pc:sldMk cId="3581894913" sldId="335"/>
            <ac:spMk id="29" creationId="{B9C995B0-1397-673A-8A99-9D3BFD9F4B27}"/>
          </ac:spMkLst>
        </pc:spChg>
        <pc:spChg chg="add mod">
          <ac:chgData name="Dmitriy Voloshyn" userId="ae7876fd2b2ecfed" providerId="LiveId" clId="{4389D6C9-4345-43D3-8705-D127913B5E7E}" dt="2024-05-02T07:35:28.513" v="3375" actId="1035"/>
          <ac:spMkLst>
            <pc:docMk/>
            <pc:sldMk cId="3581894913" sldId="335"/>
            <ac:spMk id="30" creationId="{E8FA8ADF-BC2C-92A8-998A-80D86C1C0BC9}"/>
          </ac:spMkLst>
        </pc:spChg>
        <pc:spChg chg="add mod">
          <ac:chgData name="Dmitriy Voloshyn" userId="ae7876fd2b2ecfed" providerId="LiveId" clId="{4389D6C9-4345-43D3-8705-D127913B5E7E}" dt="2024-05-02T07:35:28.513" v="3375" actId="1035"/>
          <ac:spMkLst>
            <pc:docMk/>
            <pc:sldMk cId="3581894913" sldId="335"/>
            <ac:spMk id="31" creationId="{E831D510-4728-2CA1-4BA9-745843F2C439}"/>
          </ac:spMkLst>
        </pc:spChg>
        <pc:spChg chg="mod">
          <ac:chgData name="Dmitriy Voloshyn" userId="ae7876fd2b2ecfed" providerId="LiveId" clId="{4389D6C9-4345-43D3-8705-D127913B5E7E}" dt="2024-05-02T05:48:58.362" v="3266"/>
          <ac:spMkLst>
            <pc:docMk/>
            <pc:sldMk cId="3581894913" sldId="335"/>
            <ac:spMk id="34" creationId="{E2009809-0BDF-3C03-78E1-42B94D5D157A}"/>
          </ac:spMkLst>
        </pc:spChg>
        <pc:grpChg chg="add mod">
          <ac:chgData name="Dmitriy Voloshyn" userId="ae7876fd2b2ecfed" providerId="LiveId" clId="{4389D6C9-4345-43D3-8705-D127913B5E7E}" dt="2024-05-02T10:32:00.926" v="6440" actId="164"/>
          <ac:grpSpMkLst>
            <pc:docMk/>
            <pc:sldMk cId="3581894913" sldId="335"/>
            <ac:grpSpMk id="2" creationId="{4204D5D7-B788-4B1F-2AA8-3DC395C79221}"/>
          </ac:grpSpMkLst>
        </pc:grpChg>
        <pc:grpChg chg="add mod">
          <ac:chgData name="Dmitriy Voloshyn" userId="ae7876fd2b2ecfed" providerId="LiveId" clId="{4389D6C9-4345-43D3-8705-D127913B5E7E}" dt="2024-05-02T10:32:08.590" v="6443" actId="1076"/>
          <ac:grpSpMkLst>
            <pc:docMk/>
            <pc:sldMk cId="3581894913" sldId="335"/>
            <ac:grpSpMk id="3" creationId="{1F523804-05DE-E7FA-ABAE-E506873FA54D}"/>
          </ac:grpSpMkLst>
        </pc:grpChg>
        <pc:grpChg chg="add del mod">
          <ac:chgData name="Dmitriy Voloshyn" userId="ae7876fd2b2ecfed" providerId="LiveId" clId="{4389D6C9-4345-43D3-8705-D127913B5E7E}" dt="2024-05-02T10:31:32.951" v="6436" actId="165"/>
          <ac:grpSpMkLst>
            <pc:docMk/>
            <pc:sldMk cId="3581894913" sldId="335"/>
            <ac:grpSpMk id="17" creationId="{E2A8BF43-48D9-91C5-7FF1-A7B995F41C1F}"/>
          </ac:grpSpMkLst>
        </pc:grpChg>
        <pc:grpChg chg="del mod topLvl">
          <ac:chgData name="Dmitriy Voloshyn" userId="ae7876fd2b2ecfed" providerId="LiveId" clId="{4389D6C9-4345-43D3-8705-D127913B5E7E}" dt="2024-05-02T10:31:42.037" v="6437" actId="165"/>
          <ac:grpSpMkLst>
            <pc:docMk/>
            <pc:sldMk cId="3581894913" sldId="335"/>
            <ac:grpSpMk id="18" creationId="{443DCED2-F958-30D2-B41B-BEB41F4971E4}"/>
          </ac:grpSpMkLst>
        </pc:grpChg>
        <pc:grpChg chg="add del mod">
          <ac:chgData name="Dmitriy Voloshyn" userId="ae7876fd2b2ecfed" providerId="LiveId" clId="{4389D6C9-4345-43D3-8705-D127913B5E7E}" dt="2024-05-02T10:30:13.605" v="6431" actId="165"/>
          <ac:grpSpMkLst>
            <pc:docMk/>
            <pc:sldMk cId="3581894913" sldId="335"/>
            <ac:grpSpMk id="22" creationId="{B67FAEFD-B694-FC6C-8C93-9C83A60C94B4}"/>
          </ac:grpSpMkLst>
        </pc:grpChg>
        <pc:grpChg chg="del mod topLvl">
          <ac:chgData name="Dmitriy Voloshyn" userId="ae7876fd2b2ecfed" providerId="LiveId" clId="{4389D6C9-4345-43D3-8705-D127913B5E7E}" dt="2024-05-02T10:31:42.037" v="6437" actId="165"/>
          <ac:grpSpMkLst>
            <pc:docMk/>
            <pc:sldMk cId="3581894913" sldId="335"/>
            <ac:grpSpMk id="23" creationId="{4185FE3A-5969-1CDC-AE58-673E3E469C3E}"/>
          </ac:grpSpMkLst>
        </pc:grpChg>
        <pc:grpChg chg="add mod">
          <ac:chgData name="Dmitriy Voloshyn" userId="ae7876fd2b2ecfed" providerId="LiveId" clId="{4389D6C9-4345-43D3-8705-D127913B5E7E}" dt="2024-05-02T05:48:58.362" v="3266"/>
          <ac:grpSpMkLst>
            <pc:docMk/>
            <pc:sldMk cId="3581894913" sldId="335"/>
            <ac:grpSpMk id="32" creationId="{17460C46-E65E-036F-F718-9C5B66531DA6}"/>
          </ac:grpSpMkLst>
        </pc:grpChg>
        <pc:grpChg chg="mod">
          <ac:chgData name="Dmitriy Voloshyn" userId="ae7876fd2b2ecfed" providerId="LiveId" clId="{4389D6C9-4345-43D3-8705-D127913B5E7E}" dt="2024-05-02T05:48:58.362" v="3266"/>
          <ac:grpSpMkLst>
            <pc:docMk/>
            <pc:sldMk cId="3581894913" sldId="335"/>
            <ac:grpSpMk id="33" creationId="{8CA20684-DE51-3AE8-D104-C834EF3A98F4}"/>
          </ac:grpSpMkLst>
        </pc:grpChg>
        <pc:cxnChg chg="add mod">
          <ac:chgData name="Dmitriy Voloshyn" userId="ae7876fd2b2ecfed" providerId="LiveId" clId="{4389D6C9-4345-43D3-8705-D127913B5E7E}" dt="2024-05-02T07:35:28.513" v="3375" actId="1035"/>
          <ac:cxnSpMkLst>
            <pc:docMk/>
            <pc:sldMk cId="3581894913" sldId="335"/>
            <ac:cxnSpMk id="10" creationId="{D586F99F-67D2-D46A-A39F-097AEBAC27DF}"/>
          </ac:cxnSpMkLst>
        </pc:cxnChg>
        <pc:cxnChg chg="mod topLvl">
          <ac:chgData name="Dmitriy Voloshyn" userId="ae7876fd2b2ecfed" providerId="LiveId" clId="{4389D6C9-4345-43D3-8705-D127913B5E7E}" dt="2024-05-02T10:32:00.926" v="6440" actId="164"/>
          <ac:cxnSpMkLst>
            <pc:docMk/>
            <pc:sldMk cId="3581894913" sldId="335"/>
            <ac:cxnSpMk id="20" creationId="{E09E675A-C109-48DE-7952-B2120B24E5B8}"/>
          </ac:cxnSpMkLst>
        </pc:cxnChg>
        <pc:cxnChg chg="mod topLvl">
          <ac:chgData name="Dmitriy Voloshyn" userId="ae7876fd2b2ecfed" providerId="LiveId" clId="{4389D6C9-4345-43D3-8705-D127913B5E7E}" dt="2024-05-02T10:32:00.926" v="6440" actId="164"/>
          <ac:cxnSpMkLst>
            <pc:docMk/>
            <pc:sldMk cId="3581894913" sldId="335"/>
            <ac:cxnSpMk id="21" creationId="{32631769-595B-81DD-01C8-36E8A567570C}"/>
          </ac:cxnSpMkLst>
        </pc:cxnChg>
        <pc:cxnChg chg="mod topLvl">
          <ac:chgData name="Dmitriy Voloshyn" userId="ae7876fd2b2ecfed" providerId="LiveId" clId="{4389D6C9-4345-43D3-8705-D127913B5E7E}" dt="2024-05-02T10:32:05.489" v="6441" actId="164"/>
          <ac:cxnSpMkLst>
            <pc:docMk/>
            <pc:sldMk cId="3581894913" sldId="335"/>
            <ac:cxnSpMk id="25" creationId="{CF4536BC-9ABA-ECC9-9BEA-577560B06ED4}"/>
          </ac:cxnSpMkLst>
        </pc:cxnChg>
        <pc:cxnChg chg="mod topLvl">
          <ac:chgData name="Dmitriy Voloshyn" userId="ae7876fd2b2ecfed" providerId="LiveId" clId="{4389D6C9-4345-43D3-8705-D127913B5E7E}" dt="2024-05-02T10:32:05.489" v="6441" actId="164"/>
          <ac:cxnSpMkLst>
            <pc:docMk/>
            <pc:sldMk cId="3581894913" sldId="335"/>
            <ac:cxnSpMk id="26" creationId="{4E05EBFE-8869-5DED-61D3-B919C66D02E3}"/>
          </ac:cxnSpMkLst>
        </pc:cxnChg>
        <pc:cxnChg chg="mod">
          <ac:chgData name="Dmitriy Voloshyn" userId="ae7876fd2b2ecfed" providerId="LiveId" clId="{4389D6C9-4345-43D3-8705-D127913B5E7E}" dt="2024-05-02T05:48:58.362" v="3266"/>
          <ac:cxnSpMkLst>
            <pc:docMk/>
            <pc:sldMk cId="3581894913" sldId="335"/>
            <ac:cxnSpMk id="35" creationId="{F78A5D8D-59AE-9252-73FC-B50FFF52D9B9}"/>
          </ac:cxnSpMkLst>
        </pc:cxnChg>
        <pc:cxnChg chg="mod">
          <ac:chgData name="Dmitriy Voloshyn" userId="ae7876fd2b2ecfed" providerId="LiveId" clId="{4389D6C9-4345-43D3-8705-D127913B5E7E}" dt="2024-05-02T05:48:58.362" v="3266"/>
          <ac:cxnSpMkLst>
            <pc:docMk/>
            <pc:sldMk cId="3581894913" sldId="335"/>
            <ac:cxnSpMk id="36" creationId="{BF519439-5F85-58FF-7163-31D85DE88B0A}"/>
          </ac:cxnSpMkLst>
        </pc:cxnChg>
      </pc:sldChg>
      <pc:sldChg chg="addSp delSp modSp new mod modAnim">
        <pc:chgData name="Dmitriy Voloshyn" userId="ae7876fd2b2ecfed" providerId="LiveId" clId="{4389D6C9-4345-43D3-8705-D127913B5E7E}" dt="2024-05-02T23:51:35.245" v="12057" actId="20577"/>
        <pc:sldMkLst>
          <pc:docMk/>
          <pc:sldMk cId="3475580172" sldId="336"/>
        </pc:sldMkLst>
        <pc:spChg chg="del">
          <ac:chgData name="Dmitriy Voloshyn" userId="ae7876fd2b2ecfed" providerId="LiveId" clId="{4389D6C9-4345-43D3-8705-D127913B5E7E}" dt="2024-05-02T07:48:35.423" v="3422" actId="478"/>
          <ac:spMkLst>
            <pc:docMk/>
            <pc:sldMk cId="3475580172" sldId="336"/>
            <ac:spMk id="2" creationId="{E8919740-A155-A4D1-D5EB-35D4B16D445D}"/>
          </ac:spMkLst>
        </pc:spChg>
        <pc:spChg chg="del">
          <ac:chgData name="Dmitriy Voloshyn" userId="ae7876fd2b2ecfed" providerId="LiveId" clId="{4389D6C9-4345-43D3-8705-D127913B5E7E}" dt="2024-05-02T07:48:35.423" v="3422" actId="478"/>
          <ac:spMkLst>
            <pc:docMk/>
            <pc:sldMk cId="3475580172" sldId="336"/>
            <ac:spMk id="3" creationId="{1A238033-22E7-0554-E0D6-2B34883F2101}"/>
          </ac:spMkLst>
        </pc:spChg>
        <pc:spChg chg="add mod">
          <ac:chgData name="Dmitriy Voloshyn" userId="ae7876fd2b2ecfed" providerId="LiveId" clId="{4389D6C9-4345-43D3-8705-D127913B5E7E}" dt="2024-05-02T07:49:27.028" v="3555" actId="113"/>
          <ac:spMkLst>
            <pc:docMk/>
            <pc:sldMk cId="3475580172" sldId="336"/>
            <ac:spMk id="4" creationId="{29DF4A9E-3648-3E90-4D1F-8392CEF7F3D2}"/>
          </ac:spMkLst>
        </pc:spChg>
        <pc:spChg chg="add mod">
          <ac:chgData name="Dmitriy Voloshyn" userId="ae7876fd2b2ecfed" providerId="LiveId" clId="{4389D6C9-4345-43D3-8705-D127913B5E7E}" dt="2024-05-02T14:54:45.428" v="11069" actId="20577"/>
          <ac:spMkLst>
            <pc:docMk/>
            <pc:sldMk cId="3475580172" sldId="336"/>
            <ac:spMk id="5" creationId="{3EB806BE-A298-46CB-548F-BB332C09B5AD}"/>
          </ac:spMkLst>
        </pc:spChg>
        <pc:spChg chg="add mod">
          <ac:chgData name="Dmitriy Voloshyn" userId="ae7876fd2b2ecfed" providerId="LiveId" clId="{4389D6C9-4345-43D3-8705-D127913B5E7E}" dt="2024-05-02T08:01:29.072" v="3905" actId="1036"/>
          <ac:spMkLst>
            <pc:docMk/>
            <pc:sldMk cId="3475580172" sldId="336"/>
            <ac:spMk id="6" creationId="{7B592DED-D0EC-5161-4C1E-C543F7B24FE3}"/>
          </ac:spMkLst>
        </pc:spChg>
        <pc:spChg chg="add mod">
          <ac:chgData name="Dmitriy Voloshyn" userId="ae7876fd2b2ecfed" providerId="LiveId" clId="{4389D6C9-4345-43D3-8705-D127913B5E7E}" dt="2024-05-02T07:50:30.370" v="3653" actId="20577"/>
          <ac:spMkLst>
            <pc:docMk/>
            <pc:sldMk cId="3475580172" sldId="336"/>
            <ac:spMk id="7" creationId="{5DA02E99-085D-CC4C-32C4-0AF1956427F8}"/>
          </ac:spMkLst>
        </pc:spChg>
        <pc:spChg chg="add mod">
          <ac:chgData name="Dmitriy Voloshyn" userId="ae7876fd2b2ecfed" providerId="LiveId" clId="{4389D6C9-4345-43D3-8705-D127913B5E7E}" dt="2024-05-02T14:54:50.340" v="11070" actId="20577"/>
          <ac:spMkLst>
            <pc:docMk/>
            <pc:sldMk cId="3475580172" sldId="336"/>
            <ac:spMk id="8" creationId="{019C1F37-DF84-ADBB-45C3-D735FB5A7FB5}"/>
          </ac:spMkLst>
        </pc:spChg>
        <pc:spChg chg="add mod">
          <ac:chgData name="Dmitriy Voloshyn" userId="ae7876fd2b2ecfed" providerId="LiveId" clId="{4389D6C9-4345-43D3-8705-D127913B5E7E}" dt="2024-05-02T23:51:35.245" v="12057" actId="20577"/>
          <ac:spMkLst>
            <pc:docMk/>
            <pc:sldMk cId="3475580172" sldId="336"/>
            <ac:spMk id="9" creationId="{F04BE747-BBBA-DA48-0AE6-EB09F8812D23}"/>
          </ac:spMkLst>
        </pc:spChg>
        <pc:spChg chg="add mod">
          <ac:chgData name="Dmitriy Voloshyn" userId="ae7876fd2b2ecfed" providerId="LiveId" clId="{4389D6C9-4345-43D3-8705-D127913B5E7E}" dt="2024-05-02T08:05:18.509" v="4343" actId="1035"/>
          <ac:spMkLst>
            <pc:docMk/>
            <pc:sldMk cId="3475580172" sldId="336"/>
            <ac:spMk id="10" creationId="{66DCDD18-FA13-080E-C433-0FA99CE3697B}"/>
          </ac:spMkLst>
        </pc:spChg>
        <pc:spChg chg="add mod">
          <ac:chgData name="Dmitriy Voloshyn" userId="ae7876fd2b2ecfed" providerId="LiveId" clId="{4389D6C9-4345-43D3-8705-D127913B5E7E}" dt="2024-05-02T14:54:55.139" v="11073" actId="20577"/>
          <ac:spMkLst>
            <pc:docMk/>
            <pc:sldMk cId="3475580172" sldId="336"/>
            <ac:spMk id="11" creationId="{BBC08681-79FC-D3C2-2094-CEB972D714BA}"/>
          </ac:spMkLst>
        </pc:spChg>
        <pc:spChg chg="add del mod">
          <ac:chgData name="Dmitriy Voloshyn" userId="ae7876fd2b2ecfed" providerId="LiveId" clId="{4389D6C9-4345-43D3-8705-D127913B5E7E}" dt="2024-05-02T07:52:15.537" v="3761" actId="22"/>
          <ac:spMkLst>
            <pc:docMk/>
            <pc:sldMk cId="3475580172" sldId="336"/>
            <ac:spMk id="13" creationId="{07D06BF3-37F0-4D3D-812F-EC5C062236BB}"/>
          </ac:spMkLst>
        </pc:spChg>
        <pc:spChg chg="add mod">
          <ac:chgData name="Dmitriy Voloshyn" userId="ae7876fd2b2ecfed" providerId="LiveId" clId="{4389D6C9-4345-43D3-8705-D127913B5E7E}" dt="2024-05-02T08:05:18.509" v="4343" actId="1035"/>
          <ac:spMkLst>
            <pc:docMk/>
            <pc:sldMk cId="3475580172" sldId="336"/>
            <ac:spMk id="14" creationId="{46B4920C-1B6B-7B07-0E17-0410200DE8F7}"/>
          </ac:spMkLst>
        </pc:spChg>
        <pc:spChg chg="add mod">
          <ac:chgData name="Dmitriy Voloshyn" userId="ae7876fd2b2ecfed" providerId="LiveId" clId="{4389D6C9-4345-43D3-8705-D127913B5E7E}" dt="2024-05-02T08:05:18.509" v="4343" actId="1035"/>
          <ac:spMkLst>
            <pc:docMk/>
            <pc:sldMk cId="3475580172" sldId="336"/>
            <ac:spMk id="15" creationId="{32F07797-63F3-E42E-8C5D-3DE9B1D8BD36}"/>
          </ac:spMkLst>
        </pc:spChg>
        <pc:spChg chg="add del mod">
          <ac:chgData name="Dmitriy Voloshyn" userId="ae7876fd2b2ecfed" providerId="LiveId" clId="{4389D6C9-4345-43D3-8705-D127913B5E7E}" dt="2024-05-02T08:04:45.362" v="4318" actId="478"/>
          <ac:spMkLst>
            <pc:docMk/>
            <pc:sldMk cId="3475580172" sldId="336"/>
            <ac:spMk id="16" creationId="{C38C2111-59A7-66F9-1D3A-709D69A755D4}"/>
          </ac:spMkLst>
        </pc:spChg>
        <pc:spChg chg="add mod">
          <ac:chgData name="Dmitriy Voloshyn" userId="ae7876fd2b2ecfed" providerId="LiveId" clId="{4389D6C9-4345-43D3-8705-D127913B5E7E}" dt="2024-05-02T08:05:18.509" v="4343" actId="1035"/>
          <ac:spMkLst>
            <pc:docMk/>
            <pc:sldMk cId="3475580172" sldId="336"/>
            <ac:spMk id="17" creationId="{D607ADFC-B0CE-1878-1D27-84A79E770633}"/>
          </ac:spMkLst>
        </pc:spChg>
        <pc:spChg chg="add del">
          <ac:chgData name="Dmitriy Voloshyn" userId="ae7876fd2b2ecfed" providerId="LiveId" clId="{4389D6C9-4345-43D3-8705-D127913B5E7E}" dt="2024-05-02T08:07:40.715" v="4345" actId="22"/>
          <ac:spMkLst>
            <pc:docMk/>
            <pc:sldMk cId="3475580172" sldId="336"/>
            <ac:spMk id="19" creationId="{277B246C-0DCB-6A08-C004-94B50C04567F}"/>
          </ac:spMkLst>
        </pc:spChg>
        <pc:spChg chg="add mod">
          <ac:chgData name="Dmitriy Voloshyn" userId="ae7876fd2b2ecfed" providerId="LiveId" clId="{4389D6C9-4345-43D3-8705-D127913B5E7E}" dt="2024-05-02T08:12:07.558" v="4605" actId="1035"/>
          <ac:spMkLst>
            <pc:docMk/>
            <pc:sldMk cId="3475580172" sldId="336"/>
            <ac:spMk id="20" creationId="{A7F0BA9B-8C7A-6918-B3B1-FA152707242D}"/>
          </ac:spMkLst>
        </pc:spChg>
        <pc:spChg chg="add mod">
          <ac:chgData name="Dmitriy Voloshyn" userId="ae7876fd2b2ecfed" providerId="LiveId" clId="{4389D6C9-4345-43D3-8705-D127913B5E7E}" dt="2024-05-02T08:12:14.726" v="4613" actId="1036"/>
          <ac:spMkLst>
            <pc:docMk/>
            <pc:sldMk cId="3475580172" sldId="336"/>
            <ac:spMk id="21" creationId="{791D6909-C8E3-4AD9-3263-E5AD20C0EA12}"/>
          </ac:spMkLst>
        </pc:spChg>
        <pc:spChg chg="add mod">
          <ac:chgData name="Dmitriy Voloshyn" userId="ae7876fd2b2ecfed" providerId="LiveId" clId="{4389D6C9-4345-43D3-8705-D127913B5E7E}" dt="2024-05-02T08:12:07.558" v="4605" actId="1035"/>
          <ac:spMkLst>
            <pc:docMk/>
            <pc:sldMk cId="3475580172" sldId="336"/>
            <ac:spMk id="22" creationId="{4B5921E3-865B-B5F8-8E2E-CBA26297D217}"/>
          </ac:spMkLst>
        </pc:spChg>
        <pc:spChg chg="add mod">
          <ac:chgData name="Dmitriy Voloshyn" userId="ae7876fd2b2ecfed" providerId="LiveId" clId="{4389D6C9-4345-43D3-8705-D127913B5E7E}" dt="2024-05-02T08:12:23.125" v="4619" actId="1035"/>
          <ac:spMkLst>
            <pc:docMk/>
            <pc:sldMk cId="3475580172" sldId="336"/>
            <ac:spMk id="23" creationId="{DC3D7B37-03B3-37A6-6F40-D150B6DB5340}"/>
          </ac:spMkLst>
        </pc:spChg>
        <pc:spChg chg="add del mod">
          <ac:chgData name="Dmitriy Voloshyn" userId="ae7876fd2b2ecfed" providerId="LiveId" clId="{4389D6C9-4345-43D3-8705-D127913B5E7E}" dt="2024-05-02T08:10:42.433" v="4564" actId="478"/>
          <ac:spMkLst>
            <pc:docMk/>
            <pc:sldMk cId="3475580172" sldId="336"/>
            <ac:spMk id="24" creationId="{6798D1A3-0E07-1C9C-9244-344D4F06BBEF}"/>
          </ac:spMkLst>
        </pc:spChg>
      </pc:sldChg>
      <pc:sldChg chg="addSp delSp modSp add mod modAnim">
        <pc:chgData name="Dmitriy Voloshyn" userId="ae7876fd2b2ecfed" providerId="LiveId" clId="{4389D6C9-4345-43D3-8705-D127913B5E7E}" dt="2024-05-02T23:50:08.847" v="12045"/>
        <pc:sldMkLst>
          <pc:docMk/>
          <pc:sldMk cId="3161275863" sldId="337"/>
        </pc:sldMkLst>
        <pc:spChg chg="add mod">
          <ac:chgData name="Dmitriy Voloshyn" userId="ae7876fd2b2ecfed" providerId="LiveId" clId="{4389D6C9-4345-43D3-8705-D127913B5E7E}" dt="2024-05-02T14:56:51.882" v="11101" actId="164"/>
          <ac:spMkLst>
            <pc:docMk/>
            <pc:sldMk cId="3161275863" sldId="337"/>
            <ac:spMk id="7" creationId="{9BA301C4-8EA4-CAD9-C0D6-CF9124101DA4}"/>
          </ac:spMkLst>
        </pc:spChg>
        <pc:spChg chg="mod">
          <ac:chgData name="Dmitriy Voloshyn" userId="ae7876fd2b2ecfed" providerId="LiveId" clId="{4389D6C9-4345-43D3-8705-D127913B5E7E}" dt="2024-05-02T07:58:42.189" v="3886" actId="20577"/>
          <ac:spMkLst>
            <pc:docMk/>
            <pc:sldMk cId="3161275863" sldId="337"/>
            <ac:spMk id="23" creationId="{FF22F90D-655E-566D-AF71-D2FF449B472E}"/>
          </ac:spMkLst>
        </pc:spChg>
        <pc:spChg chg="mod">
          <ac:chgData name="Dmitriy Voloshyn" userId="ae7876fd2b2ecfed" providerId="LiveId" clId="{4389D6C9-4345-43D3-8705-D127913B5E7E}" dt="2024-05-02T14:56:50.213" v="11100" actId="164"/>
          <ac:spMkLst>
            <pc:docMk/>
            <pc:sldMk cId="3161275863" sldId="337"/>
            <ac:spMk id="28" creationId="{C7780BA4-7E83-A947-7886-1D7E2B6F7349}"/>
          </ac:spMkLst>
        </pc:spChg>
        <pc:spChg chg="mod">
          <ac:chgData name="Dmitriy Voloshyn" userId="ae7876fd2b2ecfed" providerId="LiveId" clId="{4389D6C9-4345-43D3-8705-D127913B5E7E}" dt="2024-05-02T14:56:50.213" v="11100" actId="164"/>
          <ac:spMkLst>
            <pc:docMk/>
            <pc:sldMk cId="3161275863" sldId="337"/>
            <ac:spMk id="29" creationId="{8A2DEC43-94FD-75AC-3823-A59DD8A873E5}"/>
          </ac:spMkLst>
        </pc:spChg>
        <pc:spChg chg="mod">
          <ac:chgData name="Dmitriy Voloshyn" userId="ae7876fd2b2ecfed" providerId="LiveId" clId="{4389D6C9-4345-43D3-8705-D127913B5E7E}" dt="2024-05-02T14:56:50.213" v="11100" actId="164"/>
          <ac:spMkLst>
            <pc:docMk/>
            <pc:sldMk cId="3161275863" sldId="337"/>
            <ac:spMk id="30" creationId="{29F84224-17D1-C682-6CD2-163489678CF2}"/>
          </ac:spMkLst>
        </pc:spChg>
        <pc:spChg chg="mod">
          <ac:chgData name="Dmitriy Voloshyn" userId="ae7876fd2b2ecfed" providerId="LiveId" clId="{4389D6C9-4345-43D3-8705-D127913B5E7E}" dt="2024-05-02T14:56:50.213" v="11100" actId="164"/>
          <ac:spMkLst>
            <pc:docMk/>
            <pc:sldMk cId="3161275863" sldId="337"/>
            <ac:spMk id="31" creationId="{15FF4A24-85B2-01A7-9F58-7D1272147959}"/>
          </ac:spMkLst>
        </pc:spChg>
        <pc:spChg chg="mod">
          <ac:chgData name="Dmitriy Voloshyn" userId="ae7876fd2b2ecfed" providerId="LiveId" clId="{4389D6C9-4345-43D3-8705-D127913B5E7E}" dt="2024-05-02T14:56:50.213" v="11100" actId="164"/>
          <ac:spMkLst>
            <pc:docMk/>
            <pc:sldMk cId="3161275863" sldId="337"/>
            <ac:spMk id="33" creationId="{B0B37A19-A71B-7FED-64F6-2E3B351ADFE2}"/>
          </ac:spMkLst>
        </pc:spChg>
        <pc:spChg chg="mod">
          <ac:chgData name="Dmitriy Voloshyn" userId="ae7876fd2b2ecfed" providerId="LiveId" clId="{4389D6C9-4345-43D3-8705-D127913B5E7E}" dt="2024-05-02T14:56:50.213" v="11100" actId="164"/>
          <ac:spMkLst>
            <pc:docMk/>
            <pc:sldMk cId="3161275863" sldId="337"/>
            <ac:spMk id="35" creationId="{BBE4A7ED-9CE6-573F-C8BD-0FD4A1E4DA13}"/>
          </ac:spMkLst>
        </pc:spChg>
        <pc:spChg chg="mod">
          <ac:chgData name="Dmitriy Voloshyn" userId="ae7876fd2b2ecfed" providerId="LiveId" clId="{4389D6C9-4345-43D3-8705-D127913B5E7E}" dt="2024-05-02T14:56:50.213" v="11100" actId="164"/>
          <ac:spMkLst>
            <pc:docMk/>
            <pc:sldMk cId="3161275863" sldId="337"/>
            <ac:spMk id="49" creationId="{A926E269-4775-A20D-6904-F0B186DD5231}"/>
          </ac:spMkLst>
        </pc:spChg>
        <pc:spChg chg="mod">
          <ac:chgData name="Dmitriy Voloshyn" userId="ae7876fd2b2ecfed" providerId="LiveId" clId="{4389D6C9-4345-43D3-8705-D127913B5E7E}" dt="2024-05-02T14:56:50.213" v="11100" actId="164"/>
          <ac:spMkLst>
            <pc:docMk/>
            <pc:sldMk cId="3161275863" sldId="337"/>
            <ac:spMk id="51" creationId="{48A2383B-FACC-0332-95E4-A84B4DBDADE6}"/>
          </ac:spMkLst>
        </pc:spChg>
        <pc:spChg chg="mod">
          <ac:chgData name="Dmitriy Voloshyn" userId="ae7876fd2b2ecfed" providerId="LiveId" clId="{4389D6C9-4345-43D3-8705-D127913B5E7E}" dt="2024-05-02T14:56:50.213" v="11100" actId="164"/>
          <ac:spMkLst>
            <pc:docMk/>
            <pc:sldMk cId="3161275863" sldId="337"/>
            <ac:spMk id="54" creationId="{91DD0560-B0B0-CB01-48FA-564EEDC826EE}"/>
          </ac:spMkLst>
        </pc:spChg>
        <pc:spChg chg="mod">
          <ac:chgData name="Dmitriy Voloshyn" userId="ae7876fd2b2ecfed" providerId="LiveId" clId="{4389D6C9-4345-43D3-8705-D127913B5E7E}" dt="2024-05-02T14:56:50.213" v="11100" actId="164"/>
          <ac:spMkLst>
            <pc:docMk/>
            <pc:sldMk cId="3161275863" sldId="337"/>
            <ac:spMk id="56" creationId="{D847FB53-81AB-143C-AA6E-811A3417D7B8}"/>
          </ac:spMkLst>
        </pc:spChg>
        <pc:spChg chg="mod">
          <ac:chgData name="Dmitriy Voloshyn" userId="ae7876fd2b2ecfed" providerId="LiveId" clId="{4389D6C9-4345-43D3-8705-D127913B5E7E}" dt="2024-05-02T14:56:50.213" v="11100" actId="164"/>
          <ac:spMkLst>
            <pc:docMk/>
            <pc:sldMk cId="3161275863" sldId="337"/>
            <ac:spMk id="59" creationId="{C0F80415-4336-4E8B-390D-A7662BB59CA2}"/>
          </ac:spMkLst>
        </pc:spChg>
        <pc:spChg chg="mod">
          <ac:chgData name="Dmitriy Voloshyn" userId="ae7876fd2b2ecfed" providerId="LiveId" clId="{4389D6C9-4345-43D3-8705-D127913B5E7E}" dt="2024-05-02T14:56:50.213" v="11100" actId="164"/>
          <ac:spMkLst>
            <pc:docMk/>
            <pc:sldMk cId="3161275863" sldId="337"/>
            <ac:spMk id="60" creationId="{A1E1D4CE-C870-5201-6565-042A294BA792}"/>
          </ac:spMkLst>
        </pc:spChg>
        <pc:spChg chg="mod">
          <ac:chgData name="Dmitriy Voloshyn" userId="ae7876fd2b2ecfed" providerId="LiveId" clId="{4389D6C9-4345-43D3-8705-D127913B5E7E}" dt="2024-05-02T14:56:50.213" v="11100" actId="164"/>
          <ac:spMkLst>
            <pc:docMk/>
            <pc:sldMk cId="3161275863" sldId="337"/>
            <ac:spMk id="63" creationId="{F4A873ED-D45C-3355-A401-7FCD4299E92E}"/>
          </ac:spMkLst>
        </pc:spChg>
        <pc:spChg chg="mod">
          <ac:chgData name="Dmitriy Voloshyn" userId="ae7876fd2b2ecfed" providerId="LiveId" clId="{4389D6C9-4345-43D3-8705-D127913B5E7E}" dt="2024-05-02T14:56:50.213" v="11100" actId="164"/>
          <ac:spMkLst>
            <pc:docMk/>
            <pc:sldMk cId="3161275863" sldId="337"/>
            <ac:spMk id="64" creationId="{3271B8AF-8EF6-F40C-DB87-61A54D8B9580}"/>
          </ac:spMkLst>
        </pc:spChg>
        <pc:spChg chg="mod">
          <ac:chgData name="Dmitriy Voloshyn" userId="ae7876fd2b2ecfed" providerId="LiveId" clId="{4389D6C9-4345-43D3-8705-D127913B5E7E}" dt="2024-05-02T14:56:50.213" v="11100" actId="164"/>
          <ac:spMkLst>
            <pc:docMk/>
            <pc:sldMk cId="3161275863" sldId="337"/>
            <ac:spMk id="65" creationId="{F5D4B69C-4DB6-E01B-600A-73570A89DF9E}"/>
          </ac:spMkLst>
        </pc:spChg>
        <pc:spChg chg="mod">
          <ac:chgData name="Dmitriy Voloshyn" userId="ae7876fd2b2ecfed" providerId="LiveId" clId="{4389D6C9-4345-43D3-8705-D127913B5E7E}" dt="2024-05-02T14:56:50.213" v="11100" actId="164"/>
          <ac:spMkLst>
            <pc:docMk/>
            <pc:sldMk cId="3161275863" sldId="337"/>
            <ac:spMk id="68" creationId="{B99C822B-C3FB-1A43-5FC6-EBB6105638A4}"/>
          </ac:spMkLst>
        </pc:spChg>
        <pc:spChg chg="mod">
          <ac:chgData name="Dmitriy Voloshyn" userId="ae7876fd2b2ecfed" providerId="LiveId" clId="{4389D6C9-4345-43D3-8705-D127913B5E7E}" dt="2024-05-02T14:56:50.213" v="11100" actId="164"/>
          <ac:spMkLst>
            <pc:docMk/>
            <pc:sldMk cId="3161275863" sldId="337"/>
            <ac:spMk id="69" creationId="{4BD6ED2F-8945-2610-ED77-275F37EDEC70}"/>
          </ac:spMkLst>
        </pc:spChg>
        <pc:spChg chg="del">
          <ac:chgData name="Dmitriy Voloshyn" userId="ae7876fd2b2ecfed" providerId="LiveId" clId="{4389D6C9-4345-43D3-8705-D127913B5E7E}" dt="2024-05-02T07:58:30.503" v="3866" actId="478"/>
          <ac:spMkLst>
            <pc:docMk/>
            <pc:sldMk cId="3161275863" sldId="337"/>
            <ac:spMk id="81" creationId="{76C71728-3E43-639D-CD07-9EF956C75C45}"/>
          </ac:spMkLst>
        </pc:spChg>
        <pc:grpChg chg="add mod">
          <ac:chgData name="Dmitriy Voloshyn" userId="ae7876fd2b2ecfed" providerId="LiveId" clId="{4389D6C9-4345-43D3-8705-D127913B5E7E}" dt="2024-05-02T14:56:50.213" v="11100" actId="164"/>
          <ac:grpSpMkLst>
            <pc:docMk/>
            <pc:sldMk cId="3161275863" sldId="337"/>
            <ac:grpSpMk id="3" creationId="{69C1018C-24E8-FACD-3B41-E74F64D27868}"/>
          </ac:grpSpMkLst>
        </pc:grpChg>
        <pc:grpChg chg="add mod">
          <ac:chgData name="Dmitriy Voloshyn" userId="ae7876fd2b2ecfed" providerId="LiveId" clId="{4389D6C9-4345-43D3-8705-D127913B5E7E}" dt="2024-05-02T14:56:51.882" v="11101" actId="164"/>
          <ac:grpSpMkLst>
            <pc:docMk/>
            <pc:sldMk cId="3161275863" sldId="337"/>
            <ac:grpSpMk id="5" creationId="{0BE0F083-6225-773F-35B2-F3D6538593AD}"/>
          </ac:grpSpMkLst>
        </pc:grpChg>
        <pc:grpChg chg="mod">
          <ac:chgData name="Dmitriy Voloshyn" userId="ae7876fd2b2ecfed" providerId="LiveId" clId="{4389D6C9-4345-43D3-8705-D127913B5E7E}" dt="2024-05-02T14:56:50.213" v="11100" actId="164"/>
          <ac:grpSpMkLst>
            <pc:docMk/>
            <pc:sldMk cId="3161275863" sldId="337"/>
            <ac:grpSpMk id="37" creationId="{A1C38188-754B-DDC2-0C48-53CD93768C24}"/>
          </ac:grpSpMkLst>
        </pc:grpChg>
        <pc:cxnChg chg="add mod">
          <ac:chgData name="Dmitriy Voloshyn" userId="ae7876fd2b2ecfed" providerId="LiveId" clId="{4389D6C9-4345-43D3-8705-D127913B5E7E}" dt="2024-05-02T14:56:51.882" v="11101" actId="164"/>
          <ac:cxnSpMkLst>
            <pc:docMk/>
            <pc:sldMk cId="3161275863" sldId="337"/>
            <ac:cxnSpMk id="6" creationId="{3431FBC5-E891-9588-8CE7-51605806FBDE}"/>
          </ac:cxnSpMkLst>
        </pc:cxnChg>
        <pc:cxnChg chg="mod">
          <ac:chgData name="Dmitriy Voloshyn" userId="ae7876fd2b2ecfed" providerId="LiveId" clId="{4389D6C9-4345-43D3-8705-D127913B5E7E}" dt="2024-05-02T14:56:50.213" v="11100" actId="164"/>
          <ac:cxnSpMkLst>
            <pc:docMk/>
            <pc:sldMk cId="3161275863" sldId="337"/>
            <ac:cxnSpMk id="24" creationId="{9D9E1FCE-7B00-94E0-A9F2-C03271D7D7A3}"/>
          </ac:cxnSpMkLst>
        </pc:cxnChg>
        <pc:cxnChg chg="mod">
          <ac:chgData name="Dmitriy Voloshyn" userId="ae7876fd2b2ecfed" providerId="LiveId" clId="{4389D6C9-4345-43D3-8705-D127913B5E7E}" dt="2024-05-02T14:56:50.213" v="11100" actId="164"/>
          <ac:cxnSpMkLst>
            <pc:docMk/>
            <pc:sldMk cId="3161275863" sldId="337"/>
            <ac:cxnSpMk id="25" creationId="{B5A0B428-D282-4A41-DCB1-9EFE1237AD6C}"/>
          </ac:cxnSpMkLst>
        </pc:cxnChg>
        <pc:cxnChg chg="mod">
          <ac:chgData name="Dmitriy Voloshyn" userId="ae7876fd2b2ecfed" providerId="LiveId" clId="{4389D6C9-4345-43D3-8705-D127913B5E7E}" dt="2024-05-02T14:56:50.213" v="11100" actId="164"/>
          <ac:cxnSpMkLst>
            <pc:docMk/>
            <pc:sldMk cId="3161275863" sldId="337"/>
            <ac:cxnSpMk id="32" creationId="{300C6DEE-2618-7F20-E088-7BF494117B87}"/>
          </ac:cxnSpMkLst>
        </pc:cxnChg>
        <pc:cxnChg chg="mod">
          <ac:chgData name="Dmitriy Voloshyn" userId="ae7876fd2b2ecfed" providerId="LiveId" clId="{4389D6C9-4345-43D3-8705-D127913B5E7E}" dt="2024-05-02T14:56:50.213" v="11100" actId="164"/>
          <ac:cxnSpMkLst>
            <pc:docMk/>
            <pc:sldMk cId="3161275863" sldId="337"/>
            <ac:cxnSpMk id="34" creationId="{A55BA6D3-6B62-B42E-50E2-225BB5F7DD1A}"/>
          </ac:cxnSpMkLst>
        </pc:cxnChg>
        <pc:cxnChg chg="mod">
          <ac:chgData name="Dmitriy Voloshyn" userId="ae7876fd2b2ecfed" providerId="LiveId" clId="{4389D6C9-4345-43D3-8705-D127913B5E7E}" dt="2024-05-02T14:56:50.213" v="11100" actId="164"/>
          <ac:cxnSpMkLst>
            <pc:docMk/>
            <pc:sldMk cId="3161275863" sldId="337"/>
            <ac:cxnSpMk id="48" creationId="{D5FC35D6-D740-A424-54CF-0EA4361F5189}"/>
          </ac:cxnSpMkLst>
        </pc:cxnChg>
        <pc:cxnChg chg="mod">
          <ac:chgData name="Dmitriy Voloshyn" userId="ae7876fd2b2ecfed" providerId="LiveId" clId="{4389D6C9-4345-43D3-8705-D127913B5E7E}" dt="2024-05-02T14:56:50.213" v="11100" actId="164"/>
          <ac:cxnSpMkLst>
            <pc:docMk/>
            <pc:sldMk cId="3161275863" sldId="337"/>
            <ac:cxnSpMk id="50" creationId="{64B51C47-B10B-5A30-5881-B4C21ADD21BB}"/>
          </ac:cxnSpMkLst>
        </pc:cxnChg>
        <pc:cxnChg chg="mod">
          <ac:chgData name="Dmitriy Voloshyn" userId="ae7876fd2b2ecfed" providerId="LiveId" clId="{4389D6C9-4345-43D3-8705-D127913B5E7E}" dt="2024-05-02T14:56:50.213" v="11100" actId="164"/>
          <ac:cxnSpMkLst>
            <pc:docMk/>
            <pc:sldMk cId="3161275863" sldId="337"/>
            <ac:cxnSpMk id="53" creationId="{7BF74CB1-EE86-B2E6-ECE3-D7B634601A72}"/>
          </ac:cxnSpMkLst>
        </pc:cxnChg>
        <pc:cxnChg chg="mod">
          <ac:chgData name="Dmitriy Voloshyn" userId="ae7876fd2b2ecfed" providerId="LiveId" clId="{4389D6C9-4345-43D3-8705-D127913B5E7E}" dt="2024-05-02T14:56:50.213" v="11100" actId="164"/>
          <ac:cxnSpMkLst>
            <pc:docMk/>
            <pc:sldMk cId="3161275863" sldId="337"/>
            <ac:cxnSpMk id="55" creationId="{11602DCD-5A0A-5F56-9F92-A2885DCF3A09}"/>
          </ac:cxnSpMkLst>
        </pc:cxnChg>
        <pc:cxnChg chg="mod">
          <ac:chgData name="Dmitriy Voloshyn" userId="ae7876fd2b2ecfed" providerId="LiveId" clId="{4389D6C9-4345-43D3-8705-D127913B5E7E}" dt="2024-05-02T14:56:50.213" v="11100" actId="164"/>
          <ac:cxnSpMkLst>
            <pc:docMk/>
            <pc:sldMk cId="3161275863" sldId="337"/>
            <ac:cxnSpMk id="74" creationId="{7110C330-CD6A-F359-D5D2-3F9592EBA9DF}"/>
          </ac:cxnSpMkLst>
        </pc:cxnChg>
        <pc:cxnChg chg="del">
          <ac:chgData name="Dmitriy Voloshyn" userId="ae7876fd2b2ecfed" providerId="LiveId" clId="{4389D6C9-4345-43D3-8705-D127913B5E7E}" dt="2024-05-02T07:58:30.503" v="3866" actId="478"/>
          <ac:cxnSpMkLst>
            <pc:docMk/>
            <pc:sldMk cId="3161275863" sldId="337"/>
            <ac:cxnSpMk id="79" creationId="{5BE91933-5C63-E4E8-CA88-AFEA6D939299}"/>
          </ac:cxnSpMkLst>
        </pc:cxnChg>
      </pc:sldChg>
      <pc:sldChg chg="addSp delSp modSp new mod delAnim modAnim">
        <pc:chgData name="Dmitriy Voloshyn" userId="ae7876fd2b2ecfed" providerId="LiveId" clId="{4389D6C9-4345-43D3-8705-D127913B5E7E}" dt="2024-05-02T14:54:13.587" v="11062"/>
        <pc:sldMkLst>
          <pc:docMk/>
          <pc:sldMk cId="4075994981" sldId="338"/>
        </pc:sldMkLst>
        <pc:spChg chg="del">
          <ac:chgData name="Dmitriy Voloshyn" userId="ae7876fd2b2ecfed" providerId="LiveId" clId="{4389D6C9-4345-43D3-8705-D127913B5E7E}" dt="2024-05-02T08:27:33.540" v="4621" actId="478"/>
          <ac:spMkLst>
            <pc:docMk/>
            <pc:sldMk cId="4075994981" sldId="338"/>
            <ac:spMk id="2" creationId="{6E386B7B-71D1-A4B4-E6FD-27A609EB451F}"/>
          </ac:spMkLst>
        </pc:spChg>
        <pc:spChg chg="del">
          <ac:chgData name="Dmitriy Voloshyn" userId="ae7876fd2b2ecfed" providerId="LiveId" clId="{4389D6C9-4345-43D3-8705-D127913B5E7E}" dt="2024-05-02T08:27:33.540" v="4621" actId="478"/>
          <ac:spMkLst>
            <pc:docMk/>
            <pc:sldMk cId="4075994981" sldId="338"/>
            <ac:spMk id="3" creationId="{BE469DC3-2383-9CBC-2DE5-6A3EB8D181DE}"/>
          </ac:spMkLst>
        </pc:spChg>
        <pc:spChg chg="add mod">
          <ac:chgData name="Dmitriy Voloshyn" userId="ae7876fd2b2ecfed" providerId="LiveId" clId="{4389D6C9-4345-43D3-8705-D127913B5E7E}" dt="2024-05-02T08:27:54.778" v="4649" actId="20577"/>
          <ac:spMkLst>
            <pc:docMk/>
            <pc:sldMk cId="4075994981" sldId="338"/>
            <ac:spMk id="4" creationId="{0A27ACB3-19B7-A132-3699-F76F0F6315CC}"/>
          </ac:spMkLst>
        </pc:spChg>
        <pc:spChg chg="add mod">
          <ac:chgData name="Dmitriy Voloshyn" userId="ae7876fd2b2ecfed" providerId="LiveId" clId="{4389D6C9-4345-43D3-8705-D127913B5E7E}" dt="2024-05-02T08:42:17.669" v="5476" actId="1076"/>
          <ac:spMkLst>
            <pc:docMk/>
            <pc:sldMk cId="4075994981" sldId="338"/>
            <ac:spMk id="5" creationId="{BB98F348-E3F9-0B6D-49BD-292DB5ACC2C0}"/>
          </ac:spMkLst>
        </pc:spChg>
        <pc:spChg chg="add mod">
          <ac:chgData name="Dmitriy Voloshyn" userId="ae7876fd2b2ecfed" providerId="LiveId" clId="{4389D6C9-4345-43D3-8705-D127913B5E7E}" dt="2024-05-02T10:12:48.039" v="6111" actId="20577"/>
          <ac:spMkLst>
            <pc:docMk/>
            <pc:sldMk cId="4075994981" sldId="338"/>
            <ac:spMk id="6" creationId="{755E70D4-982B-FED1-0D8C-54F1CE98C437}"/>
          </ac:spMkLst>
        </pc:spChg>
        <pc:spChg chg="add mod">
          <ac:chgData name="Dmitriy Voloshyn" userId="ae7876fd2b2ecfed" providerId="LiveId" clId="{4389D6C9-4345-43D3-8705-D127913B5E7E}" dt="2024-05-02T08:42:08.100" v="5474" actId="1076"/>
          <ac:spMkLst>
            <pc:docMk/>
            <pc:sldMk cId="4075994981" sldId="338"/>
            <ac:spMk id="7" creationId="{96479CBD-C987-B9C0-657E-CCF6AE4B8DB6}"/>
          </ac:spMkLst>
        </pc:spChg>
        <pc:spChg chg="add del mod">
          <ac:chgData name="Dmitriy Voloshyn" userId="ae7876fd2b2ecfed" providerId="LiveId" clId="{4389D6C9-4345-43D3-8705-D127913B5E7E}" dt="2024-05-02T08:37:07.325" v="5247" actId="478"/>
          <ac:spMkLst>
            <pc:docMk/>
            <pc:sldMk cId="4075994981" sldId="338"/>
            <ac:spMk id="8" creationId="{014C7EF1-76E1-C848-C27B-DC5825CD1BA0}"/>
          </ac:spMkLst>
        </pc:spChg>
        <pc:spChg chg="add del mod">
          <ac:chgData name="Dmitriy Voloshyn" userId="ae7876fd2b2ecfed" providerId="LiveId" clId="{4389D6C9-4345-43D3-8705-D127913B5E7E}" dt="2024-05-02T08:30:39.156" v="4725" actId="478"/>
          <ac:spMkLst>
            <pc:docMk/>
            <pc:sldMk cId="4075994981" sldId="338"/>
            <ac:spMk id="9" creationId="{17060B2C-0F42-C4C9-8DD4-A056B29EEB3E}"/>
          </ac:spMkLst>
        </pc:spChg>
        <pc:spChg chg="add mod">
          <ac:chgData name="Dmitriy Voloshyn" userId="ae7876fd2b2ecfed" providerId="LiveId" clId="{4389D6C9-4345-43D3-8705-D127913B5E7E}" dt="2024-05-02T08:36:09.489" v="5183" actId="20577"/>
          <ac:spMkLst>
            <pc:docMk/>
            <pc:sldMk cId="4075994981" sldId="338"/>
            <ac:spMk id="10" creationId="{D143D039-66E9-3E17-A41F-7A947EDC0DC1}"/>
          </ac:spMkLst>
        </pc:spChg>
        <pc:spChg chg="add mod">
          <ac:chgData name="Dmitriy Voloshyn" userId="ae7876fd2b2ecfed" providerId="LiveId" clId="{4389D6C9-4345-43D3-8705-D127913B5E7E}" dt="2024-05-02T08:41:57.920" v="5472" actId="1076"/>
          <ac:spMkLst>
            <pc:docMk/>
            <pc:sldMk cId="4075994981" sldId="338"/>
            <ac:spMk id="11" creationId="{2F3B3AE0-BD07-B8CE-53AF-B473D4FF4ABA}"/>
          </ac:spMkLst>
        </pc:spChg>
        <pc:spChg chg="add del mod">
          <ac:chgData name="Dmitriy Voloshyn" userId="ae7876fd2b2ecfed" providerId="LiveId" clId="{4389D6C9-4345-43D3-8705-D127913B5E7E}" dt="2024-05-02T08:32:31.022" v="4894" actId="478"/>
          <ac:spMkLst>
            <pc:docMk/>
            <pc:sldMk cId="4075994981" sldId="338"/>
            <ac:spMk id="12" creationId="{52612375-7A72-FC79-0515-AEDAB515A14C}"/>
          </ac:spMkLst>
        </pc:spChg>
        <pc:spChg chg="add del mod">
          <ac:chgData name="Dmitriy Voloshyn" userId="ae7876fd2b2ecfed" providerId="LiveId" clId="{4389D6C9-4345-43D3-8705-D127913B5E7E}" dt="2024-05-02T08:32:35.059" v="4896" actId="478"/>
          <ac:spMkLst>
            <pc:docMk/>
            <pc:sldMk cId="4075994981" sldId="338"/>
            <ac:spMk id="13" creationId="{0209CE46-05F1-D4DE-FA95-2E96ABA7B788}"/>
          </ac:spMkLst>
        </pc:spChg>
        <pc:spChg chg="add mod">
          <ac:chgData name="Dmitriy Voloshyn" userId="ae7876fd2b2ecfed" providerId="LiveId" clId="{4389D6C9-4345-43D3-8705-D127913B5E7E}" dt="2024-05-02T08:42:01.726" v="5473" actId="1076"/>
          <ac:spMkLst>
            <pc:docMk/>
            <pc:sldMk cId="4075994981" sldId="338"/>
            <ac:spMk id="14" creationId="{A152FF53-4D4D-83EA-3600-039BB3684C39}"/>
          </ac:spMkLst>
        </pc:spChg>
        <pc:spChg chg="add mod">
          <ac:chgData name="Dmitriy Voloshyn" userId="ae7876fd2b2ecfed" providerId="LiveId" clId="{4389D6C9-4345-43D3-8705-D127913B5E7E}" dt="2024-05-02T08:42:08.100" v="5474" actId="1076"/>
          <ac:spMkLst>
            <pc:docMk/>
            <pc:sldMk cId="4075994981" sldId="338"/>
            <ac:spMk id="15" creationId="{E6AFD6E8-F4EC-0B80-54AE-2A41DAD1A2A3}"/>
          </ac:spMkLst>
        </pc:spChg>
        <pc:spChg chg="add mod">
          <ac:chgData name="Dmitriy Voloshyn" userId="ae7876fd2b2ecfed" providerId="LiveId" clId="{4389D6C9-4345-43D3-8705-D127913B5E7E}" dt="2024-05-02T08:42:13.733" v="5475" actId="1076"/>
          <ac:spMkLst>
            <pc:docMk/>
            <pc:sldMk cId="4075994981" sldId="338"/>
            <ac:spMk id="16" creationId="{1EF56BC0-F592-A4E7-5410-D58341B62150}"/>
          </ac:spMkLst>
        </pc:spChg>
        <pc:spChg chg="add mod">
          <ac:chgData name="Dmitriy Voloshyn" userId="ae7876fd2b2ecfed" providerId="LiveId" clId="{4389D6C9-4345-43D3-8705-D127913B5E7E}" dt="2024-05-02T11:17:38.879" v="8379" actId="1036"/>
          <ac:spMkLst>
            <pc:docMk/>
            <pc:sldMk cId="4075994981" sldId="338"/>
            <ac:spMk id="17" creationId="{2550CAB5-2AA3-4B05-596A-7493B847D114}"/>
          </ac:spMkLst>
        </pc:spChg>
        <pc:spChg chg="add mod">
          <ac:chgData name="Dmitriy Voloshyn" userId="ae7876fd2b2ecfed" providerId="LiveId" clId="{4389D6C9-4345-43D3-8705-D127913B5E7E}" dt="2024-05-02T08:46:57.293" v="6046" actId="1076"/>
          <ac:spMkLst>
            <pc:docMk/>
            <pc:sldMk cId="4075994981" sldId="338"/>
            <ac:spMk id="18" creationId="{2C5796EE-DAF8-9EC4-F51A-1F3B1FF65C25}"/>
          </ac:spMkLst>
        </pc:spChg>
        <pc:spChg chg="add mod">
          <ac:chgData name="Dmitriy Voloshyn" userId="ae7876fd2b2ecfed" providerId="LiveId" clId="{4389D6C9-4345-43D3-8705-D127913B5E7E}" dt="2024-05-02T11:17:38.879" v="8379" actId="1036"/>
          <ac:spMkLst>
            <pc:docMk/>
            <pc:sldMk cId="4075994981" sldId="338"/>
            <ac:spMk id="19" creationId="{CF157E3C-DD5A-C450-2283-BC38ED0F9E85}"/>
          </ac:spMkLst>
        </pc:spChg>
        <pc:spChg chg="add mod">
          <ac:chgData name="Dmitriy Voloshyn" userId="ae7876fd2b2ecfed" providerId="LiveId" clId="{4389D6C9-4345-43D3-8705-D127913B5E7E}" dt="2024-05-02T08:46:45.572" v="6044" actId="164"/>
          <ac:spMkLst>
            <pc:docMk/>
            <pc:sldMk cId="4075994981" sldId="338"/>
            <ac:spMk id="20" creationId="{7B47BB70-0B4D-08FE-ECC8-BD292C19D98E}"/>
          </ac:spMkLst>
        </pc:spChg>
        <pc:spChg chg="add mod">
          <ac:chgData name="Dmitriy Voloshyn" userId="ae7876fd2b2ecfed" providerId="LiveId" clId="{4389D6C9-4345-43D3-8705-D127913B5E7E}" dt="2024-05-02T08:47:09.498" v="6047" actId="1076"/>
          <ac:spMkLst>
            <pc:docMk/>
            <pc:sldMk cId="4075994981" sldId="338"/>
            <ac:spMk id="26" creationId="{95EE5882-0C16-6CB1-278F-0D219BD90C0D}"/>
          </ac:spMkLst>
        </pc:spChg>
        <pc:grpChg chg="add mod">
          <ac:chgData name="Dmitriy Voloshyn" userId="ae7876fd2b2ecfed" providerId="LiveId" clId="{4389D6C9-4345-43D3-8705-D127913B5E7E}" dt="2024-05-02T11:17:49.280" v="8381" actId="1035"/>
          <ac:grpSpMkLst>
            <pc:docMk/>
            <pc:sldMk cId="4075994981" sldId="338"/>
            <ac:grpSpMk id="27" creationId="{101594A0-3D51-C3C4-1D1B-2F94A5E4FD93}"/>
          </ac:grpSpMkLst>
        </pc:grpChg>
        <pc:cxnChg chg="add mod">
          <ac:chgData name="Dmitriy Voloshyn" userId="ae7876fd2b2ecfed" providerId="LiveId" clId="{4389D6C9-4345-43D3-8705-D127913B5E7E}" dt="2024-05-02T08:46:45.572" v="6044" actId="164"/>
          <ac:cxnSpMkLst>
            <pc:docMk/>
            <pc:sldMk cId="4075994981" sldId="338"/>
            <ac:cxnSpMk id="22" creationId="{8A169E0A-A0B9-D342-4968-88DF4A756C3A}"/>
          </ac:cxnSpMkLst>
        </pc:cxnChg>
        <pc:cxnChg chg="add mod">
          <ac:chgData name="Dmitriy Voloshyn" userId="ae7876fd2b2ecfed" providerId="LiveId" clId="{4389D6C9-4345-43D3-8705-D127913B5E7E}" dt="2024-05-02T08:46:45.572" v="6044" actId="164"/>
          <ac:cxnSpMkLst>
            <pc:docMk/>
            <pc:sldMk cId="4075994981" sldId="338"/>
            <ac:cxnSpMk id="25" creationId="{6A6BFE5C-294B-AF5B-8FFE-A80788485988}"/>
          </ac:cxnSpMkLst>
        </pc:cxnChg>
      </pc:sldChg>
      <pc:sldChg chg="addSp delSp modSp new mod delAnim modAnim">
        <pc:chgData name="Dmitriy Voloshyn" userId="ae7876fd2b2ecfed" providerId="LiveId" clId="{4389D6C9-4345-43D3-8705-D127913B5E7E}" dt="2024-05-02T23:52:50.532" v="12058" actId="20577"/>
        <pc:sldMkLst>
          <pc:docMk/>
          <pc:sldMk cId="202882042" sldId="339"/>
        </pc:sldMkLst>
        <pc:spChg chg="add mod">
          <ac:chgData name="Dmitriy Voloshyn" userId="ae7876fd2b2ecfed" providerId="LiveId" clId="{4389D6C9-4345-43D3-8705-D127913B5E7E}" dt="2024-05-02T10:22:43.964" v="6303" actId="1076"/>
          <ac:spMkLst>
            <pc:docMk/>
            <pc:sldMk cId="202882042" sldId="339"/>
            <ac:spMk id="2" creationId="{CB0D353B-CEFF-C77B-F4BD-EEFCEB3F5362}"/>
          </ac:spMkLst>
        </pc:spChg>
        <pc:spChg chg="del">
          <ac:chgData name="Dmitriy Voloshyn" userId="ae7876fd2b2ecfed" providerId="LiveId" clId="{4389D6C9-4345-43D3-8705-D127913B5E7E}" dt="2024-05-02T10:11:42.650" v="6049" actId="478"/>
          <ac:spMkLst>
            <pc:docMk/>
            <pc:sldMk cId="202882042" sldId="339"/>
            <ac:spMk id="2" creationId="{F3622513-23B9-7575-B297-96EE513F7949}"/>
          </ac:spMkLst>
        </pc:spChg>
        <pc:spChg chg="del">
          <ac:chgData name="Dmitriy Voloshyn" userId="ae7876fd2b2ecfed" providerId="LiveId" clId="{4389D6C9-4345-43D3-8705-D127913B5E7E}" dt="2024-05-02T10:11:44.762" v="6050" actId="478"/>
          <ac:spMkLst>
            <pc:docMk/>
            <pc:sldMk cId="202882042" sldId="339"/>
            <ac:spMk id="3" creationId="{2E0956F3-7D3F-EC10-DF5D-08CCC4511442}"/>
          </ac:spMkLst>
        </pc:spChg>
        <pc:spChg chg="add mod">
          <ac:chgData name="Dmitriy Voloshyn" userId="ae7876fd2b2ecfed" providerId="LiveId" clId="{4389D6C9-4345-43D3-8705-D127913B5E7E}" dt="2024-05-02T10:43:14.836" v="6669" actId="20577"/>
          <ac:spMkLst>
            <pc:docMk/>
            <pc:sldMk cId="202882042" sldId="339"/>
            <ac:spMk id="4" creationId="{B58F7CB7-9D2A-3143-411C-652A0AD31E72}"/>
          </ac:spMkLst>
        </pc:spChg>
        <pc:spChg chg="mod">
          <ac:chgData name="Dmitriy Voloshyn" userId="ae7876fd2b2ecfed" providerId="LiveId" clId="{4389D6C9-4345-43D3-8705-D127913B5E7E}" dt="2024-05-02T10:19:56.765" v="6295"/>
          <ac:spMkLst>
            <pc:docMk/>
            <pc:sldMk cId="202882042" sldId="339"/>
            <ac:spMk id="10" creationId="{17CFB1A1-632F-2D0B-FDE7-C0B73D71178A}"/>
          </ac:spMkLst>
        </pc:spChg>
        <pc:spChg chg="mod">
          <ac:chgData name="Dmitriy Voloshyn" userId="ae7876fd2b2ecfed" providerId="LiveId" clId="{4389D6C9-4345-43D3-8705-D127913B5E7E}" dt="2024-05-02T10:19:56.765" v="6295"/>
          <ac:spMkLst>
            <pc:docMk/>
            <pc:sldMk cId="202882042" sldId="339"/>
            <ac:spMk id="11" creationId="{8DA1E162-EDEB-B7A0-B434-2A102D13FF04}"/>
          </ac:spMkLst>
        </pc:spChg>
        <pc:spChg chg="mod">
          <ac:chgData name="Dmitriy Voloshyn" userId="ae7876fd2b2ecfed" providerId="LiveId" clId="{4389D6C9-4345-43D3-8705-D127913B5E7E}" dt="2024-05-02T10:19:56.765" v="6295"/>
          <ac:spMkLst>
            <pc:docMk/>
            <pc:sldMk cId="202882042" sldId="339"/>
            <ac:spMk id="12" creationId="{395C55B2-D48A-E599-7D56-185026A39E1F}"/>
          </ac:spMkLst>
        </pc:spChg>
        <pc:spChg chg="mod">
          <ac:chgData name="Dmitriy Voloshyn" userId="ae7876fd2b2ecfed" providerId="LiveId" clId="{4389D6C9-4345-43D3-8705-D127913B5E7E}" dt="2024-05-02T10:19:56.765" v="6295"/>
          <ac:spMkLst>
            <pc:docMk/>
            <pc:sldMk cId="202882042" sldId="339"/>
            <ac:spMk id="13" creationId="{8ED397E6-D0F7-91B4-0AD3-9842E57D853C}"/>
          </ac:spMkLst>
        </pc:spChg>
        <pc:spChg chg="mod">
          <ac:chgData name="Dmitriy Voloshyn" userId="ae7876fd2b2ecfed" providerId="LiveId" clId="{4389D6C9-4345-43D3-8705-D127913B5E7E}" dt="2024-05-02T10:19:56.765" v="6295"/>
          <ac:spMkLst>
            <pc:docMk/>
            <pc:sldMk cId="202882042" sldId="339"/>
            <ac:spMk id="14" creationId="{B032B904-6DCE-3F89-0FB6-C157A7E4AB35}"/>
          </ac:spMkLst>
        </pc:spChg>
        <pc:spChg chg="mod">
          <ac:chgData name="Dmitriy Voloshyn" userId="ae7876fd2b2ecfed" providerId="LiveId" clId="{4389D6C9-4345-43D3-8705-D127913B5E7E}" dt="2024-05-02T10:19:56.765" v="6295"/>
          <ac:spMkLst>
            <pc:docMk/>
            <pc:sldMk cId="202882042" sldId="339"/>
            <ac:spMk id="15" creationId="{D1ABDAAC-A203-1575-66BF-1AC4876C87CD}"/>
          </ac:spMkLst>
        </pc:spChg>
        <pc:spChg chg="mod">
          <ac:chgData name="Dmitriy Voloshyn" userId="ae7876fd2b2ecfed" providerId="LiveId" clId="{4389D6C9-4345-43D3-8705-D127913B5E7E}" dt="2024-05-02T10:19:56.765" v="6295"/>
          <ac:spMkLst>
            <pc:docMk/>
            <pc:sldMk cId="202882042" sldId="339"/>
            <ac:spMk id="16" creationId="{BB9D15D4-77D6-E9A3-9CAE-0F920552B6C0}"/>
          </ac:spMkLst>
        </pc:spChg>
        <pc:spChg chg="mod">
          <ac:chgData name="Dmitriy Voloshyn" userId="ae7876fd2b2ecfed" providerId="LiveId" clId="{4389D6C9-4345-43D3-8705-D127913B5E7E}" dt="2024-05-02T10:19:56.765" v="6295"/>
          <ac:spMkLst>
            <pc:docMk/>
            <pc:sldMk cId="202882042" sldId="339"/>
            <ac:spMk id="17" creationId="{64818E2E-7CE1-D8F3-C1BE-B81CA74AFB08}"/>
          </ac:spMkLst>
        </pc:spChg>
        <pc:spChg chg="mod">
          <ac:chgData name="Dmitriy Voloshyn" userId="ae7876fd2b2ecfed" providerId="LiveId" clId="{4389D6C9-4345-43D3-8705-D127913B5E7E}" dt="2024-05-02T10:19:56.765" v="6295"/>
          <ac:spMkLst>
            <pc:docMk/>
            <pc:sldMk cId="202882042" sldId="339"/>
            <ac:spMk id="18" creationId="{9B53FA00-B2CE-1D2C-E758-3512F38C1ADE}"/>
          </ac:spMkLst>
        </pc:spChg>
        <pc:spChg chg="mod">
          <ac:chgData name="Dmitriy Voloshyn" userId="ae7876fd2b2ecfed" providerId="LiveId" clId="{4389D6C9-4345-43D3-8705-D127913B5E7E}" dt="2024-05-02T10:19:56.765" v="6295"/>
          <ac:spMkLst>
            <pc:docMk/>
            <pc:sldMk cId="202882042" sldId="339"/>
            <ac:spMk id="19" creationId="{6C8246B2-A718-5F76-CEDC-E156DFEEE19D}"/>
          </ac:spMkLst>
        </pc:spChg>
        <pc:spChg chg="mod">
          <ac:chgData name="Dmitriy Voloshyn" userId="ae7876fd2b2ecfed" providerId="LiveId" clId="{4389D6C9-4345-43D3-8705-D127913B5E7E}" dt="2024-05-02T10:19:56.765" v="6295"/>
          <ac:spMkLst>
            <pc:docMk/>
            <pc:sldMk cId="202882042" sldId="339"/>
            <ac:spMk id="21" creationId="{3A7A2D8E-EA35-0B5B-40FB-6A7C3D220182}"/>
          </ac:spMkLst>
        </pc:spChg>
        <pc:spChg chg="mod">
          <ac:chgData name="Dmitriy Voloshyn" userId="ae7876fd2b2ecfed" providerId="LiveId" clId="{4389D6C9-4345-43D3-8705-D127913B5E7E}" dt="2024-05-02T10:19:56.765" v="6295"/>
          <ac:spMkLst>
            <pc:docMk/>
            <pc:sldMk cId="202882042" sldId="339"/>
            <ac:spMk id="22" creationId="{386A1748-0BDC-E392-C3E9-D71918DA3F18}"/>
          </ac:spMkLst>
        </pc:spChg>
        <pc:spChg chg="mod">
          <ac:chgData name="Dmitriy Voloshyn" userId="ae7876fd2b2ecfed" providerId="LiveId" clId="{4389D6C9-4345-43D3-8705-D127913B5E7E}" dt="2024-05-02T10:19:56.765" v="6295"/>
          <ac:spMkLst>
            <pc:docMk/>
            <pc:sldMk cId="202882042" sldId="339"/>
            <ac:spMk id="30" creationId="{BB1F83EA-F584-9F50-527A-CAF54113073E}"/>
          </ac:spMkLst>
        </pc:spChg>
        <pc:spChg chg="mod">
          <ac:chgData name="Dmitriy Voloshyn" userId="ae7876fd2b2ecfed" providerId="LiveId" clId="{4389D6C9-4345-43D3-8705-D127913B5E7E}" dt="2024-05-02T10:19:56.765" v="6295"/>
          <ac:spMkLst>
            <pc:docMk/>
            <pc:sldMk cId="202882042" sldId="339"/>
            <ac:spMk id="31" creationId="{8A760DF4-D14F-AD76-9A64-3B5EC9609AB3}"/>
          </ac:spMkLst>
        </pc:spChg>
        <pc:spChg chg="mod">
          <ac:chgData name="Dmitriy Voloshyn" userId="ae7876fd2b2ecfed" providerId="LiveId" clId="{4389D6C9-4345-43D3-8705-D127913B5E7E}" dt="2024-05-02T10:19:56.765" v="6295"/>
          <ac:spMkLst>
            <pc:docMk/>
            <pc:sldMk cId="202882042" sldId="339"/>
            <ac:spMk id="32" creationId="{001014EC-7E60-EC53-4A67-80FCEB0C3BB8}"/>
          </ac:spMkLst>
        </pc:spChg>
        <pc:spChg chg="mod">
          <ac:chgData name="Dmitriy Voloshyn" userId="ae7876fd2b2ecfed" providerId="LiveId" clId="{4389D6C9-4345-43D3-8705-D127913B5E7E}" dt="2024-05-02T10:19:56.765" v="6295"/>
          <ac:spMkLst>
            <pc:docMk/>
            <pc:sldMk cId="202882042" sldId="339"/>
            <ac:spMk id="33" creationId="{657E6E0E-2967-2873-4362-A6690A2C9F68}"/>
          </ac:spMkLst>
        </pc:spChg>
        <pc:spChg chg="mod">
          <ac:chgData name="Dmitriy Voloshyn" userId="ae7876fd2b2ecfed" providerId="LiveId" clId="{4389D6C9-4345-43D3-8705-D127913B5E7E}" dt="2024-05-02T10:19:56.765" v="6295"/>
          <ac:spMkLst>
            <pc:docMk/>
            <pc:sldMk cId="202882042" sldId="339"/>
            <ac:spMk id="34" creationId="{0E656C6A-A542-9A39-7694-82DC7248C3AE}"/>
          </ac:spMkLst>
        </pc:spChg>
        <pc:spChg chg="add mod">
          <ac:chgData name="Dmitriy Voloshyn" userId="ae7876fd2b2ecfed" providerId="LiveId" clId="{4389D6C9-4345-43D3-8705-D127913B5E7E}" dt="2024-05-02T10:24:36.337" v="6420" actId="20577"/>
          <ac:spMkLst>
            <pc:docMk/>
            <pc:sldMk cId="202882042" sldId="339"/>
            <ac:spMk id="42" creationId="{C1A1BB5C-C6E0-41DF-132D-32F4EF26A7CF}"/>
          </ac:spMkLst>
        </pc:spChg>
        <pc:spChg chg="add mod">
          <ac:chgData name="Dmitriy Voloshyn" userId="ae7876fd2b2ecfed" providerId="LiveId" clId="{4389D6C9-4345-43D3-8705-D127913B5E7E}" dt="2024-05-02T10:23:59.226" v="6354" actId="1035"/>
          <ac:spMkLst>
            <pc:docMk/>
            <pc:sldMk cId="202882042" sldId="339"/>
            <ac:spMk id="43" creationId="{A7BC2C7E-E5A8-0C58-F99E-1CD9920194C8}"/>
          </ac:spMkLst>
        </pc:spChg>
        <pc:spChg chg="mod">
          <ac:chgData name="Dmitriy Voloshyn" userId="ae7876fd2b2ecfed" providerId="LiveId" clId="{4389D6C9-4345-43D3-8705-D127913B5E7E}" dt="2024-05-02T10:22:45.245" v="6304"/>
          <ac:spMkLst>
            <pc:docMk/>
            <pc:sldMk cId="202882042" sldId="339"/>
            <ac:spMk id="48" creationId="{AB352BB2-29BB-5960-5870-F21FA7660ABF}"/>
          </ac:spMkLst>
        </pc:spChg>
        <pc:spChg chg="mod">
          <ac:chgData name="Dmitriy Voloshyn" userId="ae7876fd2b2ecfed" providerId="LiveId" clId="{4389D6C9-4345-43D3-8705-D127913B5E7E}" dt="2024-05-02T10:22:45.245" v="6304"/>
          <ac:spMkLst>
            <pc:docMk/>
            <pc:sldMk cId="202882042" sldId="339"/>
            <ac:spMk id="49" creationId="{64C28E8C-F6EF-F734-DF24-0B49CE209CA8}"/>
          </ac:spMkLst>
        </pc:spChg>
        <pc:spChg chg="del mod">
          <ac:chgData name="Dmitriy Voloshyn" userId="ae7876fd2b2ecfed" providerId="LiveId" clId="{4389D6C9-4345-43D3-8705-D127913B5E7E}" dt="2024-05-02T10:23:07.572" v="6308" actId="478"/>
          <ac:spMkLst>
            <pc:docMk/>
            <pc:sldMk cId="202882042" sldId="339"/>
            <ac:spMk id="50" creationId="{8BF732C1-B0BC-11EF-3C87-F27E37A576D7}"/>
          </ac:spMkLst>
        </pc:spChg>
        <pc:spChg chg="mod">
          <ac:chgData name="Dmitriy Voloshyn" userId="ae7876fd2b2ecfed" providerId="LiveId" clId="{4389D6C9-4345-43D3-8705-D127913B5E7E}" dt="2024-05-02T10:22:45.245" v="6304"/>
          <ac:spMkLst>
            <pc:docMk/>
            <pc:sldMk cId="202882042" sldId="339"/>
            <ac:spMk id="51" creationId="{005FB0AE-F3FF-BADC-E6A8-3B9CF701BEBA}"/>
          </ac:spMkLst>
        </pc:spChg>
        <pc:spChg chg="mod">
          <ac:chgData name="Dmitriy Voloshyn" userId="ae7876fd2b2ecfed" providerId="LiveId" clId="{4389D6C9-4345-43D3-8705-D127913B5E7E}" dt="2024-05-02T10:23:38.582" v="6320" actId="207"/>
          <ac:spMkLst>
            <pc:docMk/>
            <pc:sldMk cId="202882042" sldId="339"/>
            <ac:spMk id="53" creationId="{68C83507-CF13-0A76-7F11-835DB71B83AC}"/>
          </ac:spMkLst>
        </pc:spChg>
        <pc:spChg chg="del mod">
          <ac:chgData name="Dmitriy Voloshyn" userId="ae7876fd2b2ecfed" providerId="LiveId" clId="{4389D6C9-4345-43D3-8705-D127913B5E7E}" dt="2024-05-02T10:23:03.818" v="6307" actId="478"/>
          <ac:spMkLst>
            <pc:docMk/>
            <pc:sldMk cId="202882042" sldId="339"/>
            <ac:spMk id="55" creationId="{9E0D4259-6395-CDFE-CD4D-F0964F4F4E25}"/>
          </ac:spMkLst>
        </pc:spChg>
        <pc:spChg chg="mod">
          <ac:chgData name="Dmitriy Voloshyn" userId="ae7876fd2b2ecfed" providerId="LiveId" clId="{4389D6C9-4345-43D3-8705-D127913B5E7E}" dt="2024-05-02T10:22:45.245" v="6304"/>
          <ac:spMkLst>
            <pc:docMk/>
            <pc:sldMk cId="202882042" sldId="339"/>
            <ac:spMk id="58" creationId="{2FD7E56F-675B-0F78-EDE2-41DBF3E8C665}"/>
          </ac:spMkLst>
        </pc:spChg>
        <pc:spChg chg="mod">
          <ac:chgData name="Dmitriy Voloshyn" userId="ae7876fd2b2ecfed" providerId="LiveId" clId="{4389D6C9-4345-43D3-8705-D127913B5E7E}" dt="2024-05-02T10:22:45.245" v="6304"/>
          <ac:spMkLst>
            <pc:docMk/>
            <pc:sldMk cId="202882042" sldId="339"/>
            <ac:spMk id="59" creationId="{5B3EF010-D3DC-A4F8-D992-967E5BE024B2}"/>
          </ac:spMkLst>
        </pc:spChg>
        <pc:spChg chg="add del mod">
          <ac:chgData name="Dmitriy Voloshyn" userId="ae7876fd2b2ecfed" providerId="LiveId" clId="{4389D6C9-4345-43D3-8705-D127913B5E7E}" dt="2024-05-02T10:23:24.824" v="6317" actId="478"/>
          <ac:spMkLst>
            <pc:docMk/>
            <pc:sldMk cId="202882042" sldId="339"/>
            <ac:spMk id="60" creationId="{3555E128-6396-7120-08F3-5FE5C6F2639B}"/>
          </ac:spMkLst>
        </pc:spChg>
        <pc:spChg chg="mod">
          <ac:chgData name="Dmitriy Voloshyn" userId="ae7876fd2b2ecfed" providerId="LiveId" clId="{4389D6C9-4345-43D3-8705-D127913B5E7E}" dt="2024-05-02T10:22:45.245" v="6304"/>
          <ac:spMkLst>
            <pc:docMk/>
            <pc:sldMk cId="202882042" sldId="339"/>
            <ac:spMk id="61" creationId="{A9F198E4-50B6-DE49-EA29-8F05F407D7BD}"/>
          </ac:spMkLst>
        </pc:spChg>
        <pc:spChg chg="mod">
          <ac:chgData name="Dmitriy Voloshyn" userId="ae7876fd2b2ecfed" providerId="LiveId" clId="{4389D6C9-4345-43D3-8705-D127913B5E7E}" dt="2024-05-02T10:22:45.245" v="6304"/>
          <ac:spMkLst>
            <pc:docMk/>
            <pc:sldMk cId="202882042" sldId="339"/>
            <ac:spMk id="63" creationId="{B4F5C8B7-DEB7-773C-3554-6AEDE2A877E1}"/>
          </ac:spMkLst>
        </pc:spChg>
        <pc:spChg chg="add del mod">
          <ac:chgData name="Dmitriy Voloshyn" userId="ae7876fd2b2ecfed" providerId="LiveId" clId="{4389D6C9-4345-43D3-8705-D127913B5E7E}" dt="2024-05-02T10:23:25.324" v="6318" actId="478"/>
          <ac:spMkLst>
            <pc:docMk/>
            <pc:sldMk cId="202882042" sldId="339"/>
            <ac:spMk id="65" creationId="{C57CA387-B3E3-0E1B-FB2C-B1BF4E2AA2CE}"/>
          </ac:spMkLst>
        </pc:spChg>
        <pc:spChg chg="add mod">
          <ac:chgData name="Dmitriy Voloshyn" userId="ae7876fd2b2ecfed" providerId="LiveId" clId="{4389D6C9-4345-43D3-8705-D127913B5E7E}" dt="2024-05-02T10:24:18.776" v="6385" actId="1076"/>
          <ac:spMkLst>
            <pc:docMk/>
            <pc:sldMk cId="202882042" sldId="339"/>
            <ac:spMk id="67" creationId="{060491FD-561C-0CCA-C243-D5F48E7A1210}"/>
          </ac:spMkLst>
        </pc:spChg>
        <pc:spChg chg="add mod">
          <ac:chgData name="Dmitriy Voloshyn" userId="ae7876fd2b2ecfed" providerId="LiveId" clId="{4389D6C9-4345-43D3-8705-D127913B5E7E}" dt="2024-05-02T11:48:44.211" v="8492" actId="1076"/>
          <ac:spMkLst>
            <pc:docMk/>
            <pc:sldMk cId="202882042" sldId="339"/>
            <ac:spMk id="68" creationId="{3F58A204-8794-DA04-C759-0E9E00CA1BD9}"/>
          </ac:spMkLst>
        </pc:spChg>
        <pc:spChg chg="add del mod">
          <ac:chgData name="Dmitriy Voloshyn" userId="ae7876fd2b2ecfed" providerId="LiveId" clId="{4389D6C9-4345-43D3-8705-D127913B5E7E}" dt="2024-05-02T11:50:26.581" v="8530" actId="478"/>
          <ac:spMkLst>
            <pc:docMk/>
            <pc:sldMk cId="202882042" sldId="339"/>
            <ac:spMk id="69" creationId="{5E546667-AE2E-29DE-9C1F-6957D2297A16}"/>
          </ac:spMkLst>
        </pc:spChg>
        <pc:spChg chg="add mod">
          <ac:chgData name="Dmitriy Voloshyn" userId="ae7876fd2b2ecfed" providerId="LiveId" clId="{4389D6C9-4345-43D3-8705-D127913B5E7E}" dt="2024-05-02T23:52:50.532" v="12058" actId="20577"/>
          <ac:spMkLst>
            <pc:docMk/>
            <pc:sldMk cId="202882042" sldId="339"/>
            <ac:spMk id="70" creationId="{EAF75855-D59C-74E1-7838-42B40D44A452}"/>
          </ac:spMkLst>
        </pc:spChg>
        <pc:spChg chg="add mod">
          <ac:chgData name="Dmitriy Voloshyn" userId="ae7876fd2b2ecfed" providerId="LiveId" clId="{4389D6C9-4345-43D3-8705-D127913B5E7E}" dt="2024-05-02T12:01:18.006" v="8866" actId="1038"/>
          <ac:spMkLst>
            <pc:docMk/>
            <pc:sldMk cId="202882042" sldId="339"/>
            <ac:spMk id="71" creationId="{BF184E6F-8301-9A93-55AE-5D8185A14058}"/>
          </ac:spMkLst>
        </pc:spChg>
        <pc:grpChg chg="add mod">
          <ac:chgData name="Dmitriy Voloshyn" userId="ae7876fd2b2ecfed" providerId="LiveId" clId="{4389D6C9-4345-43D3-8705-D127913B5E7E}" dt="2024-05-02T10:22:43.964" v="6303" actId="1076"/>
          <ac:grpSpMkLst>
            <pc:docMk/>
            <pc:sldMk cId="202882042" sldId="339"/>
            <ac:grpSpMk id="3" creationId="{965CD44F-6194-E548-CA73-094F46AE21DA}"/>
          </ac:grpSpMkLst>
        </pc:grpChg>
        <pc:grpChg chg="add mod">
          <ac:chgData name="Dmitriy Voloshyn" userId="ae7876fd2b2ecfed" providerId="LiveId" clId="{4389D6C9-4345-43D3-8705-D127913B5E7E}" dt="2024-05-02T10:19:56.765" v="6295"/>
          <ac:grpSpMkLst>
            <pc:docMk/>
            <pc:sldMk cId="202882042" sldId="339"/>
            <ac:grpSpMk id="8" creationId="{9BCB7B7C-D41D-A51B-995C-0362D82209BE}"/>
          </ac:grpSpMkLst>
        </pc:grpChg>
        <pc:grpChg chg="mod">
          <ac:chgData name="Dmitriy Voloshyn" userId="ae7876fd2b2ecfed" providerId="LiveId" clId="{4389D6C9-4345-43D3-8705-D127913B5E7E}" dt="2024-05-02T10:19:56.765" v="6295"/>
          <ac:grpSpMkLst>
            <pc:docMk/>
            <pc:sldMk cId="202882042" sldId="339"/>
            <ac:grpSpMk id="9" creationId="{95A5F47E-5B96-07A5-37C9-C2FE853DC9C1}"/>
          </ac:grpSpMkLst>
        </pc:grpChg>
        <pc:grpChg chg="add mod">
          <ac:chgData name="Dmitriy Voloshyn" userId="ae7876fd2b2ecfed" providerId="LiveId" clId="{4389D6C9-4345-43D3-8705-D127913B5E7E}" dt="2024-05-02T10:23:44.344" v="6321" actId="164"/>
          <ac:grpSpMkLst>
            <pc:docMk/>
            <pc:sldMk cId="202882042" sldId="339"/>
            <ac:grpSpMk id="46" creationId="{EF3BCBEF-1FFC-073D-EE7F-51C7017831C5}"/>
          </ac:grpSpMkLst>
        </pc:grpChg>
        <pc:grpChg chg="mod">
          <ac:chgData name="Dmitriy Voloshyn" userId="ae7876fd2b2ecfed" providerId="LiveId" clId="{4389D6C9-4345-43D3-8705-D127913B5E7E}" dt="2024-05-02T10:22:45.245" v="6304"/>
          <ac:grpSpMkLst>
            <pc:docMk/>
            <pc:sldMk cId="202882042" sldId="339"/>
            <ac:grpSpMk id="47" creationId="{903B433E-A9A6-CF70-16F7-AEFCA87F8F08}"/>
          </ac:grpSpMkLst>
        </pc:grpChg>
        <pc:grpChg chg="add mod">
          <ac:chgData name="Dmitriy Voloshyn" userId="ae7876fd2b2ecfed" providerId="LiveId" clId="{4389D6C9-4345-43D3-8705-D127913B5E7E}" dt="2024-05-02T10:23:44.344" v="6321" actId="164"/>
          <ac:grpSpMkLst>
            <pc:docMk/>
            <pc:sldMk cId="202882042" sldId="339"/>
            <ac:grpSpMk id="56" creationId="{F7F9B414-49FD-A8AA-916C-B9944899854A}"/>
          </ac:grpSpMkLst>
        </pc:grpChg>
        <pc:grpChg chg="mod">
          <ac:chgData name="Dmitriy Voloshyn" userId="ae7876fd2b2ecfed" providerId="LiveId" clId="{4389D6C9-4345-43D3-8705-D127913B5E7E}" dt="2024-05-02T10:22:45.245" v="6304"/>
          <ac:grpSpMkLst>
            <pc:docMk/>
            <pc:sldMk cId="202882042" sldId="339"/>
            <ac:grpSpMk id="57" creationId="{F1B73C69-892C-1EE5-0EF4-4EC3FFB8D45D}"/>
          </ac:grpSpMkLst>
        </pc:grpChg>
        <pc:grpChg chg="add mod">
          <ac:chgData name="Dmitriy Voloshyn" userId="ae7876fd2b2ecfed" providerId="LiveId" clId="{4389D6C9-4345-43D3-8705-D127913B5E7E}" dt="2024-05-02T10:23:59.226" v="6354" actId="1035"/>
          <ac:grpSpMkLst>
            <pc:docMk/>
            <pc:sldMk cId="202882042" sldId="339"/>
            <ac:grpSpMk id="66" creationId="{1EF42D5B-D334-F1E5-DC34-1344EAD23BC7}"/>
          </ac:grpSpMkLst>
        </pc:grpChg>
        <pc:graphicFrameChg chg="add mod">
          <ac:chgData name="Dmitriy Voloshyn" userId="ae7876fd2b2ecfed" providerId="LiveId" clId="{4389D6C9-4345-43D3-8705-D127913B5E7E}" dt="2024-05-02T10:19:56.765" v="6295"/>
          <ac:graphicFrameMkLst>
            <pc:docMk/>
            <pc:sldMk cId="202882042" sldId="339"/>
            <ac:graphicFrameMk id="5" creationId="{2528CF2E-B294-C11B-FCB9-804D48976AEB}"/>
          </ac:graphicFrameMkLst>
        </pc:graphicFrameChg>
        <pc:graphicFrameChg chg="add mod">
          <ac:chgData name="Dmitriy Voloshyn" userId="ae7876fd2b2ecfed" providerId="LiveId" clId="{4389D6C9-4345-43D3-8705-D127913B5E7E}" dt="2024-05-02T10:19:56.765" v="6295"/>
          <ac:graphicFrameMkLst>
            <pc:docMk/>
            <pc:sldMk cId="202882042" sldId="339"/>
            <ac:graphicFrameMk id="6" creationId="{3B9E7011-574E-02EE-93C7-69205BF59C38}"/>
          </ac:graphicFrameMkLst>
        </pc:graphicFrameChg>
        <pc:graphicFrameChg chg="add mod">
          <ac:chgData name="Dmitriy Voloshyn" userId="ae7876fd2b2ecfed" providerId="LiveId" clId="{4389D6C9-4345-43D3-8705-D127913B5E7E}" dt="2024-05-02T10:19:56.765" v="6295"/>
          <ac:graphicFrameMkLst>
            <pc:docMk/>
            <pc:sldMk cId="202882042" sldId="339"/>
            <ac:graphicFrameMk id="7" creationId="{334261B7-00A8-5CC2-3063-B0B656089787}"/>
          </ac:graphicFrameMkLst>
        </pc:graphicFrameChg>
        <pc:cxnChg chg="mod">
          <ac:chgData name="Dmitriy Voloshyn" userId="ae7876fd2b2ecfed" providerId="LiveId" clId="{4389D6C9-4345-43D3-8705-D127913B5E7E}" dt="2024-05-02T10:19:56.765" v="6295"/>
          <ac:cxnSpMkLst>
            <pc:docMk/>
            <pc:sldMk cId="202882042" sldId="339"/>
            <ac:cxnSpMk id="20" creationId="{96833298-B398-1733-3363-8C96503B64D8}"/>
          </ac:cxnSpMkLst>
        </pc:cxnChg>
        <pc:cxnChg chg="mod">
          <ac:chgData name="Dmitriy Voloshyn" userId="ae7876fd2b2ecfed" providerId="LiveId" clId="{4389D6C9-4345-43D3-8705-D127913B5E7E}" dt="2024-05-02T10:19:56.765" v="6295"/>
          <ac:cxnSpMkLst>
            <pc:docMk/>
            <pc:sldMk cId="202882042" sldId="339"/>
            <ac:cxnSpMk id="23" creationId="{0E80705D-FC68-AFF1-6E49-7E432587FFFD}"/>
          </ac:cxnSpMkLst>
        </pc:cxnChg>
        <pc:cxnChg chg="mod">
          <ac:chgData name="Dmitriy Voloshyn" userId="ae7876fd2b2ecfed" providerId="LiveId" clId="{4389D6C9-4345-43D3-8705-D127913B5E7E}" dt="2024-05-02T10:19:56.765" v="6295"/>
          <ac:cxnSpMkLst>
            <pc:docMk/>
            <pc:sldMk cId="202882042" sldId="339"/>
            <ac:cxnSpMk id="24" creationId="{0CC39DE1-4C0A-8004-483F-354E248665AA}"/>
          </ac:cxnSpMkLst>
        </pc:cxnChg>
        <pc:cxnChg chg="mod">
          <ac:chgData name="Dmitriy Voloshyn" userId="ae7876fd2b2ecfed" providerId="LiveId" clId="{4389D6C9-4345-43D3-8705-D127913B5E7E}" dt="2024-05-02T10:19:56.765" v="6295"/>
          <ac:cxnSpMkLst>
            <pc:docMk/>
            <pc:sldMk cId="202882042" sldId="339"/>
            <ac:cxnSpMk id="25" creationId="{99425FEF-59BF-FE33-CE7C-CDFE957E10B2}"/>
          </ac:cxnSpMkLst>
        </pc:cxnChg>
        <pc:cxnChg chg="mod">
          <ac:chgData name="Dmitriy Voloshyn" userId="ae7876fd2b2ecfed" providerId="LiveId" clId="{4389D6C9-4345-43D3-8705-D127913B5E7E}" dt="2024-05-02T10:19:56.765" v="6295"/>
          <ac:cxnSpMkLst>
            <pc:docMk/>
            <pc:sldMk cId="202882042" sldId="339"/>
            <ac:cxnSpMk id="26" creationId="{334412BD-70E8-06B3-0312-7BCB72F4ED01}"/>
          </ac:cxnSpMkLst>
        </pc:cxnChg>
        <pc:cxnChg chg="mod">
          <ac:chgData name="Dmitriy Voloshyn" userId="ae7876fd2b2ecfed" providerId="LiveId" clId="{4389D6C9-4345-43D3-8705-D127913B5E7E}" dt="2024-05-02T10:19:56.765" v="6295"/>
          <ac:cxnSpMkLst>
            <pc:docMk/>
            <pc:sldMk cId="202882042" sldId="339"/>
            <ac:cxnSpMk id="27" creationId="{CD2FD971-03B4-54DF-0376-C44BC18E6FC0}"/>
          </ac:cxnSpMkLst>
        </pc:cxnChg>
        <pc:cxnChg chg="mod">
          <ac:chgData name="Dmitriy Voloshyn" userId="ae7876fd2b2ecfed" providerId="LiveId" clId="{4389D6C9-4345-43D3-8705-D127913B5E7E}" dt="2024-05-02T10:19:56.765" v="6295"/>
          <ac:cxnSpMkLst>
            <pc:docMk/>
            <pc:sldMk cId="202882042" sldId="339"/>
            <ac:cxnSpMk id="28" creationId="{F5F3FC18-DE9B-6D94-188A-FA1870BFD129}"/>
          </ac:cxnSpMkLst>
        </pc:cxnChg>
        <pc:cxnChg chg="mod">
          <ac:chgData name="Dmitriy Voloshyn" userId="ae7876fd2b2ecfed" providerId="LiveId" clId="{4389D6C9-4345-43D3-8705-D127913B5E7E}" dt="2024-05-02T10:19:56.765" v="6295"/>
          <ac:cxnSpMkLst>
            <pc:docMk/>
            <pc:sldMk cId="202882042" sldId="339"/>
            <ac:cxnSpMk id="29" creationId="{85CC35A8-4CC5-B082-5638-01F60DC08396}"/>
          </ac:cxnSpMkLst>
        </pc:cxnChg>
        <pc:cxnChg chg="mod">
          <ac:chgData name="Dmitriy Voloshyn" userId="ae7876fd2b2ecfed" providerId="LiveId" clId="{4389D6C9-4345-43D3-8705-D127913B5E7E}" dt="2024-05-02T10:19:56.765" v="6295"/>
          <ac:cxnSpMkLst>
            <pc:docMk/>
            <pc:sldMk cId="202882042" sldId="339"/>
            <ac:cxnSpMk id="35" creationId="{045ADB61-2DA0-1FD9-3F23-E28C239D1F01}"/>
          </ac:cxnSpMkLst>
        </pc:cxnChg>
        <pc:cxnChg chg="mod">
          <ac:chgData name="Dmitriy Voloshyn" userId="ae7876fd2b2ecfed" providerId="LiveId" clId="{4389D6C9-4345-43D3-8705-D127913B5E7E}" dt="2024-05-02T10:19:56.765" v="6295"/>
          <ac:cxnSpMkLst>
            <pc:docMk/>
            <pc:sldMk cId="202882042" sldId="339"/>
            <ac:cxnSpMk id="36" creationId="{2291475E-02C9-634F-293D-8855793B85DA}"/>
          </ac:cxnSpMkLst>
        </pc:cxnChg>
        <pc:cxnChg chg="mod">
          <ac:chgData name="Dmitriy Voloshyn" userId="ae7876fd2b2ecfed" providerId="LiveId" clId="{4389D6C9-4345-43D3-8705-D127913B5E7E}" dt="2024-05-02T10:19:56.765" v="6295"/>
          <ac:cxnSpMkLst>
            <pc:docMk/>
            <pc:sldMk cId="202882042" sldId="339"/>
            <ac:cxnSpMk id="37" creationId="{5470A72A-8974-6D52-5672-A6BF45BB6FF2}"/>
          </ac:cxnSpMkLst>
        </pc:cxnChg>
        <pc:cxnChg chg="mod">
          <ac:chgData name="Dmitriy Voloshyn" userId="ae7876fd2b2ecfed" providerId="LiveId" clId="{4389D6C9-4345-43D3-8705-D127913B5E7E}" dt="2024-05-02T10:19:56.765" v="6295"/>
          <ac:cxnSpMkLst>
            <pc:docMk/>
            <pc:sldMk cId="202882042" sldId="339"/>
            <ac:cxnSpMk id="38" creationId="{3DBEBCB6-BA0A-3FE1-B78A-D26A5070B386}"/>
          </ac:cxnSpMkLst>
        </pc:cxnChg>
        <pc:cxnChg chg="mod">
          <ac:chgData name="Dmitriy Voloshyn" userId="ae7876fd2b2ecfed" providerId="LiveId" clId="{4389D6C9-4345-43D3-8705-D127913B5E7E}" dt="2024-05-02T10:21:34.114" v="6296"/>
          <ac:cxnSpMkLst>
            <pc:docMk/>
            <pc:sldMk cId="202882042" sldId="339"/>
            <ac:cxnSpMk id="39" creationId="{705C6083-18C9-0A35-1471-8318C30CFFF6}"/>
          </ac:cxnSpMkLst>
        </pc:cxnChg>
        <pc:cxnChg chg="mod">
          <ac:chgData name="Dmitriy Voloshyn" userId="ae7876fd2b2ecfed" providerId="LiveId" clId="{4389D6C9-4345-43D3-8705-D127913B5E7E}" dt="2024-05-02T10:21:34.114" v="6296"/>
          <ac:cxnSpMkLst>
            <pc:docMk/>
            <pc:sldMk cId="202882042" sldId="339"/>
            <ac:cxnSpMk id="40" creationId="{7AC73B1E-C007-9BF0-88B7-2E9336BB5EAF}"/>
          </ac:cxnSpMkLst>
        </pc:cxnChg>
        <pc:cxnChg chg="mod">
          <ac:chgData name="Dmitriy Voloshyn" userId="ae7876fd2b2ecfed" providerId="LiveId" clId="{4389D6C9-4345-43D3-8705-D127913B5E7E}" dt="2024-05-02T10:21:34.114" v="6296"/>
          <ac:cxnSpMkLst>
            <pc:docMk/>
            <pc:sldMk cId="202882042" sldId="339"/>
            <ac:cxnSpMk id="41" creationId="{943D0D4E-DAEB-B168-AAD9-280D894F288B}"/>
          </ac:cxnSpMkLst>
        </pc:cxnChg>
        <pc:cxnChg chg="add mod">
          <ac:chgData name="Dmitriy Voloshyn" userId="ae7876fd2b2ecfed" providerId="LiveId" clId="{4389D6C9-4345-43D3-8705-D127913B5E7E}" dt="2024-05-02T10:23:44.344" v="6321" actId="164"/>
          <ac:cxnSpMkLst>
            <pc:docMk/>
            <pc:sldMk cId="202882042" sldId="339"/>
            <ac:cxnSpMk id="44" creationId="{F1F9A684-831E-D7EC-0AF8-D93F87278B30}"/>
          </ac:cxnSpMkLst>
        </pc:cxnChg>
        <pc:cxnChg chg="add del mod">
          <ac:chgData name="Dmitriy Voloshyn" userId="ae7876fd2b2ecfed" providerId="LiveId" clId="{4389D6C9-4345-43D3-8705-D127913B5E7E}" dt="2024-05-02T10:23:09.978" v="6309" actId="478"/>
          <ac:cxnSpMkLst>
            <pc:docMk/>
            <pc:sldMk cId="202882042" sldId="339"/>
            <ac:cxnSpMk id="45" creationId="{8CE6753A-8C4B-41C1-102B-DE310F9A3E22}"/>
          </ac:cxnSpMkLst>
        </pc:cxnChg>
        <pc:cxnChg chg="mod">
          <ac:chgData name="Dmitriy Voloshyn" userId="ae7876fd2b2ecfed" providerId="LiveId" clId="{4389D6C9-4345-43D3-8705-D127913B5E7E}" dt="2024-05-02T10:22:45.245" v="6304"/>
          <ac:cxnSpMkLst>
            <pc:docMk/>
            <pc:sldMk cId="202882042" sldId="339"/>
            <ac:cxnSpMk id="52" creationId="{B9903D1C-45EA-AB2C-98BC-88600781CD9E}"/>
          </ac:cxnSpMkLst>
        </pc:cxnChg>
        <pc:cxnChg chg="del mod">
          <ac:chgData name="Dmitriy Voloshyn" userId="ae7876fd2b2ecfed" providerId="LiveId" clId="{4389D6C9-4345-43D3-8705-D127913B5E7E}" dt="2024-05-02T10:23:00.781" v="6306" actId="478"/>
          <ac:cxnSpMkLst>
            <pc:docMk/>
            <pc:sldMk cId="202882042" sldId="339"/>
            <ac:cxnSpMk id="54" creationId="{E99B66F1-8CD7-7F7F-EF40-36103FEC8C4A}"/>
          </ac:cxnSpMkLst>
        </pc:cxnChg>
        <pc:cxnChg chg="mod">
          <ac:chgData name="Dmitriy Voloshyn" userId="ae7876fd2b2ecfed" providerId="LiveId" clId="{4389D6C9-4345-43D3-8705-D127913B5E7E}" dt="2024-05-02T10:22:45.245" v="6304"/>
          <ac:cxnSpMkLst>
            <pc:docMk/>
            <pc:sldMk cId="202882042" sldId="339"/>
            <ac:cxnSpMk id="62" creationId="{5D0A3AB6-F2B9-5912-37D5-18EAE22CE726}"/>
          </ac:cxnSpMkLst>
        </pc:cxnChg>
        <pc:cxnChg chg="del mod">
          <ac:chgData name="Dmitriy Voloshyn" userId="ae7876fd2b2ecfed" providerId="LiveId" clId="{4389D6C9-4345-43D3-8705-D127913B5E7E}" dt="2024-05-02T10:23:12.511" v="6310" actId="478"/>
          <ac:cxnSpMkLst>
            <pc:docMk/>
            <pc:sldMk cId="202882042" sldId="339"/>
            <ac:cxnSpMk id="64" creationId="{F67D4911-691B-3F9D-CF5F-ACA7C90F16A1}"/>
          </ac:cxnSpMkLst>
        </pc:cxnChg>
      </pc:sldChg>
      <pc:sldChg chg="add del">
        <pc:chgData name="Dmitriy Voloshyn" userId="ae7876fd2b2ecfed" providerId="LiveId" clId="{4389D6C9-4345-43D3-8705-D127913B5E7E}" dt="2024-05-02T10:37:09.943" v="6460" actId="47"/>
        <pc:sldMkLst>
          <pc:docMk/>
          <pc:sldMk cId="1453911110" sldId="340"/>
        </pc:sldMkLst>
      </pc:sldChg>
      <pc:sldChg chg="addSp delSp modSp new mod modAnim modNotesTx">
        <pc:chgData name="Dmitriy Voloshyn" userId="ae7876fd2b2ecfed" providerId="LiveId" clId="{4389D6C9-4345-43D3-8705-D127913B5E7E}" dt="2024-05-02T15:03:12.279" v="11191"/>
        <pc:sldMkLst>
          <pc:docMk/>
          <pc:sldMk cId="3573575111" sldId="340"/>
        </pc:sldMkLst>
        <pc:spChg chg="del">
          <ac:chgData name="Dmitriy Voloshyn" userId="ae7876fd2b2ecfed" providerId="LiveId" clId="{4389D6C9-4345-43D3-8705-D127913B5E7E}" dt="2024-05-02T10:37:18.581" v="6462" actId="478"/>
          <ac:spMkLst>
            <pc:docMk/>
            <pc:sldMk cId="3573575111" sldId="340"/>
            <ac:spMk id="2" creationId="{C2B0CBEB-7F1B-C187-64BE-91C548CFD01E}"/>
          </ac:spMkLst>
        </pc:spChg>
        <pc:spChg chg="del">
          <ac:chgData name="Dmitriy Voloshyn" userId="ae7876fd2b2ecfed" providerId="LiveId" clId="{4389D6C9-4345-43D3-8705-D127913B5E7E}" dt="2024-05-02T10:37:18.581" v="6462" actId="478"/>
          <ac:spMkLst>
            <pc:docMk/>
            <pc:sldMk cId="3573575111" sldId="340"/>
            <ac:spMk id="3" creationId="{76D2F815-D4E0-3A98-B116-8881EDBA8534}"/>
          </ac:spMkLst>
        </pc:spChg>
        <pc:spChg chg="add mod">
          <ac:chgData name="Dmitriy Voloshyn" userId="ae7876fd2b2ecfed" providerId="LiveId" clId="{4389D6C9-4345-43D3-8705-D127913B5E7E}" dt="2024-05-02T10:37:27.703" v="6463"/>
          <ac:spMkLst>
            <pc:docMk/>
            <pc:sldMk cId="3573575111" sldId="340"/>
            <ac:spMk id="4" creationId="{7F389D45-934C-50F6-9940-C54AC18DFB25}"/>
          </ac:spMkLst>
        </pc:spChg>
        <pc:spChg chg="add mod">
          <ac:chgData name="Dmitriy Voloshyn" userId="ae7876fd2b2ecfed" providerId="LiveId" clId="{4389D6C9-4345-43D3-8705-D127913B5E7E}" dt="2024-05-02T10:37:27.703" v="6463"/>
          <ac:spMkLst>
            <pc:docMk/>
            <pc:sldMk cId="3573575111" sldId="340"/>
            <ac:spMk id="5" creationId="{88B2F638-790E-E845-9FDB-F7360809E782}"/>
          </ac:spMkLst>
        </pc:spChg>
        <pc:spChg chg="add mod">
          <ac:chgData name="Dmitriy Voloshyn" userId="ae7876fd2b2ecfed" providerId="LiveId" clId="{4389D6C9-4345-43D3-8705-D127913B5E7E}" dt="2024-05-02T10:38:18.303" v="6464"/>
          <ac:spMkLst>
            <pc:docMk/>
            <pc:sldMk cId="3573575111" sldId="340"/>
            <ac:spMk id="6" creationId="{C822CF21-3C97-BE1E-4751-AE4076EBFC23}"/>
          </ac:spMkLst>
        </pc:spChg>
        <pc:spChg chg="add mod">
          <ac:chgData name="Dmitriy Voloshyn" userId="ae7876fd2b2ecfed" providerId="LiveId" clId="{4389D6C9-4345-43D3-8705-D127913B5E7E}" dt="2024-05-02T10:38:18.303" v="6464"/>
          <ac:spMkLst>
            <pc:docMk/>
            <pc:sldMk cId="3573575111" sldId="340"/>
            <ac:spMk id="7" creationId="{D11D5B44-326D-EEC6-1277-FFB1D2A0796B}"/>
          </ac:spMkLst>
        </pc:spChg>
        <pc:spChg chg="add mod">
          <ac:chgData name="Dmitriy Voloshyn" userId="ae7876fd2b2ecfed" providerId="LiveId" clId="{4389D6C9-4345-43D3-8705-D127913B5E7E}" dt="2024-05-02T10:38:18.303" v="6464"/>
          <ac:spMkLst>
            <pc:docMk/>
            <pc:sldMk cId="3573575111" sldId="340"/>
            <ac:spMk id="8" creationId="{06F5BF17-2CA6-E853-B7C5-F45BAA15A27E}"/>
          </ac:spMkLst>
        </pc:spChg>
        <pc:spChg chg="add mod">
          <ac:chgData name="Dmitriy Voloshyn" userId="ae7876fd2b2ecfed" providerId="LiveId" clId="{4389D6C9-4345-43D3-8705-D127913B5E7E}" dt="2024-05-02T10:38:18.303" v="6464"/>
          <ac:spMkLst>
            <pc:docMk/>
            <pc:sldMk cId="3573575111" sldId="340"/>
            <ac:spMk id="9" creationId="{40A7E6C2-C11E-BF7F-E77B-5D64DABEA445}"/>
          </ac:spMkLst>
        </pc:spChg>
        <pc:spChg chg="add mod">
          <ac:chgData name="Dmitriy Voloshyn" userId="ae7876fd2b2ecfed" providerId="LiveId" clId="{4389D6C9-4345-43D3-8705-D127913B5E7E}" dt="2024-05-02T10:38:22.492" v="6470" actId="20577"/>
          <ac:spMkLst>
            <pc:docMk/>
            <pc:sldMk cId="3573575111" sldId="340"/>
            <ac:spMk id="10" creationId="{CCC954D3-ECBE-B107-9AF0-70488C7D014D}"/>
          </ac:spMkLst>
        </pc:spChg>
        <pc:spChg chg="add mod">
          <ac:chgData name="Dmitriy Voloshyn" userId="ae7876fd2b2ecfed" providerId="LiveId" clId="{4389D6C9-4345-43D3-8705-D127913B5E7E}" dt="2024-05-02T10:38:18.303" v="6464"/>
          <ac:spMkLst>
            <pc:docMk/>
            <pc:sldMk cId="3573575111" sldId="340"/>
            <ac:spMk id="11" creationId="{049A7B41-BF09-52B3-8EF2-C08B1BBB3F50}"/>
          </ac:spMkLst>
        </pc:spChg>
        <pc:spChg chg="add mod">
          <ac:chgData name="Dmitriy Voloshyn" userId="ae7876fd2b2ecfed" providerId="LiveId" clId="{4389D6C9-4345-43D3-8705-D127913B5E7E}" dt="2024-05-02T10:42:52" v="6660" actId="1035"/>
          <ac:spMkLst>
            <pc:docMk/>
            <pc:sldMk cId="3573575111" sldId="340"/>
            <ac:spMk id="12" creationId="{454D8358-2A41-4A2B-38C4-3FBEA523C947}"/>
          </ac:spMkLst>
        </pc:spChg>
        <pc:spChg chg="add mod">
          <ac:chgData name="Dmitriy Voloshyn" userId="ae7876fd2b2ecfed" providerId="LiveId" clId="{4389D6C9-4345-43D3-8705-D127913B5E7E}" dt="2024-05-02T10:42:52" v="6660" actId="1035"/>
          <ac:spMkLst>
            <pc:docMk/>
            <pc:sldMk cId="3573575111" sldId="340"/>
            <ac:spMk id="13" creationId="{B31FBB3A-CD40-A5D2-941F-1CCB5572B874}"/>
          </ac:spMkLst>
        </pc:spChg>
        <pc:spChg chg="add mod">
          <ac:chgData name="Dmitriy Voloshyn" userId="ae7876fd2b2ecfed" providerId="LiveId" clId="{4389D6C9-4345-43D3-8705-D127913B5E7E}" dt="2024-05-02T10:42:52" v="6660" actId="1035"/>
          <ac:spMkLst>
            <pc:docMk/>
            <pc:sldMk cId="3573575111" sldId="340"/>
            <ac:spMk id="14" creationId="{1009AFFE-5948-F6BD-1E28-C206242E3171}"/>
          </ac:spMkLst>
        </pc:spChg>
        <pc:spChg chg="add mod">
          <ac:chgData name="Dmitriy Voloshyn" userId="ae7876fd2b2ecfed" providerId="LiveId" clId="{4389D6C9-4345-43D3-8705-D127913B5E7E}" dt="2024-05-02T10:42:52" v="6660" actId="1035"/>
          <ac:spMkLst>
            <pc:docMk/>
            <pc:sldMk cId="3573575111" sldId="340"/>
            <ac:spMk id="15" creationId="{9EC85B13-AB15-DC06-DF9C-9786B27ED31D}"/>
          </ac:spMkLst>
        </pc:spChg>
        <pc:spChg chg="add mod">
          <ac:chgData name="Dmitriy Voloshyn" userId="ae7876fd2b2ecfed" providerId="LiveId" clId="{4389D6C9-4345-43D3-8705-D127913B5E7E}" dt="2024-05-02T10:42:52" v="6660" actId="1035"/>
          <ac:spMkLst>
            <pc:docMk/>
            <pc:sldMk cId="3573575111" sldId="340"/>
            <ac:spMk id="16" creationId="{3C0DAD94-B8BE-F3FB-AB0D-1E534F957E13}"/>
          </ac:spMkLst>
        </pc:spChg>
        <pc:spChg chg="add mod">
          <ac:chgData name="Dmitriy Voloshyn" userId="ae7876fd2b2ecfed" providerId="LiveId" clId="{4389D6C9-4345-43D3-8705-D127913B5E7E}" dt="2024-05-02T11:14:03.665" v="8325" actId="20577"/>
          <ac:spMkLst>
            <pc:docMk/>
            <pc:sldMk cId="3573575111" sldId="340"/>
            <ac:spMk id="17" creationId="{06A0A936-B967-0961-8387-76CD0C4AD7E6}"/>
          </ac:spMkLst>
        </pc:spChg>
        <pc:spChg chg="add mod">
          <ac:chgData name="Dmitriy Voloshyn" userId="ae7876fd2b2ecfed" providerId="LiveId" clId="{4389D6C9-4345-43D3-8705-D127913B5E7E}" dt="2024-05-02T10:52:45.537" v="7105" actId="20577"/>
          <ac:spMkLst>
            <pc:docMk/>
            <pc:sldMk cId="3573575111" sldId="340"/>
            <ac:spMk id="18" creationId="{C6A7B2D1-3839-6538-3918-16932366E32A}"/>
          </ac:spMkLst>
        </pc:spChg>
        <pc:spChg chg="add mod">
          <ac:chgData name="Dmitriy Voloshyn" userId="ae7876fd2b2ecfed" providerId="LiveId" clId="{4389D6C9-4345-43D3-8705-D127913B5E7E}" dt="2024-05-02T10:52:51.812" v="7115" actId="20577"/>
          <ac:spMkLst>
            <pc:docMk/>
            <pc:sldMk cId="3573575111" sldId="340"/>
            <ac:spMk id="19" creationId="{B93BC515-80E7-6A51-FBC3-69E77C8814B4}"/>
          </ac:spMkLst>
        </pc:spChg>
        <pc:spChg chg="add mod">
          <ac:chgData name="Dmitriy Voloshyn" userId="ae7876fd2b2ecfed" providerId="LiveId" clId="{4389D6C9-4345-43D3-8705-D127913B5E7E}" dt="2024-05-02T10:53:10.716" v="7128" actId="1036"/>
          <ac:spMkLst>
            <pc:docMk/>
            <pc:sldMk cId="3573575111" sldId="340"/>
            <ac:spMk id="20" creationId="{1E06A50B-AA76-63F9-7853-E8A1A8134205}"/>
          </ac:spMkLst>
        </pc:spChg>
        <pc:spChg chg="add del mod">
          <ac:chgData name="Dmitriy Voloshyn" userId="ae7876fd2b2ecfed" providerId="LiveId" clId="{4389D6C9-4345-43D3-8705-D127913B5E7E}" dt="2024-05-02T10:50:28.445" v="6908"/>
          <ac:spMkLst>
            <pc:docMk/>
            <pc:sldMk cId="3573575111" sldId="340"/>
            <ac:spMk id="21" creationId="{6EA5A9FE-BE6E-4F40-A938-8BB38368B271}"/>
          </ac:spMkLst>
        </pc:spChg>
        <pc:spChg chg="add del mod">
          <ac:chgData name="Dmitriy Voloshyn" userId="ae7876fd2b2ecfed" providerId="LiveId" clId="{4389D6C9-4345-43D3-8705-D127913B5E7E}" dt="2024-05-02T10:51:49.982" v="7075"/>
          <ac:spMkLst>
            <pc:docMk/>
            <pc:sldMk cId="3573575111" sldId="340"/>
            <ac:spMk id="22" creationId="{5E1D051E-8EB9-E0DE-DBAB-CD217DF0BC0E}"/>
          </ac:spMkLst>
        </pc:spChg>
      </pc:sldChg>
      <pc:sldChg chg="addSp delSp modSp new del mod delAnim modAnim">
        <pc:chgData name="Dmitriy Voloshyn" userId="ae7876fd2b2ecfed" providerId="LiveId" clId="{4389D6C9-4345-43D3-8705-D127913B5E7E}" dt="2024-05-02T11:15:34.965" v="8366" actId="47"/>
        <pc:sldMkLst>
          <pc:docMk/>
          <pc:sldMk cId="3268944339" sldId="341"/>
        </pc:sldMkLst>
        <pc:spChg chg="del">
          <ac:chgData name="Dmitriy Voloshyn" userId="ae7876fd2b2ecfed" providerId="LiveId" clId="{4389D6C9-4345-43D3-8705-D127913B5E7E}" dt="2024-05-02T10:55:20.053" v="7151" actId="478"/>
          <ac:spMkLst>
            <pc:docMk/>
            <pc:sldMk cId="3268944339" sldId="341"/>
            <ac:spMk id="2" creationId="{72F35FEA-3AFF-67E2-A378-3D5CED9A120B}"/>
          </ac:spMkLst>
        </pc:spChg>
        <pc:spChg chg="del">
          <ac:chgData name="Dmitriy Voloshyn" userId="ae7876fd2b2ecfed" providerId="LiveId" clId="{4389D6C9-4345-43D3-8705-D127913B5E7E}" dt="2024-05-02T10:55:20.053" v="7151" actId="478"/>
          <ac:spMkLst>
            <pc:docMk/>
            <pc:sldMk cId="3268944339" sldId="341"/>
            <ac:spMk id="3" creationId="{9FAC8448-4078-74AB-FAAA-2FCE8BB3C6D9}"/>
          </ac:spMkLst>
        </pc:spChg>
        <pc:spChg chg="add mod">
          <ac:chgData name="Dmitriy Voloshyn" userId="ae7876fd2b2ecfed" providerId="LiveId" clId="{4389D6C9-4345-43D3-8705-D127913B5E7E}" dt="2024-05-02T10:55:24.633" v="7152"/>
          <ac:spMkLst>
            <pc:docMk/>
            <pc:sldMk cId="3268944339" sldId="341"/>
            <ac:spMk id="4" creationId="{26C9B708-4516-2723-E5A4-3E7C68DF5823}"/>
          </ac:spMkLst>
        </pc:spChg>
        <pc:spChg chg="add mod">
          <ac:chgData name="Dmitriy Voloshyn" userId="ae7876fd2b2ecfed" providerId="LiveId" clId="{4389D6C9-4345-43D3-8705-D127913B5E7E}" dt="2024-05-02T10:56:34.505" v="7287" actId="113"/>
          <ac:spMkLst>
            <pc:docMk/>
            <pc:sldMk cId="3268944339" sldId="341"/>
            <ac:spMk id="5" creationId="{86CC85B8-2EE6-C86F-0F27-B378EA46EA6F}"/>
          </ac:spMkLst>
        </pc:spChg>
        <pc:spChg chg="add del mod">
          <ac:chgData name="Dmitriy Voloshyn" userId="ae7876fd2b2ecfed" providerId="LiveId" clId="{4389D6C9-4345-43D3-8705-D127913B5E7E}" dt="2024-05-02T11:00:30.892" v="7586" actId="478"/>
          <ac:spMkLst>
            <pc:docMk/>
            <pc:sldMk cId="3268944339" sldId="341"/>
            <ac:spMk id="6" creationId="{C1171217-D4DC-3CB3-176D-6495D80267AE}"/>
          </ac:spMkLst>
        </pc:spChg>
        <pc:spChg chg="add mod">
          <ac:chgData name="Dmitriy Voloshyn" userId="ae7876fd2b2ecfed" providerId="LiveId" clId="{4389D6C9-4345-43D3-8705-D127913B5E7E}" dt="2024-05-02T11:04:41.441" v="7806" actId="1036"/>
          <ac:spMkLst>
            <pc:docMk/>
            <pc:sldMk cId="3268944339" sldId="341"/>
            <ac:spMk id="7" creationId="{03AEAE2F-C083-3E91-B3DD-3207A96FA30D}"/>
          </ac:spMkLst>
        </pc:spChg>
        <pc:spChg chg="add mod">
          <ac:chgData name="Dmitriy Voloshyn" userId="ae7876fd2b2ecfed" providerId="LiveId" clId="{4389D6C9-4345-43D3-8705-D127913B5E7E}" dt="2024-05-02T11:04:30.189" v="7785" actId="1035"/>
          <ac:spMkLst>
            <pc:docMk/>
            <pc:sldMk cId="3268944339" sldId="341"/>
            <ac:spMk id="8" creationId="{0D762C19-5080-4025-6CB1-F220469560EC}"/>
          </ac:spMkLst>
        </pc:spChg>
        <pc:spChg chg="add mod">
          <ac:chgData name="Dmitriy Voloshyn" userId="ae7876fd2b2ecfed" providerId="LiveId" clId="{4389D6C9-4345-43D3-8705-D127913B5E7E}" dt="2024-05-02T11:04:30.189" v="7785" actId="1035"/>
          <ac:spMkLst>
            <pc:docMk/>
            <pc:sldMk cId="3268944339" sldId="341"/>
            <ac:spMk id="9" creationId="{6F32607D-F745-34F9-F216-7ADA6FEA345C}"/>
          </ac:spMkLst>
        </pc:spChg>
        <pc:spChg chg="add mod">
          <ac:chgData name="Dmitriy Voloshyn" userId="ae7876fd2b2ecfed" providerId="LiveId" clId="{4389D6C9-4345-43D3-8705-D127913B5E7E}" dt="2024-05-02T11:04:30.189" v="7785" actId="1035"/>
          <ac:spMkLst>
            <pc:docMk/>
            <pc:sldMk cId="3268944339" sldId="341"/>
            <ac:spMk id="10" creationId="{FFE12E10-BDD8-B6B7-1EC4-07E86A983D19}"/>
          </ac:spMkLst>
        </pc:spChg>
        <pc:spChg chg="add mod">
          <ac:chgData name="Dmitriy Voloshyn" userId="ae7876fd2b2ecfed" providerId="LiveId" clId="{4389D6C9-4345-43D3-8705-D127913B5E7E}" dt="2024-05-02T11:04:45.161" v="7819" actId="1036"/>
          <ac:spMkLst>
            <pc:docMk/>
            <pc:sldMk cId="3268944339" sldId="341"/>
            <ac:spMk id="11" creationId="{CCA88171-4B1B-C981-DA05-E658972402F0}"/>
          </ac:spMkLst>
        </pc:spChg>
        <pc:spChg chg="add del mod">
          <ac:chgData name="Dmitriy Voloshyn" userId="ae7876fd2b2ecfed" providerId="LiveId" clId="{4389D6C9-4345-43D3-8705-D127913B5E7E}" dt="2024-05-02T10:58:05.356" v="7416" actId="478"/>
          <ac:spMkLst>
            <pc:docMk/>
            <pc:sldMk cId="3268944339" sldId="341"/>
            <ac:spMk id="12" creationId="{22AA78CC-B0B2-D0E4-0D6D-9D61093E75CF}"/>
          </ac:spMkLst>
        </pc:spChg>
        <pc:spChg chg="add mod">
          <ac:chgData name="Dmitriy Voloshyn" userId="ae7876fd2b2ecfed" providerId="LiveId" clId="{4389D6C9-4345-43D3-8705-D127913B5E7E}" dt="2024-05-02T11:13:57.091" v="8324" actId="20577"/>
          <ac:spMkLst>
            <pc:docMk/>
            <pc:sldMk cId="3268944339" sldId="341"/>
            <ac:spMk id="13" creationId="{3E8C2B7A-200C-2514-1036-DFD60955657F}"/>
          </ac:spMkLst>
        </pc:spChg>
        <pc:spChg chg="add mod">
          <ac:chgData name="Dmitriy Voloshyn" userId="ae7876fd2b2ecfed" providerId="LiveId" clId="{4389D6C9-4345-43D3-8705-D127913B5E7E}" dt="2024-05-02T11:05:07.930" v="7841" actId="1036"/>
          <ac:spMkLst>
            <pc:docMk/>
            <pc:sldMk cId="3268944339" sldId="341"/>
            <ac:spMk id="14" creationId="{967DFFCD-E352-EBD1-BC4E-8132D56F571D}"/>
          </ac:spMkLst>
        </pc:spChg>
        <pc:spChg chg="add del mod">
          <ac:chgData name="Dmitriy Voloshyn" userId="ae7876fd2b2ecfed" providerId="LiveId" clId="{4389D6C9-4345-43D3-8705-D127913B5E7E}" dt="2024-05-02T10:59:26.434" v="7434" actId="478"/>
          <ac:spMkLst>
            <pc:docMk/>
            <pc:sldMk cId="3268944339" sldId="341"/>
            <ac:spMk id="15" creationId="{F533905D-ACB8-CA63-0FAA-54FB6D8655E0}"/>
          </ac:spMkLst>
        </pc:spChg>
        <pc:spChg chg="add mod">
          <ac:chgData name="Dmitriy Voloshyn" userId="ae7876fd2b2ecfed" providerId="LiveId" clId="{4389D6C9-4345-43D3-8705-D127913B5E7E}" dt="2024-05-02T11:05:07.930" v="7841" actId="1036"/>
          <ac:spMkLst>
            <pc:docMk/>
            <pc:sldMk cId="3268944339" sldId="341"/>
            <ac:spMk id="16" creationId="{3FCEC8D1-D0A5-F094-E16B-B49F674A2E50}"/>
          </ac:spMkLst>
        </pc:spChg>
        <pc:spChg chg="add mod">
          <ac:chgData name="Dmitriy Voloshyn" userId="ae7876fd2b2ecfed" providerId="LiveId" clId="{4389D6C9-4345-43D3-8705-D127913B5E7E}" dt="2024-05-02T11:05:07.930" v="7841" actId="1036"/>
          <ac:spMkLst>
            <pc:docMk/>
            <pc:sldMk cId="3268944339" sldId="341"/>
            <ac:spMk id="17" creationId="{CB2BB151-CAE1-66E8-EC82-97993803DC09}"/>
          </ac:spMkLst>
        </pc:spChg>
        <pc:spChg chg="add mod">
          <ac:chgData name="Dmitriy Voloshyn" userId="ae7876fd2b2ecfed" providerId="LiveId" clId="{4389D6C9-4345-43D3-8705-D127913B5E7E}" dt="2024-05-02T11:05:53.433" v="7878" actId="1035"/>
          <ac:spMkLst>
            <pc:docMk/>
            <pc:sldMk cId="3268944339" sldId="341"/>
            <ac:spMk id="18" creationId="{C827B2B0-7CCA-F3A1-E7AA-AFBB97C8901F}"/>
          </ac:spMkLst>
        </pc:spChg>
        <pc:spChg chg="add del mod">
          <ac:chgData name="Dmitriy Voloshyn" userId="ae7876fd2b2ecfed" providerId="LiveId" clId="{4389D6C9-4345-43D3-8705-D127913B5E7E}" dt="2024-05-02T11:04:24.384" v="7776" actId="478"/>
          <ac:spMkLst>
            <pc:docMk/>
            <pc:sldMk cId="3268944339" sldId="341"/>
            <ac:spMk id="19" creationId="{16EB06E3-C3FC-29BB-D646-3F899FCC7060}"/>
          </ac:spMkLst>
        </pc:spChg>
        <pc:spChg chg="add mod">
          <ac:chgData name="Dmitriy Voloshyn" userId="ae7876fd2b2ecfed" providerId="LiveId" clId="{4389D6C9-4345-43D3-8705-D127913B5E7E}" dt="2024-05-02T11:05:53.433" v="7878" actId="1035"/>
          <ac:spMkLst>
            <pc:docMk/>
            <pc:sldMk cId="3268944339" sldId="341"/>
            <ac:spMk id="20" creationId="{5A8E12D8-F9B7-2E73-5211-2DCE3A8BDFD8}"/>
          </ac:spMkLst>
        </pc:spChg>
        <pc:spChg chg="add mod">
          <ac:chgData name="Dmitriy Voloshyn" userId="ae7876fd2b2ecfed" providerId="LiveId" clId="{4389D6C9-4345-43D3-8705-D127913B5E7E}" dt="2024-05-02T11:05:53.433" v="7878" actId="1035"/>
          <ac:spMkLst>
            <pc:docMk/>
            <pc:sldMk cId="3268944339" sldId="341"/>
            <ac:spMk id="21" creationId="{6B87261A-0DFA-428B-4F37-5D9E3CE6DE64}"/>
          </ac:spMkLst>
        </pc:spChg>
        <pc:spChg chg="add mod">
          <ac:chgData name="Dmitriy Voloshyn" userId="ae7876fd2b2ecfed" providerId="LiveId" clId="{4389D6C9-4345-43D3-8705-D127913B5E7E}" dt="2024-05-02T11:05:57.395" v="7884" actId="1036"/>
          <ac:spMkLst>
            <pc:docMk/>
            <pc:sldMk cId="3268944339" sldId="341"/>
            <ac:spMk id="22" creationId="{581A5C34-D448-E1EA-110B-1335D5188561}"/>
          </ac:spMkLst>
        </pc:spChg>
        <pc:spChg chg="add mod">
          <ac:chgData name="Dmitriy Voloshyn" userId="ae7876fd2b2ecfed" providerId="LiveId" clId="{4389D6C9-4345-43D3-8705-D127913B5E7E}" dt="2024-05-02T11:05:53.433" v="7878" actId="1035"/>
          <ac:spMkLst>
            <pc:docMk/>
            <pc:sldMk cId="3268944339" sldId="341"/>
            <ac:spMk id="23" creationId="{BC52C1FD-8BD9-598B-3DEC-9F65891DD617}"/>
          </ac:spMkLst>
        </pc:spChg>
      </pc:sldChg>
      <pc:sldChg chg="delSp new del mod">
        <pc:chgData name="Dmitriy Voloshyn" userId="ae7876fd2b2ecfed" providerId="LiveId" clId="{4389D6C9-4345-43D3-8705-D127913B5E7E}" dt="2024-05-02T11:06:49.189" v="7887" actId="47"/>
        <pc:sldMkLst>
          <pc:docMk/>
          <pc:sldMk cId="11280589" sldId="342"/>
        </pc:sldMkLst>
        <pc:spChg chg="del">
          <ac:chgData name="Dmitriy Voloshyn" userId="ae7876fd2b2ecfed" providerId="LiveId" clId="{4389D6C9-4345-43D3-8705-D127913B5E7E}" dt="2024-05-02T11:06:42.923" v="7886" actId="478"/>
          <ac:spMkLst>
            <pc:docMk/>
            <pc:sldMk cId="11280589" sldId="342"/>
            <ac:spMk id="2" creationId="{361EB324-08D4-4181-0703-90DC09EAE1CF}"/>
          </ac:spMkLst>
        </pc:spChg>
        <pc:spChg chg="del">
          <ac:chgData name="Dmitriy Voloshyn" userId="ae7876fd2b2ecfed" providerId="LiveId" clId="{4389D6C9-4345-43D3-8705-D127913B5E7E}" dt="2024-05-02T11:06:42.923" v="7886" actId="478"/>
          <ac:spMkLst>
            <pc:docMk/>
            <pc:sldMk cId="11280589" sldId="342"/>
            <ac:spMk id="3" creationId="{566083F5-F921-BD1F-63C2-DD60D7313FB5}"/>
          </ac:spMkLst>
        </pc:spChg>
      </pc:sldChg>
      <pc:sldChg chg="addSp delSp modSp add mod delAnim modAnim">
        <pc:chgData name="Dmitriy Voloshyn" userId="ae7876fd2b2ecfed" providerId="LiveId" clId="{4389D6C9-4345-43D3-8705-D127913B5E7E}" dt="2024-05-02T14:47:48.986" v="11003"/>
        <pc:sldMkLst>
          <pc:docMk/>
          <pc:sldMk cId="2400501923" sldId="342"/>
        </pc:sldMkLst>
        <pc:spChg chg="add mod">
          <ac:chgData name="Dmitriy Voloshyn" userId="ae7876fd2b2ecfed" providerId="LiveId" clId="{4389D6C9-4345-43D3-8705-D127913B5E7E}" dt="2024-05-02T11:14:25.095" v="8330" actId="1035"/>
          <ac:spMkLst>
            <pc:docMk/>
            <pc:sldMk cId="2400501923" sldId="342"/>
            <ac:spMk id="2" creationId="{94CF5DFC-8CB2-BA53-EDC2-121FAE30364F}"/>
          </ac:spMkLst>
        </pc:spChg>
        <pc:spChg chg="add del mod">
          <ac:chgData name="Dmitriy Voloshyn" userId="ae7876fd2b2ecfed" providerId="LiveId" clId="{4389D6C9-4345-43D3-8705-D127913B5E7E}" dt="2024-05-02T11:08:54.844" v="8053"/>
          <ac:spMkLst>
            <pc:docMk/>
            <pc:sldMk cId="2400501923" sldId="342"/>
            <ac:spMk id="3" creationId="{22F6546A-9A7D-D5C0-592B-4EA50B922DAD}"/>
          </ac:spMkLst>
        </pc:spChg>
        <pc:spChg chg="mod">
          <ac:chgData name="Dmitriy Voloshyn" userId="ae7876fd2b2ecfed" providerId="LiveId" clId="{4389D6C9-4345-43D3-8705-D127913B5E7E}" dt="2024-05-02T11:13:11.179" v="8291" actId="1076"/>
          <ac:spMkLst>
            <pc:docMk/>
            <pc:sldMk cId="2400501923" sldId="342"/>
            <ac:spMk id="5" creationId="{86CC85B8-2EE6-C86F-0F27-B378EA46EA6F}"/>
          </ac:spMkLst>
        </pc:spChg>
        <pc:spChg chg="add mod">
          <ac:chgData name="Dmitriy Voloshyn" userId="ae7876fd2b2ecfed" providerId="LiveId" clId="{4389D6C9-4345-43D3-8705-D127913B5E7E}" dt="2024-05-02T11:14:30.288" v="8336" actId="1035"/>
          <ac:spMkLst>
            <pc:docMk/>
            <pc:sldMk cId="2400501923" sldId="342"/>
            <ac:spMk id="6" creationId="{76051968-651E-9C2B-510D-F2D18D458911}"/>
          </ac:spMkLst>
        </pc:spChg>
        <pc:spChg chg="mod">
          <ac:chgData name="Dmitriy Voloshyn" userId="ae7876fd2b2ecfed" providerId="LiveId" clId="{4389D6C9-4345-43D3-8705-D127913B5E7E}" dt="2024-05-02T11:13:11.179" v="8291" actId="1076"/>
          <ac:spMkLst>
            <pc:docMk/>
            <pc:sldMk cId="2400501923" sldId="342"/>
            <ac:spMk id="7" creationId="{03AEAE2F-C083-3E91-B3DD-3207A96FA30D}"/>
          </ac:spMkLst>
        </pc:spChg>
        <pc:spChg chg="mod">
          <ac:chgData name="Dmitriy Voloshyn" userId="ae7876fd2b2ecfed" providerId="LiveId" clId="{4389D6C9-4345-43D3-8705-D127913B5E7E}" dt="2024-05-02T11:13:11.179" v="8291" actId="1076"/>
          <ac:spMkLst>
            <pc:docMk/>
            <pc:sldMk cId="2400501923" sldId="342"/>
            <ac:spMk id="8" creationId="{0D762C19-5080-4025-6CB1-F220469560EC}"/>
          </ac:spMkLst>
        </pc:spChg>
        <pc:spChg chg="mod">
          <ac:chgData name="Dmitriy Voloshyn" userId="ae7876fd2b2ecfed" providerId="LiveId" clId="{4389D6C9-4345-43D3-8705-D127913B5E7E}" dt="2024-05-02T11:13:11.179" v="8291" actId="1076"/>
          <ac:spMkLst>
            <pc:docMk/>
            <pc:sldMk cId="2400501923" sldId="342"/>
            <ac:spMk id="9" creationId="{6F32607D-F745-34F9-F216-7ADA6FEA345C}"/>
          </ac:spMkLst>
        </pc:spChg>
        <pc:spChg chg="mod">
          <ac:chgData name="Dmitriy Voloshyn" userId="ae7876fd2b2ecfed" providerId="LiveId" clId="{4389D6C9-4345-43D3-8705-D127913B5E7E}" dt="2024-05-02T11:13:11.179" v="8291" actId="1076"/>
          <ac:spMkLst>
            <pc:docMk/>
            <pc:sldMk cId="2400501923" sldId="342"/>
            <ac:spMk id="10" creationId="{FFE12E10-BDD8-B6B7-1EC4-07E86A983D19}"/>
          </ac:spMkLst>
        </pc:spChg>
        <pc:spChg chg="mod">
          <ac:chgData name="Dmitriy Voloshyn" userId="ae7876fd2b2ecfed" providerId="LiveId" clId="{4389D6C9-4345-43D3-8705-D127913B5E7E}" dt="2024-05-02T11:13:11.179" v="8291" actId="1076"/>
          <ac:spMkLst>
            <pc:docMk/>
            <pc:sldMk cId="2400501923" sldId="342"/>
            <ac:spMk id="11" creationId="{CCA88171-4B1B-C981-DA05-E658972402F0}"/>
          </ac:spMkLst>
        </pc:spChg>
        <pc:spChg chg="add mod">
          <ac:chgData name="Dmitriy Voloshyn" userId="ae7876fd2b2ecfed" providerId="LiveId" clId="{4389D6C9-4345-43D3-8705-D127913B5E7E}" dt="2024-05-02T11:14:25.095" v="8330" actId="1035"/>
          <ac:spMkLst>
            <pc:docMk/>
            <pc:sldMk cId="2400501923" sldId="342"/>
            <ac:spMk id="12" creationId="{16E2562E-0C6D-4E84-8EC3-07DC63C31DED}"/>
          </ac:spMkLst>
        </pc:spChg>
        <pc:spChg chg="mod">
          <ac:chgData name="Dmitriy Voloshyn" userId="ae7876fd2b2ecfed" providerId="LiveId" clId="{4389D6C9-4345-43D3-8705-D127913B5E7E}" dt="2024-05-02T11:13:50.120" v="8323" actId="20577"/>
          <ac:spMkLst>
            <pc:docMk/>
            <pc:sldMk cId="2400501923" sldId="342"/>
            <ac:spMk id="13" creationId="{3E8C2B7A-200C-2514-1036-DFD60955657F}"/>
          </ac:spMkLst>
        </pc:spChg>
        <pc:spChg chg="mod">
          <ac:chgData name="Dmitriy Voloshyn" userId="ae7876fd2b2ecfed" providerId="LiveId" clId="{4389D6C9-4345-43D3-8705-D127913B5E7E}" dt="2024-05-02T11:13:11.179" v="8291" actId="1076"/>
          <ac:spMkLst>
            <pc:docMk/>
            <pc:sldMk cId="2400501923" sldId="342"/>
            <ac:spMk id="14" creationId="{967DFFCD-E352-EBD1-BC4E-8132D56F571D}"/>
          </ac:spMkLst>
        </pc:spChg>
        <pc:spChg chg="mod">
          <ac:chgData name="Dmitriy Voloshyn" userId="ae7876fd2b2ecfed" providerId="LiveId" clId="{4389D6C9-4345-43D3-8705-D127913B5E7E}" dt="2024-05-02T11:13:11.179" v="8291" actId="1076"/>
          <ac:spMkLst>
            <pc:docMk/>
            <pc:sldMk cId="2400501923" sldId="342"/>
            <ac:spMk id="16" creationId="{3FCEC8D1-D0A5-F094-E16B-B49F674A2E50}"/>
          </ac:spMkLst>
        </pc:spChg>
        <pc:spChg chg="mod">
          <ac:chgData name="Dmitriy Voloshyn" userId="ae7876fd2b2ecfed" providerId="LiveId" clId="{4389D6C9-4345-43D3-8705-D127913B5E7E}" dt="2024-05-02T11:13:11.179" v="8291" actId="1076"/>
          <ac:spMkLst>
            <pc:docMk/>
            <pc:sldMk cId="2400501923" sldId="342"/>
            <ac:spMk id="17" creationId="{CB2BB151-CAE1-66E8-EC82-97993803DC09}"/>
          </ac:spMkLst>
        </pc:spChg>
        <pc:spChg chg="mod">
          <ac:chgData name="Dmitriy Voloshyn" userId="ae7876fd2b2ecfed" providerId="LiveId" clId="{4389D6C9-4345-43D3-8705-D127913B5E7E}" dt="2024-05-02T11:13:11.179" v="8291" actId="1076"/>
          <ac:spMkLst>
            <pc:docMk/>
            <pc:sldMk cId="2400501923" sldId="342"/>
            <ac:spMk id="18" creationId="{C827B2B0-7CCA-F3A1-E7AA-AFBB97C8901F}"/>
          </ac:spMkLst>
        </pc:spChg>
        <pc:spChg chg="del">
          <ac:chgData name="Dmitriy Voloshyn" userId="ae7876fd2b2ecfed" providerId="LiveId" clId="{4389D6C9-4345-43D3-8705-D127913B5E7E}" dt="2024-05-02T11:06:59.564" v="7889" actId="478"/>
          <ac:spMkLst>
            <pc:docMk/>
            <pc:sldMk cId="2400501923" sldId="342"/>
            <ac:spMk id="20" creationId="{5A8E12D8-F9B7-2E73-5211-2DCE3A8BDFD8}"/>
          </ac:spMkLst>
        </pc:spChg>
        <pc:spChg chg="del">
          <ac:chgData name="Dmitriy Voloshyn" userId="ae7876fd2b2ecfed" providerId="LiveId" clId="{4389D6C9-4345-43D3-8705-D127913B5E7E}" dt="2024-05-02T11:06:59.564" v="7889" actId="478"/>
          <ac:spMkLst>
            <pc:docMk/>
            <pc:sldMk cId="2400501923" sldId="342"/>
            <ac:spMk id="21" creationId="{6B87261A-0DFA-428B-4F37-5D9E3CE6DE64}"/>
          </ac:spMkLst>
        </pc:spChg>
        <pc:spChg chg="del">
          <ac:chgData name="Dmitriy Voloshyn" userId="ae7876fd2b2ecfed" providerId="LiveId" clId="{4389D6C9-4345-43D3-8705-D127913B5E7E}" dt="2024-05-02T11:06:59.564" v="7889" actId="478"/>
          <ac:spMkLst>
            <pc:docMk/>
            <pc:sldMk cId="2400501923" sldId="342"/>
            <ac:spMk id="22" creationId="{581A5C34-D448-E1EA-110B-1335D5188561}"/>
          </ac:spMkLst>
        </pc:spChg>
        <pc:spChg chg="del">
          <ac:chgData name="Dmitriy Voloshyn" userId="ae7876fd2b2ecfed" providerId="LiveId" clId="{4389D6C9-4345-43D3-8705-D127913B5E7E}" dt="2024-05-02T11:06:59.564" v="7889" actId="478"/>
          <ac:spMkLst>
            <pc:docMk/>
            <pc:sldMk cId="2400501923" sldId="342"/>
            <ac:spMk id="23" creationId="{BC52C1FD-8BD9-598B-3DEC-9F65891DD617}"/>
          </ac:spMkLst>
        </pc:spChg>
      </pc:sldChg>
      <pc:sldChg chg="addSp delSp modSp new mod modAnim">
        <pc:chgData name="Dmitriy Voloshyn" userId="ae7876fd2b2ecfed" providerId="LiveId" clId="{4389D6C9-4345-43D3-8705-D127913B5E7E}" dt="2024-05-02T14:47:10.468" v="10996"/>
        <pc:sldMkLst>
          <pc:docMk/>
          <pc:sldMk cId="2087001739" sldId="343"/>
        </pc:sldMkLst>
        <pc:spChg chg="del">
          <ac:chgData name="Dmitriy Voloshyn" userId="ae7876fd2b2ecfed" providerId="LiveId" clId="{4389D6C9-4345-43D3-8705-D127913B5E7E}" dt="2024-05-02T11:15:04.390" v="8338" actId="478"/>
          <ac:spMkLst>
            <pc:docMk/>
            <pc:sldMk cId="2087001739" sldId="343"/>
            <ac:spMk id="2" creationId="{40767BED-D1A0-DDC6-E195-41BE323176E1}"/>
          </ac:spMkLst>
        </pc:spChg>
        <pc:spChg chg="del">
          <ac:chgData name="Dmitriy Voloshyn" userId="ae7876fd2b2ecfed" providerId="LiveId" clId="{4389D6C9-4345-43D3-8705-D127913B5E7E}" dt="2024-05-02T11:15:04.390" v="8338" actId="478"/>
          <ac:spMkLst>
            <pc:docMk/>
            <pc:sldMk cId="2087001739" sldId="343"/>
            <ac:spMk id="3" creationId="{3421EC60-05CB-4EE0-02A9-8867841B8FF2}"/>
          </ac:spMkLst>
        </pc:spChg>
        <pc:spChg chg="add mod">
          <ac:chgData name="Dmitriy Voloshyn" userId="ae7876fd2b2ecfed" providerId="LiveId" clId="{4389D6C9-4345-43D3-8705-D127913B5E7E}" dt="2024-05-02T11:15:12.066" v="8339"/>
          <ac:spMkLst>
            <pc:docMk/>
            <pc:sldMk cId="2087001739" sldId="343"/>
            <ac:spMk id="4" creationId="{7226EC17-9346-F47E-8619-9D4015CB1081}"/>
          </ac:spMkLst>
        </pc:spChg>
        <pc:spChg chg="add mod">
          <ac:chgData name="Dmitriy Voloshyn" userId="ae7876fd2b2ecfed" providerId="LiveId" clId="{4389D6C9-4345-43D3-8705-D127913B5E7E}" dt="2024-05-02T11:15:12.066" v="8339"/>
          <ac:spMkLst>
            <pc:docMk/>
            <pc:sldMk cId="2087001739" sldId="343"/>
            <ac:spMk id="5" creationId="{D16F7EEE-74C2-4C27-48D7-F42BBC041926}"/>
          </ac:spMkLst>
        </pc:spChg>
        <pc:spChg chg="add mod">
          <ac:chgData name="Dmitriy Voloshyn" userId="ae7876fd2b2ecfed" providerId="LiveId" clId="{4389D6C9-4345-43D3-8705-D127913B5E7E}" dt="2024-05-02T11:15:12.066" v="8339"/>
          <ac:spMkLst>
            <pc:docMk/>
            <pc:sldMk cId="2087001739" sldId="343"/>
            <ac:spMk id="6" creationId="{C652C0E8-DC57-3627-8128-8C7321028C44}"/>
          </ac:spMkLst>
        </pc:spChg>
        <pc:spChg chg="add mod">
          <ac:chgData name="Dmitriy Voloshyn" userId="ae7876fd2b2ecfed" providerId="LiveId" clId="{4389D6C9-4345-43D3-8705-D127913B5E7E}" dt="2024-05-02T11:15:12.066" v="8339"/>
          <ac:spMkLst>
            <pc:docMk/>
            <pc:sldMk cId="2087001739" sldId="343"/>
            <ac:spMk id="7" creationId="{EF1B6A11-847F-DF13-044D-B82258CA519C}"/>
          </ac:spMkLst>
        </pc:spChg>
        <pc:spChg chg="add mod">
          <ac:chgData name="Dmitriy Voloshyn" userId="ae7876fd2b2ecfed" providerId="LiveId" clId="{4389D6C9-4345-43D3-8705-D127913B5E7E}" dt="2024-05-02T11:15:12.066" v="8339"/>
          <ac:spMkLst>
            <pc:docMk/>
            <pc:sldMk cId="2087001739" sldId="343"/>
            <ac:spMk id="8" creationId="{9647E8EC-4BEC-1503-BCAC-0E565DE8F2AE}"/>
          </ac:spMkLst>
        </pc:spChg>
        <pc:spChg chg="add mod">
          <ac:chgData name="Dmitriy Voloshyn" userId="ae7876fd2b2ecfed" providerId="LiveId" clId="{4389D6C9-4345-43D3-8705-D127913B5E7E}" dt="2024-05-02T11:15:12.066" v="8339"/>
          <ac:spMkLst>
            <pc:docMk/>
            <pc:sldMk cId="2087001739" sldId="343"/>
            <ac:spMk id="9" creationId="{D2CB8F1C-28BF-2EF6-086D-BC2D491C3551}"/>
          </ac:spMkLst>
        </pc:spChg>
        <pc:spChg chg="add mod">
          <ac:chgData name="Dmitriy Voloshyn" userId="ae7876fd2b2ecfed" providerId="LiveId" clId="{4389D6C9-4345-43D3-8705-D127913B5E7E}" dt="2024-05-02T11:15:12.066" v="8339"/>
          <ac:spMkLst>
            <pc:docMk/>
            <pc:sldMk cId="2087001739" sldId="343"/>
            <ac:spMk id="10" creationId="{4FA1CEC6-2075-03B8-BCFD-0B5F31B12BFE}"/>
          </ac:spMkLst>
        </pc:spChg>
        <pc:spChg chg="add mod">
          <ac:chgData name="Dmitriy Voloshyn" userId="ae7876fd2b2ecfed" providerId="LiveId" clId="{4389D6C9-4345-43D3-8705-D127913B5E7E}" dt="2024-05-02T11:15:12.066" v="8339"/>
          <ac:spMkLst>
            <pc:docMk/>
            <pc:sldMk cId="2087001739" sldId="343"/>
            <ac:spMk id="11" creationId="{8ACEFC74-6EF8-FA67-6B4A-7817AC374DF4}"/>
          </ac:spMkLst>
        </pc:spChg>
        <pc:spChg chg="add mod">
          <ac:chgData name="Dmitriy Voloshyn" userId="ae7876fd2b2ecfed" providerId="LiveId" clId="{4389D6C9-4345-43D3-8705-D127913B5E7E}" dt="2024-05-02T11:15:12.066" v="8339"/>
          <ac:spMkLst>
            <pc:docMk/>
            <pc:sldMk cId="2087001739" sldId="343"/>
            <ac:spMk id="12" creationId="{3A1F9BD8-1A56-33E7-1D5A-7A8AE75C336E}"/>
          </ac:spMkLst>
        </pc:spChg>
        <pc:spChg chg="add mod">
          <ac:chgData name="Dmitriy Voloshyn" userId="ae7876fd2b2ecfed" providerId="LiveId" clId="{4389D6C9-4345-43D3-8705-D127913B5E7E}" dt="2024-05-02T11:15:12.066" v="8339"/>
          <ac:spMkLst>
            <pc:docMk/>
            <pc:sldMk cId="2087001739" sldId="343"/>
            <ac:spMk id="13" creationId="{15AF42E1-729A-93A4-424D-BFB9F1D2A9D2}"/>
          </ac:spMkLst>
        </pc:spChg>
        <pc:spChg chg="add mod">
          <ac:chgData name="Dmitriy Voloshyn" userId="ae7876fd2b2ecfed" providerId="LiveId" clId="{4389D6C9-4345-43D3-8705-D127913B5E7E}" dt="2024-05-02T11:15:12.066" v="8339"/>
          <ac:spMkLst>
            <pc:docMk/>
            <pc:sldMk cId="2087001739" sldId="343"/>
            <ac:spMk id="14" creationId="{A9F8F13B-BD06-B735-40BB-D8C941F0337F}"/>
          </ac:spMkLst>
        </pc:spChg>
        <pc:spChg chg="add mod">
          <ac:chgData name="Dmitriy Voloshyn" userId="ae7876fd2b2ecfed" providerId="LiveId" clId="{4389D6C9-4345-43D3-8705-D127913B5E7E}" dt="2024-05-02T11:15:27.494" v="8365" actId="1037"/>
          <ac:spMkLst>
            <pc:docMk/>
            <pc:sldMk cId="2087001739" sldId="343"/>
            <ac:spMk id="15" creationId="{3901B8AA-ADDF-DE58-7AE2-C5286817DBEC}"/>
          </ac:spMkLst>
        </pc:spChg>
        <pc:spChg chg="add mod">
          <ac:chgData name="Dmitriy Voloshyn" userId="ae7876fd2b2ecfed" providerId="LiveId" clId="{4389D6C9-4345-43D3-8705-D127913B5E7E}" dt="2024-05-02T11:15:27.494" v="8365" actId="1037"/>
          <ac:spMkLst>
            <pc:docMk/>
            <pc:sldMk cId="2087001739" sldId="343"/>
            <ac:spMk id="16" creationId="{9157ECDF-215F-ACF5-2E25-F33A6BEE2D40}"/>
          </ac:spMkLst>
        </pc:spChg>
        <pc:spChg chg="add mod">
          <ac:chgData name="Dmitriy Voloshyn" userId="ae7876fd2b2ecfed" providerId="LiveId" clId="{4389D6C9-4345-43D3-8705-D127913B5E7E}" dt="2024-05-02T11:15:27.494" v="8365" actId="1037"/>
          <ac:spMkLst>
            <pc:docMk/>
            <pc:sldMk cId="2087001739" sldId="343"/>
            <ac:spMk id="17" creationId="{6C0FBFEC-8A6E-3593-A63E-1492C648BF82}"/>
          </ac:spMkLst>
        </pc:spChg>
        <pc:spChg chg="add mod">
          <ac:chgData name="Dmitriy Voloshyn" userId="ae7876fd2b2ecfed" providerId="LiveId" clId="{4389D6C9-4345-43D3-8705-D127913B5E7E}" dt="2024-05-02T14:46:59.719" v="10991" actId="20577"/>
          <ac:spMkLst>
            <pc:docMk/>
            <pc:sldMk cId="2087001739" sldId="343"/>
            <ac:spMk id="18" creationId="{39E5EA37-3247-4BA3-90A8-808C346B3B3A}"/>
          </ac:spMkLst>
        </pc:spChg>
        <pc:spChg chg="add mod">
          <ac:chgData name="Dmitriy Voloshyn" userId="ae7876fd2b2ecfed" providerId="LiveId" clId="{4389D6C9-4345-43D3-8705-D127913B5E7E}" dt="2024-05-02T11:15:27.494" v="8365" actId="1037"/>
          <ac:spMkLst>
            <pc:docMk/>
            <pc:sldMk cId="2087001739" sldId="343"/>
            <ac:spMk id="19" creationId="{704D8418-D0D2-5232-E5D6-0B1BD43B3DA3}"/>
          </ac:spMkLst>
        </pc:spChg>
      </pc:sldChg>
      <pc:sldChg chg="addSp delSp modSp new mod addAnim delAnim modAnim">
        <pc:chgData name="Dmitriy Voloshyn" userId="ae7876fd2b2ecfed" providerId="LiveId" clId="{4389D6C9-4345-43D3-8705-D127913B5E7E}" dt="2024-05-02T14:52:00.658" v="11028"/>
        <pc:sldMkLst>
          <pc:docMk/>
          <pc:sldMk cId="3775331967" sldId="344"/>
        </pc:sldMkLst>
        <pc:spChg chg="del">
          <ac:chgData name="Dmitriy Voloshyn" userId="ae7876fd2b2ecfed" providerId="LiveId" clId="{4389D6C9-4345-43D3-8705-D127913B5E7E}" dt="2024-05-02T11:51:58.114" v="8822" actId="478"/>
          <ac:spMkLst>
            <pc:docMk/>
            <pc:sldMk cId="3775331967" sldId="344"/>
            <ac:spMk id="2" creationId="{2EE75076-A9AB-D104-CE13-1857EBE78758}"/>
          </ac:spMkLst>
        </pc:spChg>
        <pc:spChg chg="del">
          <ac:chgData name="Dmitriy Voloshyn" userId="ae7876fd2b2ecfed" providerId="LiveId" clId="{4389D6C9-4345-43D3-8705-D127913B5E7E}" dt="2024-05-02T11:51:58.114" v="8822" actId="478"/>
          <ac:spMkLst>
            <pc:docMk/>
            <pc:sldMk cId="3775331967" sldId="344"/>
            <ac:spMk id="3" creationId="{79EEE8D1-CDF4-A803-763B-B7AC4D34E3F1}"/>
          </ac:spMkLst>
        </pc:spChg>
        <pc:spChg chg="add mod">
          <ac:chgData name="Dmitriy Voloshyn" userId="ae7876fd2b2ecfed" providerId="LiveId" clId="{4389D6C9-4345-43D3-8705-D127913B5E7E}" dt="2024-05-02T12:01:32.323" v="8926" actId="20577"/>
          <ac:spMkLst>
            <pc:docMk/>
            <pc:sldMk cId="3775331967" sldId="344"/>
            <ac:spMk id="4" creationId="{1ABDBB07-E77E-2C4D-574E-171FF0E308DC}"/>
          </ac:spMkLst>
        </pc:spChg>
        <pc:spChg chg="mod">
          <ac:chgData name="Dmitriy Voloshyn" userId="ae7876fd2b2ecfed" providerId="LiveId" clId="{4389D6C9-4345-43D3-8705-D127913B5E7E}" dt="2024-05-02T12:04:13.490" v="8942" actId="207"/>
          <ac:spMkLst>
            <pc:docMk/>
            <pc:sldMk cId="3775331967" sldId="344"/>
            <ac:spMk id="10" creationId="{6CB81930-1FCC-C480-2C5C-470B85A7ACD9}"/>
          </ac:spMkLst>
        </pc:spChg>
        <pc:spChg chg="mod">
          <ac:chgData name="Dmitriy Voloshyn" userId="ae7876fd2b2ecfed" providerId="LiveId" clId="{4389D6C9-4345-43D3-8705-D127913B5E7E}" dt="2024-05-02T12:04:10.268" v="8941" actId="207"/>
          <ac:spMkLst>
            <pc:docMk/>
            <pc:sldMk cId="3775331967" sldId="344"/>
            <ac:spMk id="11" creationId="{F1330444-22C9-4141-6438-8BE795C6F60E}"/>
          </ac:spMkLst>
        </pc:spChg>
        <pc:spChg chg="mod">
          <ac:chgData name="Dmitriy Voloshyn" userId="ae7876fd2b2ecfed" providerId="LiveId" clId="{4389D6C9-4345-43D3-8705-D127913B5E7E}" dt="2024-05-02T12:04:08.291" v="8940" actId="207"/>
          <ac:spMkLst>
            <pc:docMk/>
            <pc:sldMk cId="3775331967" sldId="344"/>
            <ac:spMk id="12" creationId="{AA41DF85-96B1-C913-3FE2-60EAC4C7D84E}"/>
          </ac:spMkLst>
        </pc:spChg>
        <pc:spChg chg="mod">
          <ac:chgData name="Dmitriy Voloshyn" userId="ae7876fd2b2ecfed" providerId="LiveId" clId="{4389D6C9-4345-43D3-8705-D127913B5E7E}" dt="2024-05-02T11:53:14.140" v="8864"/>
          <ac:spMkLst>
            <pc:docMk/>
            <pc:sldMk cId="3775331967" sldId="344"/>
            <ac:spMk id="13" creationId="{902F53FD-2082-9700-840A-F9E31D5BBCC9}"/>
          </ac:spMkLst>
        </pc:spChg>
        <pc:spChg chg="mod">
          <ac:chgData name="Dmitriy Voloshyn" userId="ae7876fd2b2ecfed" providerId="LiveId" clId="{4389D6C9-4345-43D3-8705-D127913B5E7E}" dt="2024-05-02T11:53:14.140" v="8864"/>
          <ac:spMkLst>
            <pc:docMk/>
            <pc:sldMk cId="3775331967" sldId="344"/>
            <ac:spMk id="14" creationId="{C43D84FA-DD81-C6A2-C868-07380C38B9A6}"/>
          </ac:spMkLst>
        </pc:spChg>
        <pc:spChg chg="mod">
          <ac:chgData name="Dmitriy Voloshyn" userId="ae7876fd2b2ecfed" providerId="LiveId" clId="{4389D6C9-4345-43D3-8705-D127913B5E7E}" dt="2024-05-02T11:53:14.140" v="8864"/>
          <ac:spMkLst>
            <pc:docMk/>
            <pc:sldMk cId="3775331967" sldId="344"/>
            <ac:spMk id="15" creationId="{FEDA6522-B6F1-C3C5-85C2-202AD3B00154}"/>
          </ac:spMkLst>
        </pc:spChg>
        <pc:spChg chg="mod">
          <ac:chgData name="Dmitriy Voloshyn" userId="ae7876fd2b2ecfed" providerId="LiveId" clId="{4389D6C9-4345-43D3-8705-D127913B5E7E}" dt="2024-05-02T12:03:01.062" v="8930" actId="208"/>
          <ac:spMkLst>
            <pc:docMk/>
            <pc:sldMk cId="3775331967" sldId="344"/>
            <ac:spMk id="16" creationId="{35F46D93-005A-71CE-222E-4F89F71A67F4}"/>
          </ac:spMkLst>
        </pc:spChg>
        <pc:spChg chg="mod">
          <ac:chgData name="Dmitriy Voloshyn" userId="ae7876fd2b2ecfed" providerId="LiveId" clId="{4389D6C9-4345-43D3-8705-D127913B5E7E}" dt="2024-05-02T11:53:14.140" v="8864"/>
          <ac:spMkLst>
            <pc:docMk/>
            <pc:sldMk cId="3775331967" sldId="344"/>
            <ac:spMk id="17" creationId="{01219D18-DA63-3EBB-3C99-27D117BB4FC2}"/>
          </ac:spMkLst>
        </pc:spChg>
        <pc:spChg chg="mod ord">
          <ac:chgData name="Dmitriy Voloshyn" userId="ae7876fd2b2ecfed" providerId="LiveId" clId="{4389D6C9-4345-43D3-8705-D127913B5E7E}" dt="2024-05-02T12:08:30.567" v="8962" actId="166"/>
          <ac:spMkLst>
            <pc:docMk/>
            <pc:sldMk cId="3775331967" sldId="344"/>
            <ac:spMk id="18" creationId="{A58022B9-1BDA-C071-131F-4B1DFF2AF4F3}"/>
          </ac:spMkLst>
        </pc:spChg>
        <pc:spChg chg="mod">
          <ac:chgData name="Dmitriy Voloshyn" userId="ae7876fd2b2ecfed" providerId="LiveId" clId="{4389D6C9-4345-43D3-8705-D127913B5E7E}" dt="2024-05-02T12:03:56.680" v="8939" actId="207"/>
          <ac:spMkLst>
            <pc:docMk/>
            <pc:sldMk cId="3775331967" sldId="344"/>
            <ac:spMk id="19" creationId="{031DEAB8-61E6-0F81-8D00-1D5353A15AAA}"/>
          </ac:spMkLst>
        </pc:spChg>
        <pc:spChg chg="mod">
          <ac:chgData name="Dmitriy Voloshyn" userId="ae7876fd2b2ecfed" providerId="LiveId" clId="{4389D6C9-4345-43D3-8705-D127913B5E7E}" dt="2024-05-02T11:53:14.140" v="8864"/>
          <ac:spMkLst>
            <pc:docMk/>
            <pc:sldMk cId="3775331967" sldId="344"/>
            <ac:spMk id="21" creationId="{F274A85E-60A1-BE77-0092-EBA2F60751FB}"/>
          </ac:spMkLst>
        </pc:spChg>
        <pc:spChg chg="mod">
          <ac:chgData name="Dmitriy Voloshyn" userId="ae7876fd2b2ecfed" providerId="LiveId" clId="{4389D6C9-4345-43D3-8705-D127913B5E7E}" dt="2024-05-02T11:53:14.140" v="8864"/>
          <ac:spMkLst>
            <pc:docMk/>
            <pc:sldMk cId="3775331967" sldId="344"/>
            <ac:spMk id="22" creationId="{AFDF4B04-112D-AAE5-E3F7-3DCFD17DCED0}"/>
          </ac:spMkLst>
        </pc:spChg>
        <pc:spChg chg="mod">
          <ac:chgData name="Dmitriy Voloshyn" userId="ae7876fd2b2ecfed" providerId="LiveId" clId="{4389D6C9-4345-43D3-8705-D127913B5E7E}" dt="2024-05-02T11:53:14.140" v="8864"/>
          <ac:spMkLst>
            <pc:docMk/>
            <pc:sldMk cId="3775331967" sldId="344"/>
            <ac:spMk id="30" creationId="{1774A932-3DA1-1A73-4177-BEC20C56EBCD}"/>
          </ac:spMkLst>
        </pc:spChg>
        <pc:spChg chg="mod">
          <ac:chgData name="Dmitriy Voloshyn" userId="ae7876fd2b2ecfed" providerId="LiveId" clId="{4389D6C9-4345-43D3-8705-D127913B5E7E}" dt="2024-05-02T11:53:14.140" v="8864"/>
          <ac:spMkLst>
            <pc:docMk/>
            <pc:sldMk cId="3775331967" sldId="344"/>
            <ac:spMk id="31" creationId="{86743085-8BD3-1081-6B33-FF3237D29EE9}"/>
          </ac:spMkLst>
        </pc:spChg>
        <pc:spChg chg="mod">
          <ac:chgData name="Dmitriy Voloshyn" userId="ae7876fd2b2ecfed" providerId="LiveId" clId="{4389D6C9-4345-43D3-8705-D127913B5E7E}" dt="2024-05-02T12:03:48.625" v="8935" actId="207"/>
          <ac:spMkLst>
            <pc:docMk/>
            <pc:sldMk cId="3775331967" sldId="344"/>
            <ac:spMk id="32" creationId="{F50192E8-9606-57E1-87F4-BA5A9C8B4747}"/>
          </ac:spMkLst>
        </pc:spChg>
        <pc:spChg chg="mod">
          <ac:chgData name="Dmitriy Voloshyn" userId="ae7876fd2b2ecfed" providerId="LiveId" clId="{4389D6C9-4345-43D3-8705-D127913B5E7E}" dt="2024-05-02T12:03:52.018" v="8937" actId="208"/>
          <ac:spMkLst>
            <pc:docMk/>
            <pc:sldMk cId="3775331967" sldId="344"/>
            <ac:spMk id="33" creationId="{1EC3C19D-AD4F-22C4-06C6-38F8F3AD4D29}"/>
          </ac:spMkLst>
        </pc:spChg>
        <pc:spChg chg="mod">
          <ac:chgData name="Dmitriy Voloshyn" userId="ae7876fd2b2ecfed" providerId="LiveId" clId="{4389D6C9-4345-43D3-8705-D127913B5E7E}" dt="2024-05-02T12:03:42.982" v="8933" actId="208"/>
          <ac:spMkLst>
            <pc:docMk/>
            <pc:sldMk cId="3775331967" sldId="344"/>
            <ac:spMk id="34" creationId="{E7A6F994-1A90-DC29-3A66-80B468B817D1}"/>
          </ac:spMkLst>
        </pc:spChg>
        <pc:spChg chg="add mod">
          <ac:chgData name="Dmitriy Voloshyn" userId="ae7876fd2b2ecfed" providerId="LiveId" clId="{4389D6C9-4345-43D3-8705-D127913B5E7E}" dt="2024-05-02T14:01:28.283" v="9511" actId="1076"/>
          <ac:spMkLst>
            <pc:docMk/>
            <pc:sldMk cId="3775331967" sldId="344"/>
            <ac:spMk id="40" creationId="{E18967A9-7C9A-2CD5-301F-CE0C1FA122AC}"/>
          </ac:spMkLst>
        </pc:spChg>
        <pc:spChg chg="mod">
          <ac:chgData name="Dmitriy Voloshyn" userId="ae7876fd2b2ecfed" providerId="LiveId" clId="{4389D6C9-4345-43D3-8705-D127913B5E7E}" dt="2024-05-02T12:10:12.745" v="8966"/>
          <ac:spMkLst>
            <pc:docMk/>
            <pc:sldMk cId="3775331967" sldId="344"/>
            <ac:spMk id="42" creationId="{F999EC21-AC31-CDF4-ED99-D86A7D8D046A}"/>
          </ac:spMkLst>
        </pc:spChg>
        <pc:spChg chg="mod">
          <ac:chgData name="Dmitriy Voloshyn" userId="ae7876fd2b2ecfed" providerId="LiveId" clId="{4389D6C9-4345-43D3-8705-D127913B5E7E}" dt="2024-05-02T12:10:12.745" v="8966"/>
          <ac:spMkLst>
            <pc:docMk/>
            <pc:sldMk cId="3775331967" sldId="344"/>
            <ac:spMk id="48" creationId="{144BEACF-BBE2-3C51-7B3F-09D9EB9A01AE}"/>
          </ac:spMkLst>
        </pc:spChg>
        <pc:spChg chg="mod">
          <ac:chgData name="Dmitriy Voloshyn" userId="ae7876fd2b2ecfed" providerId="LiveId" clId="{4389D6C9-4345-43D3-8705-D127913B5E7E}" dt="2024-05-02T12:10:12.745" v="8966"/>
          <ac:spMkLst>
            <pc:docMk/>
            <pc:sldMk cId="3775331967" sldId="344"/>
            <ac:spMk id="49" creationId="{86700D74-7FE7-98E7-CDB8-409A3FF13709}"/>
          </ac:spMkLst>
        </pc:spChg>
        <pc:spChg chg="mod">
          <ac:chgData name="Dmitriy Voloshyn" userId="ae7876fd2b2ecfed" providerId="LiveId" clId="{4389D6C9-4345-43D3-8705-D127913B5E7E}" dt="2024-05-02T12:10:12.745" v="8966"/>
          <ac:spMkLst>
            <pc:docMk/>
            <pc:sldMk cId="3775331967" sldId="344"/>
            <ac:spMk id="50" creationId="{4ABD26A4-75A1-D36C-0540-6E87E2E66381}"/>
          </ac:spMkLst>
        </pc:spChg>
        <pc:spChg chg="mod">
          <ac:chgData name="Dmitriy Voloshyn" userId="ae7876fd2b2ecfed" providerId="LiveId" clId="{4389D6C9-4345-43D3-8705-D127913B5E7E}" dt="2024-05-02T12:10:12.745" v="8966"/>
          <ac:spMkLst>
            <pc:docMk/>
            <pc:sldMk cId="3775331967" sldId="344"/>
            <ac:spMk id="51" creationId="{2E7C35F9-FE5E-67FB-B670-112DB3B69F10}"/>
          </ac:spMkLst>
        </pc:spChg>
        <pc:spChg chg="mod">
          <ac:chgData name="Dmitriy Voloshyn" userId="ae7876fd2b2ecfed" providerId="LiveId" clId="{4389D6C9-4345-43D3-8705-D127913B5E7E}" dt="2024-05-02T12:10:12.745" v="8966"/>
          <ac:spMkLst>
            <pc:docMk/>
            <pc:sldMk cId="3775331967" sldId="344"/>
            <ac:spMk id="52" creationId="{B86F3CE6-31EC-05A1-7827-A7D180E415A2}"/>
          </ac:spMkLst>
        </pc:spChg>
        <pc:spChg chg="mod">
          <ac:chgData name="Dmitriy Voloshyn" userId="ae7876fd2b2ecfed" providerId="LiveId" clId="{4389D6C9-4345-43D3-8705-D127913B5E7E}" dt="2024-05-02T12:10:12.745" v="8966"/>
          <ac:spMkLst>
            <pc:docMk/>
            <pc:sldMk cId="3775331967" sldId="344"/>
            <ac:spMk id="53" creationId="{F95EAD59-CD73-26C0-4E48-BBC9A0D867A9}"/>
          </ac:spMkLst>
        </pc:spChg>
        <pc:spChg chg="mod">
          <ac:chgData name="Dmitriy Voloshyn" userId="ae7876fd2b2ecfed" providerId="LiveId" clId="{4389D6C9-4345-43D3-8705-D127913B5E7E}" dt="2024-05-02T12:10:12.745" v="8966"/>
          <ac:spMkLst>
            <pc:docMk/>
            <pc:sldMk cId="3775331967" sldId="344"/>
            <ac:spMk id="55" creationId="{6F174D72-BDCD-2CDA-4861-C6FA4C88D55F}"/>
          </ac:spMkLst>
        </pc:spChg>
        <pc:spChg chg="mod">
          <ac:chgData name="Dmitriy Voloshyn" userId="ae7876fd2b2ecfed" providerId="LiveId" clId="{4389D6C9-4345-43D3-8705-D127913B5E7E}" dt="2024-05-02T12:10:12.745" v="8966"/>
          <ac:spMkLst>
            <pc:docMk/>
            <pc:sldMk cId="3775331967" sldId="344"/>
            <ac:spMk id="56" creationId="{C4F7F6D1-A8E2-FEA3-C669-75FF5BAC6E78}"/>
          </ac:spMkLst>
        </pc:spChg>
        <pc:spChg chg="mod">
          <ac:chgData name="Dmitriy Voloshyn" userId="ae7876fd2b2ecfed" providerId="LiveId" clId="{4389D6C9-4345-43D3-8705-D127913B5E7E}" dt="2024-05-02T12:10:12.745" v="8966"/>
          <ac:spMkLst>
            <pc:docMk/>
            <pc:sldMk cId="3775331967" sldId="344"/>
            <ac:spMk id="58" creationId="{D541EC07-4156-2F29-6A78-F45B0F0A3D20}"/>
          </ac:spMkLst>
        </pc:spChg>
        <pc:spChg chg="mod">
          <ac:chgData name="Dmitriy Voloshyn" userId="ae7876fd2b2ecfed" providerId="LiveId" clId="{4389D6C9-4345-43D3-8705-D127913B5E7E}" dt="2024-05-02T12:10:12.745" v="8966"/>
          <ac:spMkLst>
            <pc:docMk/>
            <pc:sldMk cId="3775331967" sldId="344"/>
            <ac:spMk id="59" creationId="{2431B302-D994-76AA-F756-E76235788F7C}"/>
          </ac:spMkLst>
        </pc:spChg>
        <pc:spChg chg="mod">
          <ac:chgData name="Dmitriy Voloshyn" userId="ae7876fd2b2ecfed" providerId="LiveId" clId="{4389D6C9-4345-43D3-8705-D127913B5E7E}" dt="2024-05-02T12:10:12.745" v="8966"/>
          <ac:spMkLst>
            <pc:docMk/>
            <pc:sldMk cId="3775331967" sldId="344"/>
            <ac:spMk id="66" creationId="{B5953D1B-2AB4-5F87-A118-BA4C89A118A1}"/>
          </ac:spMkLst>
        </pc:spChg>
        <pc:spChg chg="mod">
          <ac:chgData name="Dmitriy Voloshyn" userId="ae7876fd2b2ecfed" providerId="LiveId" clId="{4389D6C9-4345-43D3-8705-D127913B5E7E}" dt="2024-05-02T12:10:12.745" v="8966"/>
          <ac:spMkLst>
            <pc:docMk/>
            <pc:sldMk cId="3775331967" sldId="344"/>
            <ac:spMk id="67" creationId="{1ED8636A-3196-2028-E8AA-406718CAFEF1}"/>
          </ac:spMkLst>
        </pc:spChg>
        <pc:spChg chg="mod">
          <ac:chgData name="Dmitriy Voloshyn" userId="ae7876fd2b2ecfed" providerId="LiveId" clId="{4389D6C9-4345-43D3-8705-D127913B5E7E}" dt="2024-05-02T12:10:12.745" v="8966"/>
          <ac:spMkLst>
            <pc:docMk/>
            <pc:sldMk cId="3775331967" sldId="344"/>
            <ac:spMk id="68" creationId="{07B4D78D-1D9D-77F1-691B-3C6BFF369961}"/>
          </ac:spMkLst>
        </pc:spChg>
        <pc:spChg chg="mod">
          <ac:chgData name="Dmitriy Voloshyn" userId="ae7876fd2b2ecfed" providerId="LiveId" clId="{4389D6C9-4345-43D3-8705-D127913B5E7E}" dt="2024-05-02T12:10:12.745" v="8966"/>
          <ac:spMkLst>
            <pc:docMk/>
            <pc:sldMk cId="3775331967" sldId="344"/>
            <ac:spMk id="72" creationId="{40E9A6F5-8370-A158-2D26-2B2E8269A637}"/>
          </ac:spMkLst>
        </pc:spChg>
        <pc:spChg chg="mod">
          <ac:chgData name="Dmitriy Voloshyn" userId="ae7876fd2b2ecfed" providerId="LiveId" clId="{4389D6C9-4345-43D3-8705-D127913B5E7E}" dt="2024-05-02T12:10:12.745" v="8966"/>
          <ac:spMkLst>
            <pc:docMk/>
            <pc:sldMk cId="3775331967" sldId="344"/>
            <ac:spMk id="73" creationId="{FE845910-0F5B-D2B6-6369-EC0DF4C8A4F6}"/>
          </ac:spMkLst>
        </pc:spChg>
        <pc:spChg chg="mod">
          <ac:chgData name="Dmitriy Voloshyn" userId="ae7876fd2b2ecfed" providerId="LiveId" clId="{4389D6C9-4345-43D3-8705-D127913B5E7E}" dt="2024-05-02T12:10:12.745" v="8966"/>
          <ac:spMkLst>
            <pc:docMk/>
            <pc:sldMk cId="3775331967" sldId="344"/>
            <ac:spMk id="74" creationId="{525AC1AB-6209-BBE3-FC24-DD2FBED09349}"/>
          </ac:spMkLst>
        </pc:spChg>
        <pc:spChg chg="mod">
          <ac:chgData name="Dmitriy Voloshyn" userId="ae7876fd2b2ecfed" providerId="LiveId" clId="{4389D6C9-4345-43D3-8705-D127913B5E7E}" dt="2024-05-02T12:10:12.745" v="8966"/>
          <ac:spMkLst>
            <pc:docMk/>
            <pc:sldMk cId="3775331967" sldId="344"/>
            <ac:spMk id="75" creationId="{54C0A6E0-AA39-CA15-D28F-5A967AE77377}"/>
          </ac:spMkLst>
        </pc:spChg>
        <pc:spChg chg="del mod topLvl">
          <ac:chgData name="Dmitriy Voloshyn" userId="ae7876fd2b2ecfed" providerId="LiveId" clId="{4389D6C9-4345-43D3-8705-D127913B5E7E}" dt="2024-05-02T12:12:30.600" v="9053" actId="478"/>
          <ac:spMkLst>
            <pc:docMk/>
            <pc:sldMk cId="3775331967" sldId="344"/>
            <ac:spMk id="81" creationId="{19CB5B74-D272-9C06-33A2-821E920656F9}"/>
          </ac:spMkLst>
        </pc:spChg>
        <pc:spChg chg="mod">
          <ac:chgData name="Dmitriy Voloshyn" userId="ae7876fd2b2ecfed" providerId="LiveId" clId="{4389D6C9-4345-43D3-8705-D127913B5E7E}" dt="2024-05-02T12:11:28.778" v="8996" actId="165"/>
          <ac:spMkLst>
            <pc:docMk/>
            <pc:sldMk cId="3775331967" sldId="344"/>
            <ac:spMk id="87" creationId="{0D040D8E-FA94-EF7A-5160-7EE8A8FE6AEA}"/>
          </ac:spMkLst>
        </pc:spChg>
        <pc:spChg chg="mod">
          <ac:chgData name="Dmitriy Voloshyn" userId="ae7876fd2b2ecfed" providerId="LiveId" clId="{4389D6C9-4345-43D3-8705-D127913B5E7E}" dt="2024-05-02T12:11:28.778" v="8996" actId="165"/>
          <ac:spMkLst>
            <pc:docMk/>
            <pc:sldMk cId="3775331967" sldId="344"/>
            <ac:spMk id="88" creationId="{3CD2CF19-96F3-012B-A91E-CE665824D04E}"/>
          </ac:spMkLst>
        </pc:spChg>
        <pc:spChg chg="mod">
          <ac:chgData name="Dmitriy Voloshyn" userId="ae7876fd2b2ecfed" providerId="LiveId" clId="{4389D6C9-4345-43D3-8705-D127913B5E7E}" dt="2024-05-02T12:11:28.778" v="8996" actId="165"/>
          <ac:spMkLst>
            <pc:docMk/>
            <pc:sldMk cId="3775331967" sldId="344"/>
            <ac:spMk id="89" creationId="{E3DC9888-5C94-33D4-8D78-83E663B7F718}"/>
          </ac:spMkLst>
        </pc:spChg>
        <pc:spChg chg="del mod">
          <ac:chgData name="Dmitriy Voloshyn" userId="ae7876fd2b2ecfed" providerId="LiveId" clId="{4389D6C9-4345-43D3-8705-D127913B5E7E}" dt="2024-05-02T12:11:08.275" v="8994" actId="478"/>
          <ac:spMkLst>
            <pc:docMk/>
            <pc:sldMk cId="3775331967" sldId="344"/>
            <ac:spMk id="90" creationId="{F4EB0714-A496-B5B0-887E-A34516DD8686}"/>
          </ac:spMkLst>
        </pc:spChg>
        <pc:spChg chg="del mod">
          <ac:chgData name="Dmitriy Voloshyn" userId="ae7876fd2b2ecfed" providerId="LiveId" clId="{4389D6C9-4345-43D3-8705-D127913B5E7E}" dt="2024-05-02T12:11:12.117" v="8995" actId="478"/>
          <ac:spMkLst>
            <pc:docMk/>
            <pc:sldMk cId="3775331967" sldId="344"/>
            <ac:spMk id="91" creationId="{45F33EF1-2069-0CB7-E25D-CC885B0B7ACF}"/>
          </ac:spMkLst>
        </pc:spChg>
        <pc:spChg chg="mod">
          <ac:chgData name="Dmitriy Voloshyn" userId="ae7876fd2b2ecfed" providerId="LiveId" clId="{4389D6C9-4345-43D3-8705-D127913B5E7E}" dt="2024-05-02T12:11:28.778" v="8996" actId="165"/>
          <ac:spMkLst>
            <pc:docMk/>
            <pc:sldMk cId="3775331967" sldId="344"/>
            <ac:spMk id="92" creationId="{D44CBB47-64B8-ECEE-4BD9-4B646112AD8A}"/>
          </ac:spMkLst>
        </pc:spChg>
        <pc:spChg chg="mod">
          <ac:chgData name="Dmitriy Voloshyn" userId="ae7876fd2b2ecfed" providerId="LiveId" clId="{4389D6C9-4345-43D3-8705-D127913B5E7E}" dt="2024-05-02T12:11:28.778" v="8996" actId="165"/>
          <ac:spMkLst>
            <pc:docMk/>
            <pc:sldMk cId="3775331967" sldId="344"/>
            <ac:spMk id="94" creationId="{FDC3F469-C46A-4658-0850-D4FBE4CABB0C}"/>
          </ac:spMkLst>
        </pc:spChg>
        <pc:spChg chg="mod">
          <ac:chgData name="Dmitriy Voloshyn" userId="ae7876fd2b2ecfed" providerId="LiveId" clId="{4389D6C9-4345-43D3-8705-D127913B5E7E}" dt="2024-05-02T12:11:28.778" v="8996" actId="165"/>
          <ac:spMkLst>
            <pc:docMk/>
            <pc:sldMk cId="3775331967" sldId="344"/>
            <ac:spMk id="95" creationId="{7756B26B-AB72-B734-6237-AEAB86FB186A}"/>
          </ac:spMkLst>
        </pc:spChg>
        <pc:spChg chg="mod">
          <ac:chgData name="Dmitriy Voloshyn" userId="ae7876fd2b2ecfed" providerId="LiveId" clId="{4389D6C9-4345-43D3-8705-D127913B5E7E}" dt="2024-05-02T12:11:28.778" v="8996" actId="165"/>
          <ac:spMkLst>
            <pc:docMk/>
            <pc:sldMk cId="3775331967" sldId="344"/>
            <ac:spMk id="97" creationId="{CB89DCC9-A525-4351-4453-1357CC169767}"/>
          </ac:spMkLst>
        </pc:spChg>
        <pc:spChg chg="mod">
          <ac:chgData name="Dmitriy Voloshyn" userId="ae7876fd2b2ecfed" providerId="LiveId" clId="{4389D6C9-4345-43D3-8705-D127913B5E7E}" dt="2024-05-02T12:11:28.778" v="8996" actId="165"/>
          <ac:spMkLst>
            <pc:docMk/>
            <pc:sldMk cId="3775331967" sldId="344"/>
            <ac:spMk id="98" creationId="{22416ED8-710E-F405-03D3-C09EA5EE47D2}"/>
          </ac:spMkLst>
        </pc:spChg>
        <pc:spChg chg="mod">
          <ac:chgData name="Dmitriy Voloshyn" userId="ae7876fd2b2ecfed" providerId="LiveId" clId="{4389D6C9-4345-43D3-8705-D127913B5E7E}" dt="2024-05-02T12:11:28.778" v="8996" actId="165"/>
          <ac:spMkLst>
            <pc:docMk/>
            <pc:sldMk cId="3775331967" sldId="344"/>
            <ac:spMk id="105" creationId="{0A784702-3F33-729F-29EC-5B2A90CA7A0D}"/>
          </ac:spMkLst>
        </pc:spChg>
        <pc:spChg chg="mod">
          <ac:chgData name="Dmitriy Voloshyn" userId="ae7876fd2b2ecfed" providerId="LiveId" clId="{4389D6C9-4345-43D3-8705-D127913B5E7E}" dt="2024-05-02T12:11:28.778" v="8996" actId="165"/>
          <ac:spMkLst>
            <pc:docMk/>
            <pc:sldMk cId="3775331967" sldId="344"/>
            <ac:spMk id="106" creationId="{15A2341B-6329-CDA9-108B-D5BB67C464E3}"/>
          </ac:spMkLst>
        </pc:spChg>
        <pc:spChg chg="mod">
          <ac:chgData name="Dmitriy Voloshyn" userId="ae7876fd2b2ecfed" providerId="LiveId" clId="{4389D6C9-4345-43D3-8705-D127913B5E7E}" dt="2024-05-02T12:11:28.778" v="8996" actId="165"/>
          <ac:spMkLst>
            <pc:docMk/>
            <pc:sldMk cId="3775331967" sldId="344"/>
            <ac:spMk id="107" creationId="{548E17AC-BA05-4978-1070-6BFDF486913C}"/>
          </ac:spMkLst>
        </pc:spChg>
        <pc:spChg chg="mod">
          <ac:chgData name="Dmitriy Voloshyn" userId="ae7876fd2b2ecfed" providerId="LiveId" clId="{4389D6C9-4345-43D3-8705-D127913B5E7E}" dt="2024-05-02T12:11:28.778" v="8996" actId="165"/>
          <ac:spMkLst>
            <pc:docMk/>
            <pc:sldMk cId="3775331967" sldId="344"/>
            <ac:spMk id="111" creationId="{D291D781-69EB-2AE6-1EDA-BFD338187284}"/>
          </ac:spMkLst>
        </pc:spChg>
        <pc:spChg chg="mod">
          <ac:chgData name="Dmitriy Voloshyn" userId="ae7876fd2b2ecfed" providerId="LiveId" clId="{4389D6C9-4345-43D3-8705-D127913B5E7E}" dt="2024-05-02T12:11:28.778" v="8996" actId="165"/>
          <ac:spMkLst>
            <pc:docMk/>
            <pc:sldMk cId="3775331967" sldId="344"/>
            <ac:spMk id="112" creationId="{5F13BFFF-F92B-2EA9-8B8C-477EE0D85903}"/>
          </ac:spMkLst>
        </pc:spChg>
        <pc:spChg chg="mod">
          <ac:chgData name="Dmitriy Voloshyn" userId="ae7876fd2b2ecfed" providerId="LiveId" clId="{4389D6C9-4345-43D3-8705-D127913B5E7E}" dt="2024-05-02T12:11:28.778" v="8996" actId="165"/>
          <ac:spMkLst>
            <pc:docMk/>
            <pc:sldMk cId="3775331967" sldId="344"/>
            <ac:spMk id="113" creationId="{1248D903-F6DC-D9BD-AF45-85A21CD5EE49}"/>
          </ac:spMkLst>
        </pc:spChg>
        <pc:spChg chg="mod">
          <ac:chgData name="Dmitriy Voloshyn" userId="ae7876fd2b2ecfed" providerId="LiveId" clId="{4389D6C9-4345-43D3-8705-D127913B5E7E}" dt="2024-05-02T12:11:28.778" v="8996" actId="165"/>
          <ac:spMkLst>
            <pc:docMk/>
            <pc:sldMk cId="3775331967" sldId="344"/>
            <ac:spMk id="114" creationId="{7DE3BF67-6110-9108-D77E-2DC37EDEA3B4}"/>
          </ac:spMkLst>
        </pc:spChg>
        <pc:spChg chg="add mod">
          <ac:chgData name="Dmitriy Voloshyn" userId="ae7876fd2b2ecfed" providerId="LiveId" clId="{4389D6C9-4345-43D3-8705-D127913B5E7E}" dt="2024-05-02T14:01:28.283" v="9511" actId="1076"/>
          <ac:spMkLst>
            <pc:docMk/>
            <pc:sldMk cId="3775331967" sldId="344"/>
            <ac:spMk id="117" creationId="{59DCA7B5-633A-F7BC-3DA1-5ADD192A5F91}"/>
          </ac:spMkLst>
        </pc:spChg>
        <pc:spChg chg="del mod">
          <ac:chgData name="Dmitriy Voloshyn" userId="ae7876fd2b2ecfed" providerId="LiveId" clId="{4389D6C9-4345-43D3-8705-D127913B5E7E}" dt="2024-05-02T12:13:33.143" v="9085" actId="478"/>
          <ac:spMkLst>
            <pc:docMk/>
            <pc:sldMk cId="3775331967" sldId="344"/>
            <ac:spMk id="120" creationId="{B361EF0E-B2BF-74CB-6687-57D773152089}"/>
          </ac:spMkLst>
        </pc:spChg>
        <pc:spChg chg="del mod">
          <ac:chgData name="Dmitriy Voloshyn" userId="ae7876fd2b2ecfed" providerId="LiveId" clId="{4389D6C9-4345-43D3-8705-D127913B5E7E}" dt="2024-05-02T12:13:37.031" v="9086" actId="478"/>
          <ac:spMkLst>
            <pc:docMk/>
            <pc:sldMk cId="3775331967" sldId="344"/>
            <ac:spMk id="121" creationId="{0E3EE080-BE4F-1E1F-B5E3-BD5B3E158A23}"/>
          </ac:spMkLst>
        </pc:spChg>
        <pc:spChg chg="del mod">
          <ac:chgData name="Dmitriy Voloshyn" userId="ae7876fd2b2ecfed" providerId="LiveId" clId="{4389D6C9-4345-43D3-8705-D127913B5E7E}" dt="2024-05-02T12:13:39.434" v="9087" actId="478"/>
          <ac:spMkLst>
            <pc:docMk/>
            <pc:sldMk cId="3775331967" sldId="344"/>
            <ac:spMk id="122" creationId="{64C228BD-37D2-965F-3D07-8293AAE8FE71}"/>
          </ac:spMkLst>
        </pc:spChg>
        <pc:spChg chg="mod">
          <ac:chgData name="Dmitriy Voloshyn" userId="ae7876fd2b2ecfed" providerId="LiveId" clId="{4389D6C9-4345-43D3-8705-D127913B5E7E}" dt="2024-05-02T12:13:25.425" v="9084" actId="113"/>
          <ac:spMkLst>
            <pc:docMk/>
            <pc:sldMk cId="3775331967" sldId="344"/>
            <ac:spMk id="123" creationId="{8BAF7D3B-94B1-D224-C7C3-A3F6B3D0A000}"/>
          </ac:spMkLst>
        </pc:spChg>
        <pc:spChg chg="del mod">
          <ac:chgData name="Dmitriy Voloshyn" userId="ae7876fd2b2ecfed" providerId="LiveId" clId="{4389D6C9-4345-43D3-8705-D127913B5E7E}" dt="2024-05-02T12:12:34.904" v="9054" actId="478"/>
          <ac:spMkLst>
            <pc:docMk/>
            <pc:sldMk cId="3775331967" sldId="344"/>
            <ac:spMk id="124" creationId="{2453B261-D80A-403D-C616-E95F36C005F1}"/>
          </ac:spMkLst>
        </pc:spChg>
        <pc:spChg chg="mod">
          <ac:chgData name="Dmitriy Voloshyn" userId="ae7876fd2b2ecfed" providerId="LiveId" clId="{4389D6C9-4345-43D3-8705-D127913B5E7E}" dt="2024-05-02T12:13:25.425" v="9084" actId="113"/>
          <ac:spMkLst>
            <pc:docMk/>
            <pc:sldMk cId="3775331967" sldId="344"/>
            <ac:spMk id="125" creationId="{DC61D7D9-2640-18A7-E5F6-C61559F6CC48}"/>
          </ac:spMkLst>
        </pc:spChg>
        <pc:spChg chg="mod">
          <ac:chgData name="Dmitriy Voloshyn" userId="ae7876fd2b2ecfed" providerId="LiveId" clId="{4389D6C9-4345-43D3-8705-D127913B5E7E}" dt="2024-05-02T12:13:25.425" v="9084" actId="113"/>
          <ac:spMkLst>
            <pc:docMk/>
            <pc:sldMk cId="3775331967" sldId="344"/>
            <ac:spMk id="126" creationId="{7E1BD6B2-F4FC-C067-CCBE-25D9BE3DCF3A}"/>
          </ac:spMkLst>
        </pc:spChg>
        <pc:spChg chg="add del mod">
          <ac:chgData name="Dmitriy Voloshyn" userId="ae7876fd2b2ecfed" providerId="LiveId" clId="{4389D6C9-4345-43D3-8705-D127913B5E7E}" dt="2024-05-02T14:12:18.256" v="9628" actId="478"/>
          <ac:spMkLst>
            <pc:docMk/>
            <pc:sldMk cId="3775331967" sldId="344"/>
            <ac:spMk id="127" creationId="{9704A944-07B5-FDE5-F3FC-97C410D9ABD9}"/>
          </ac:spMkLst>
        </pc:spChg>
        <pc:spChg chg="mod">
          <ac:chgData name="Dmitriy Voloshyn" userId="ae7876fd2b2ecfed" providerId="LiveId" clId="{4389D6C9-4345-43D3-8705-D127913B5E7E}" dt="2024-05-02T12:13:25.425" v="9084" actId="113"/>
          <ac:spMkLst>
            <pc:docMk/>
            <pc:sldMk cId="3775331967" sldId="344"/>
            <ac:spMk id="128" creationId="{CC020A4F-F0AE-7FD2-EDF7-4D4D9C56D358}"/>
          </ac:spMkLst>
        </pc:spChg>
        <pc:spChg chg="mod">
          <ac:chgData name="Dmitriy Voloshyn" userId="ae7876fd2b2ecfed" providerId="LiveId" clId="{4389D6C9-4345-43D3-8705-D127913B5E7E}" dt="2024-05-02T12:13:25.425" v="9084" actId="113"/>
          <ac:spMkLst>
            <pc:docMk/>
            <pc:sldMk cId="3775331967" sldId="344"/>
            <ac:spMk id="130" creationId="{8449E594-E358-8631-1A72-03E3199C063B}"/>
          </ac:spMkLst>
        </pc:spChg>
        <pc:spChg chg="mod">
          <ac:chgData name="Dmitriy Voloshyn" userId="ae7876fd2b2ecfed" providerId="LiveId" clId="{4389D6C9-4345-43D3-8705-D127913B5E7E}" dt="2024-05-02T12:13:25.425" v="9084" actId="113"/>
          <ac:spMkLst>
            <pc:docMk/>
            <pc:sldMk cId="3775331967" sldId="344"/>
            <ac:spMk id="131" creationId="{E06F38BA-972B-31DA-33B5-D0BDFB449BDF}"/>
          </ac:spMkLst>
        </pc:spChg>
        <pc:spChg chg="mod">
          <ac:chgData name="Dmitriy Voloshyn" userId="ae7876fd2b2ecfed" providerId="LiveId" clId="{4389D6C9-4345-43D3-8705-D127913B5E7E}" dt="2024-05-02T12:13:25.425" v="9084" actId="113"/>
          <ac:spMkLst>
            <pc:docMk/>
            <pc:sldMk cId="3775331967" sldId="344"/>
            <ac:spMk id="139" creationId="{DF8504F8-DBDA-40DC-7FC2-69D5C2551FA1}"/>
          </ac:spMkLst>
        </pc:spChg>
        <pc:spChg chg="mod">
          <ac:chgData name="Dmitriy Voloshyn" userId="ae7876fd2b2ecfed" providerId="LiveId" clId="{4389D6C9-4345-43D3-8705-D127913B5E7E}" dt="2024-05-02T12:13:25.425" v="9084" actId="113"/>
          <ac:spMkLst>
            <pc:docMk/>
            <pc:sldMk cId="3775331967" sldId="344"/>
            <ac:spMk id="140" creationId="{671CDAA7-C6BB-F3DA-AF0E-C71D10C6AF59}"/>
          </ac:spMkLst>
        </pc:spChg>
        <pc:spChg chg="mod">
          <ac:chgData name="Dmitriy Voloshyn" userId="ae7876fd2b2ecfed" providerId="LiveId" clId="{4389D6C9-4345-43D3-8705-D127913B5E7E}" dt="2024-05-02T12:13:25.425" v="9084" actId="113"/>
          <ac:spMkLst>
            <pc:docMk/>
            <pc:sldMk cId="3775331967" sldId="344"/>
            <ac:spMk id="141" creationId="{CF07EFC6-7DE8-139F-D99F-E0708AF589C9}"/>
          </ac:spMkLst>
        </pc:spChg>
        <pc:spChg chg="mod">
          <ac:chgData name="Dmitriy Voloshyn" userId="ae7876fd2b2ecfed" providerId="LiveId" clId="{4389D6C9-4345-43D3-8705-D127913B5E7E}" dt="2024-05-02T12:13:25.425" v="9084" actId="113"/>
          <ac:spMkLst>
            <pc:docMk/>
            <pc:sldMk cId="3775331967" sldId="344"/>
            <ac:spMk id="142" creationId="{0D149C57-12F1-FD8B-0AD1-A75C2681EA76}"/>
          </ac:spMkLst>
        </pc:spChg>
        <pc:spChg chg="mod">
          <ac:chgData name="Dmitriy Voloshyn" userId="ae7876fd2b2ecfed" providerId="LiveId" clId="{4389D6C9-4345-43D3-8705-D127913B5E7E}" dt="2024-05-02T12:13:25.425" v="9084" actId="113"/>
          <ac:spMkLst>
            <pc:docMk/>
            <pc:sldMk cId="3775331967" sldId="344"/>
            <ac:spMk id="143" creationId="{716BF802-4B8D-857E-ACC5-A87F5FBE8B22}"/>
          </ac:spMkLst>
        </pc:spChg>
        <pc:spChg chg="mod">
          <ac:chgData name="Dmitriy Voloshyn" userId="ae7876fd2b2ecfed" providerId="LiveId" clId="{4389D6C9-4345-43D3-8705-D127913B5E7E}" dt="2024-05-02T12:13:25.425" v="9084" actId="113"/>
          <ac:spMkLst>
            <pc:docMk/>
            <pc:sldMk cId="3775331967" sldId="344"/>
            <ac:spMk id="148" creationId="{2B94A851-D264-1E23-D222-F8F1164816F8}"/>
          </ac:spMkLst>
        </pc:spChg>
        <pc:spChg chg="add mod">
          <ac:chgData name="Dmitriy Voloshyn" userId="ae7876fd2b2ecfed" providerId="LiveId" clId="{4389D6C9-4345-43D3-8705-D127913B5E7E}" dt="2024-05-02T12:12:03.983" v="9002" actId="164"/>
          <ac:spMkLst>
            <pc:docMk/>
            <pc:sldMk cId="3775331967" sldId="344"/>
            <ac:spMk id="149" creationId="{2112BA84-C6A9-64E9-D9CF-D1DD127BEEB4}"/>
          </ac:spMkLst>
        </pc:spChg>
        <pc:spChg chg="add mod">
          <ac:chgData name="Dmitriy Voloshyn" userId="ae7876fd2b2ecfed" providerId="LiveId" clId="{4389D6C9-4345-43D3-8705-D127913B5E7E}" dt="2024-05-02T12:15:51.854" v="9146" actId="1038"/>
          <ac:spMkLst>
            <pc:docMk/>
            <pc:sldMk cId="3775331967" sldId="344"/>
            <ac:spMk id="154" creationId="{705C36AF-AB9A-50BC-93F3-5C60631E14BF}"/>
          </ac:spMkLst>
        </pc:spChg>
        <pc:spChg chg="mod">
          <ac:chgData name="Dmitriy Voloshyn" userId="ae7876fd2b2ecfed" providerId="LiveId" clId="{4389D6C9-4345-43D3-8705-D127913B5E7E}" dt="2024-05-02T12:19:17.900" v="9213" actId="20577"/>
          <ac:spMkLst>
            <pc:docMk/>
            <pc:sldMk cId="3775331967" sldId="344"/>
            <ac:spMk id="161" creationId="{08A5B87E-E1AE-8A72-6482-310A42CF998C}"/>
          </ac:spMkLst>
        </pc:spChg>
        <pc:spChg chg="mod">
          <ac:chgData name="Dmitriy Voloshyn" userId="ae7876fd2b2ecfed" providerId="LiveId" clId="{4389D6C9-4345-43D3-8705-D127913B5E7E}" dt="2024-05-02T12:19:25.786" v="9214" actId="114"/>
          <ac:spMkLst>
            <pc:docMk/>
            <pc:sldMk cId="3775331967" sldId="344"/>
            <ac:spMk id="162" creationId="{E4DB1430-C551-611D-7BAC-C39A8BFDFBAE}"/>
          </ac:spMkLst>
        </pc:spChg>
        <pc:spChg chg="add del mod">
          <ac:chgData name="Dmitriy Voloshyn" userId="ae7876fd2b2ecfed" providerId="LiveId" clId="{4389D6C9-4345-43D3-8705-D127913B5E7E}" dt="2024-05-02T12:24:44.859" v="9357" actId="478"/>
          <ac:spMkLst>
            <pc:docMk/>
            <pc:sldMk cId="3775331967" sldId="344"/>
            <ac:spMk id="163" creationId="{F8A504B4-2541-01C8-5583-83A1C75C1FAE}"/>
          </ac:spMkLst>
        </pc:spChg>
        <pc:spChg chg="add del mod topLvl">
          <ac:chgData name="Dmitriy Voloshyn" userId="ae7876fd2b2ecfed" providerId="LiveId" clId="{4389D6C9-4345-43D3-8705-D127913B5E7E}" dt="2024-05-02T12:24:44.859" v="9357" actId="478"/>
          <ac:spMkLst>
            <pc:docMk/>
            <pc:sldMk cId="3775331967" sldId="344"/>
            <ac:spMk id="165" creationId="{B415F572-1547-7E95-F2E6-618EAE299286}"/>
          </ac:spMkLst>
        </pc:spChg>
        <pc:spChg chg="del mod topLvl">
          <ac:chgData name="Dmitriy Voloshyn" userId="ae7876fd2b2ecfed" providerId="LiveId" clId="{4389D6C9-4345-43D3-8705-D127913B5E7E}" dt="2024-05-02T12:20:41.617" v="9345" actId="478"/>
          <ac:spMkLst>
            <pc:docMk/>
            <pc:sldMk cId="3775331967" sldId="344"/>
            <ac:spMk id="166" creationId="{3CC91178-7274-4751-3E32-4298C8E5CB2B}"/>
          </ac:spMkLst>
        </pc:spChg>
        <pc:spChg chg="add del mod">
          <ac:chgData name="Dmitriy Voloshyn" userId="ae7876fd2b2ecfed" providerId="LiveId" clId="{4389D6C9-4345-43D3-8705-D127913B5E7E}" dt="2024-05-02T12:25:34.390" v="9374" actId="478"/>
          <ac:spMkLst>
            <pc:docMk/>
            <pc:sldMk cId="3775331967" sldId="344"/>
            <ac:spMk id="167" creationId="{75BDDA86-4FD1-3CC4-3C0B-6BB292A78B9B}"/>
          </ac:spMkLst>
        </pc:spChg>
        <pc:spChg chg="add mod">
          <ac:chgData name="Dmitriy Voloshyn" userId="ae7876fd2b2ecfed" providerId="LiveId" clId="{4389D6C9-4345-43D3-8705-D127913B5E7E}" dt="2024-05-02T12:25:30.877" v="9373" actId="1037"/>
          <ac:spMkLst>
            <pc:docMk/>
            <pc:sldMk cId="3775331967" sldId="344"/>
            <ac:spMk id="168" creationId="{B2301356-0C12-3B85-5C78-B4641DACD699}"/>
          </ac:spMkLst>
        </pc:spChg>
        <pc:spChg chg="add mod">
          <ac:chgData name="Dmitriy Voloshyn" userId="ae7876fd2b2ecfed" providerId="LiveId" clId="{4389D6C9-4345-43D3-8705-D127913B5E7E}" dt="2024-05-02T12:27:34.271" v="9375"/>
          <ac:spMkLst>
            <pc:docMk/>
            <pc:sldMk cId="3775331967" sldId="344"/>
            <ac:spMk id="169" creationId="{8FAE6F1A-F663-9CC0-8306-BD1F49768007}"/>
          </ac:spMkLst>
        </pc:spChg>
        <pc:spChg chg="add mod">
          <ac:chgData name="Dmitriy Voloshyn" userId="ae7876fd2b2ecfed" providerId="LiveId" clId="{4389D6C9-4345-43D3-8705-D127913B5E7E}" dt="2024-05-02T12:27:34.271" v="9375"/>
          <ac:spMkLst>
            <pc:docMk/>
            <pc:sldMk cId="3775331967" sldId="344"/>
            <ac:spMk id="170" creationId="{F0408570-2E29-B683-6F44-7F37D294839D}"/>
          </ac:spMkLst>
        </pc:spChg>
        <pc:spChg chg="mod">
          <ac:chgData name="Dmitriy Voloshyn" userId="ae7876fd2b2ecfed" providerId="LiveId" clId="{4389D6C9-4345-43D3-8705-D127913B5E7E}" dt="2024-05-02T12:28:08.504" v="9400" actId="20577"/>
          <ac:spMkLst>
            <pc:docMk/>
            <pc:sldMk cId="3775331967" sldId="344"/>
            <ac:spMk id="172" creationId="{C6237BF4-BB04-56A1-9357-F4E5DAE0A5AC}"/>
          </ac:spMkLst>
        </pc:spChg>
        <pc:spChg chg="mod">
          <ac:chgData name="Dmitriy Voloshyn" userId="ae7876fd2b2ecfed" providerId="LiveId" clId="{4389D6C9-4345-43D3-8705-D127913B5E7E}" dt="2024-05-02T12:28:08.504" v="9400" actId="20577"/>
          <ac:spMkLst>
            <pc:docMk/>
            <pc:sldMk cId="3775331967" sldId="344"/>
            <ac:spMk id="173" creationId="{A3B057D5-93CA-6A80-F1A3-79014D73AE8E}"/>
          </ac:spMkLst>
        </pc:spChg>
        <pc:spChg chg="mod">
          <ac:chgData name="Dmitriy Voloshyn" userId="ae7876fd2b2ecfed" providerId="LiveId" clId="{4389D6C9-4345-43D3-8705-D127913B5E7E}" dt="2024-05-02T12:29:16.971" v="9401"/>
          <ac:spMkLst>
            <pc:docMk/>
            <pc:sldMk cId="3775331967" sldId="344"/>
            <ac:spMk id="175" creationId="{BC286E0C-36A4-ED55-E5F1-CBCD14733F61}"/>
          </ac:spMkLst>
        </pc:spChg>
        <pc:spChg chg="mod">
          <ac:chgData name="Dmitriy Voloshyn" userId="ae7876fd2b2ecfed" providerId="LiveId" clId="{4389D6C9-4345-43D3-8705-D127913B5E7E}" dt="2024-05-02T12:29:16.971" v="9401"/>
          <ac:spMkLst>
            <pc:docMk/>
            <pc:sldMk cId="3775331967" sldId="344"/>
            <ac:spMk id="176" creationId="{F3B54428-688E-7CE4-1D00-15F1244F4642}"/>
          </ac:spMkLst>
        </pc:spChg>
        <pc:grpChg chg="add mod">
          <ac:chgData name="Dmitriy Voloshyn" userId="ae7876fd2b2ecfed" providerId="LiveId" clId="{4389D6C9-4345-43D3-8705-D127913B5E7E}" dt="2024-05-02T14:51:26.104" v="11022" actId="1076"/>
          <ac:grpSpMkLst>
            <pc:docMk/>
            <pc:sldMk cId="3775331967" sldId="344"/>
            <ac:grpSpMk id="8" creationId="{8BD1ACA8-CD23-A075-16A0-4DC56AF72F23}"/>
          </ac:grpSpMkLst>
        </pc:grpChg>
        <pc:grpChg chg="mod">
          <ac:chgData name="Dmitriy Voloshyn" userId="ae7876fd2b2ecfed" providerId="LiveId" clId="{4389D6C9-4345-43D3-8705-D127913B5E7E}" dt="2024-05-02T11:53:14.140" v="8864"/>
          <ac:grpSpMkLst>
            <pc:docMk/>
            <pc:sldMk cId="3775331967" sldId="344"/>
            <ac:grpSpMk id="9" creationId="{A5CD32CD-DD5C-21E9-5ADF-FCB2D1B47B55}"/>
          </ac:grpSpMkLst>
        </pc:grpChg>
        <pc:grpChg chg="add mod">
          <ac:chgData name="Dmitriy Voloshyn" userId="ae7876fd2b2ecfed" providerId="LiveId" clId="{4389D6C9-4345-43D3-8705-D127913B5E7E}" dt="2024-05-02T12:10:12.745" v="8966"/>
          <ac:grpSpMkLst>
            <pc:docMk/>
            <pc:sldMk cId="3775331967" sldId="344"/>
            <ac:grpSpMk id="41" creationId="{86D8615B-39BE-328E-88CB-41DABABE96A2}"/>
          </ac:grpSpMkLst>
        </pc:grpChg>
        <pc:grpChg chg="mod">
          <ac:chgData name="Dmitriy Voloshyn" userId="ae7876fd2b2ecfed" providerId="LiveId" clId="{4389D6C9-4345-43D3-8705-D127913B5E7E}" dt="2024-05-02T12:10:12.745" v="8966"/>
          <ac:grpSpMkLst>
            <pc:docMk/>
            <pc:sldMk cId="3775331967" sldId="344"/>
            <ac:grpSpMk id="43" creationId="{E5AF2D96-94B7-1A98-92C2-1544C5C386A4}"/>
          </ac:grpSpMkLst>
        </pc:grpChg>
        <pc:grpChg chg="mod">
          <ac:chgData name="Dmitriy Voloshyn" userId="ae7876fd2b2ecfed" providerId="LiveId" clId="{4389D6C9-4345-43D3-8705-D127913B5E7E}" dt="2024-05-02T12:10:12.745" v="8966"/>
          <ac:grpSpMkLst>
            <pc:docMk/>
            <pc:sldMk cId="3775331967" sldId="344"/>
            <ac:grpSpMk id="44" creationId="{86774854-B64A-F01E-F6AE-306854CAF1E0}"/>
          </ac:grpSpMkLst>
        </pc:grpChg>
        <pc:grpChg chg="mod">
          <ac:chgData name="Dmitriy Voloshyn" userId="ae7876fd2b2ecfed" providerId="LiveId" clId="{4389D6C9-4345-43D3-8705-D127913B5E7E}" dt="2024-05-02T12:10:12.745" v="8966"/>
          <ac:grpSpMkLst>
            <pc:docMk/>
            <pc:sldMk cId="3775331967" sldId="344"/>
            <ac:grpSpMk id="54" creationId="{126D6410-3FE1-A15F-AA01-CCB53BED251E}"/>
          </ac:grpSpMkLst>
        </pc:grpChg>
        <pc:grpChg chg="add del mod">
          <ac:chgData name="Dmitriy Voloshyn" userId="ae7876fd2b2ecfed" providerId="LiveId" clId="{4389D6C9-4345-43D3-8705-D127913B5E7E}" dt="2024-05-02T12:11:28.778" v="8996" actId="165"/>
          <ac:grpSpMkLst>
            <pc:docMk/>
            <pc:sldMk cId="3775331967" sldId="344"/>
            <ac:grpSpMk id="80" creationId="{C43045A2-3470-D2B7-7BA4-1AECDE401105}"/>
          </ac:grpSpMkLst>
        </pc:grpChg>
        <pc:grpChg chg="add del mod topLvl">
          <ac:chgData name="Dmitriy Voloshyn" userId="ae7876fd2b2ecfed" providerId="LiveId" clId="{4389D6C9-4345-43D3-8705-D127913B5E7E}" dt="2024-05-02T12:12:03.983" v="9002" actId="164"/>
          <ac:grpSpMkLst>
            <pc:docMk/>
            <pc:sldMk cId="3775331967" sldId="344"/>
            <ac:grpSpMk id="82" creationId="{A6A03DC3-FED2-8365-0ACB-18AE7A5D2074}"/>
          </ac:grpSpMkLst>
        </pc:grpChg>
        <pc:grpChg chg="mod">
          <ac:chgData name="Dmitriy Voloshyn" userId="ae7876fd2b2ecfed" providerId="LiveId" clId="{4389D6C9-4345-43D3-8705-D127913B5E7E}" dt="2024-05-02T12:11:28.778" v="8996" actId="165"/>
          <ac:grpSpMkLst>
            <pc:docMk/>
            <pc:sldMk cId="3775331967" sldId="344"/>
            <ac:grpSpMk id="83" creationId="{FDC0B413-C146-8F2D-131F-BAA9D95818F1}"/>
          </ac:grpSpMkLst>
        </pc:grpChg>
        <pc:grpChg chg="mod">
          <ac:chgData name="Dmitriy Voloshyn" userId="ae7876fd2b2ecfed" providerId="LiveId" clId="{4389D6C9-4345-43D3-8705-D127913B5E7E}" dt="2024-05-02T12:11:28.778" v="8996" actId="165"/>
          <ac:grpSpMkLst>
            <pc:docMk/>
            <pc:sldMk cId="3775331967" sldId="344"/>
            <ac:grpSpMk id="93" creationId="{DDDB3350-243E-C5DB-04CC-E4C6A55D42F5}"/>
          </ac:grpSpMkLst>
        </pc:grpChg>
        <pc:grpChg chg="add mod">
          <ac:chgData name="Dmitriy Voloshyn" userId="ae7876fd2b2ecfed" providerId="LiveId" clId="{4389D6C9-4345-43D3-8705-D127913B5E7E}" dt="2024-05-02T12:13:25.425" v="9084" actId="113"/>
          <ac:grpSpMkLst>
            <pc:docMk/>
            <pc:sldMk cId="3775331967" sldId="344"/>
            <ac:grpSpMk id="118" creationId="{648DAA30-8072-4DFF-7841-AED802FBEF78}"/>
          </ac:grpSpMkLst>
        </pc:grpChg>
        <pc:grpChg chg="mod">
          <ac:chgData name="Dmitriy Voloshyn" userId="ae7876fd2b2ecfed" providerId="LiveId" clId="{4389D6C9-4345-43D3-8705-D127913B5E7E}" dt="2024-05-02T12:13:25.425" v="9084" actId="113"/>
          <ac:grpSpMkLst>
            <pc:docMk/>
            <pc:sldMk cId="3775331967" sldId="344"/>
            <ac:grpSpMk id="119" creationId="{7155D4EA-6BD0-8E0C-6B52-DB2BA345134C}"/>
          </ac:grpSpMkLst>
        </pc:grpChg>
        <pc:grpChg chg="add del mod">
          <ac:chgData name="Dmitriy Voloshyn" userId="ae7876fd2b2ecfed" providerId="LiveId" clId="{4389D6C9-4345-43D3-8705-D127913B5E7E}" dt="2024-05-02T12:12:26.543" v="9052" actId="478"/>
          <ac:grpSpMkLst>
            <pc:docMk/>
            <pc:sldMk cId="3775331967" sldId="344"/>
            <ac:grpSpMk id="150" creationId="{456083FA-2DE3-5760-7026-2F7221C21536}"/>
          </ac:grpSpMkLst>
        </pc:grpChg>
        <pc:grpChg chg="add del mod">
          <ac:chgData name="Dmitriy Voloshyn" userId="ae7876fd2b2ecfed" providerId="LiveId" clId="{4389D6C9-4345-43D3-8705-D127913B5E7E}" dt="2024-05-02T12:24:44.859" v="9357" actId="478"/>
          <ac:grpSpMkLst>
            <pc:docMk/>
            <pc:sldMk cId="3775331967" sldId="344"/>
            <ac:grpSpMk id="160" creationId="{4C3A7A78-1EEC-85CF-06BA-4032B34645C3}"/>
          </ac:grpSpMkLst>
        </pc:grpChg>
        <pc:grpChg chg="add del mod">
          <ac:chgData name="Dmitriy Voloshyn" userId="ae7876fd2b2ecfed" providerId="LiveId" clId="{4389D6C9-4345-43D3-8705-D127913B5E7E}" dt="2024-05-02T12:20:41.617" v="9345" actId="478"/>
          <ac:grpSpMkLst>
            <pc:docMk/>
            <pc:sldMk cId="3775331967" sldId="344"/>
            <ac:grpSpMk id="164" creationId="{CE4AA597-6901-6B79-24DB-7FB8CEAFEDE7}"/>
          </ac:grpSpMkLst>
        </pc:grpChg>
        <pc:grpChg chg="add mod">
          <ac:chgData name="Dmitriy Voloshyn" userId="ae7876fd2b2ecfed" providerId="LiveId" clId="{4389D6C9-4345-43D3-8705-D127913B5E7E}" dt="2024-05-02T14:11:52.623" v="9624" actId="1036"/>
          <ac:grpSpMkLst>
            <pc:docMk/>
            <pc:sldMk cId="3775331967" sldId="344"/>
            <ac:grpSpMk id="171" creationId="{1616CDA9-4BC3-AE80-29B7-B94F01E3D7DC}"/>
          </ac:grpSpMkLst>
        </pc:grpChg>
        <pc:grpChg chg="add mod">
          <ac:chgData name="Dmitriy Voloshyn" userId="ae7876fd2b2ecfed" providerId="LiveId" clId="{4389D6C9-4345-43D3-8705-D127913B5E7E}" dt="2024-05-02T12:29:16.971" v="9401"/>
          <ac:grpSpMkLst>
            <pc:docMk/>
            <pc:sldMk cId="3775331967" sldId="344"/>
            <ac:grpSpMk id="174" creationId="{81A885A4-C7E6-1283-6E00-0D4A96532C62}"/>
          </ac:grpSpMkLst>
        </pc:grpChg>
        <pc:graphicFrameChg chg="add mod modGraphic">
          <ac:chgData name="Dmitriy Voloshyn" userId="ae7876fd2b2ecfed" providerId="LiveId" clId="{4389D6C9-4345-43D3-8705-D127913B5E7E}" dt="2024-05-02T12:08:22.112" v="8961"/>
          <ac:graphicFrameMkLst>
            <pc:docMk/>
            <pc:sldMk cId="3775331967" sldId="344"/>
            <ac:graphicFrameMk id="5" creationId="{2551137A-4AC5-98C1-9460-DD35CE181154}"/>
          </ac:graphicFrameMkLst>
        </pc:graphicFrameChg>
        <pc:graphicFrameChg chg="add mod">
          <ac:chgData name="Dmitriy Voloshyn" userId="ae7876fd2b2ecfed" providerId="LiveId" clId="{4389D6C9-4345-43D3-8705-D127913B5E7E}" dt="2024-05-02T11:53:14.140" v="8864"/>
          <ac:graphicFrameMkLst>
            <pc:docMk/>
            <pc:sldMk cId="3775331967" sldId="344"/>
            <ac:graphicFrameMk id="6" creationId="{731ED3B8-61E4-48D4-69D5-6D1F06743DAC}"/>
          </ac:graphicFrameMkLst>
        </pc:graphicFrameChg>
        <pc:graphicFrameChg chg="add mod">
          <ac:chgData name="Dmitriy Voloshyn" userId="ae7876fd2b2ecfed" providerId="LiveId" clId="{4389D6C9-4345-43D3-8705-D127913B5E7E}" dt="2024-05-02T11:53:14.140" v="8864"/>
          <ac:graphicFrameMkLst>
            <pc:docMk/>
            <pc:sldMk cId="3775331967" sldId="344"/>
            <ac:graphicFrameMk id="7" creationId="{ACA771C8-59D6-FAF1-372D-B975AB43E05A}"/>
          </ac:graphicFrameMkLst>
        </pc:graphicFrameChg>
        <pc:graphicFrameChg chg="add mod">
          <ac:chgData name="Dmitriy Voloshyn" userId="ae7876fd2b2ecfed" providerId="LiveId" clId="{4389D6C9-4345-43D3-8705-D127913B5E7E}" dt="2024-05-02T12:07:31.977" v="8953"/>
          <ac:graphicFrameMkLst>
            <pc:docMk/>
            <pc:sldMk cId="3775331967" sldId="344"/>
            <ac:graphicFrameMk id="39" creationId="{20FF08F2-9C0D-DCD9-0027-CE062C21187D}"/>
          </ac:graphicFrameMkLst>
        </pc:graphicFrameChg>
        <pc:graphicFrameChg chg="add del mod">
          <ac:chgData name="Dmitriy Voloshyn" userId="ae7876fd2b2ecfed" providerId="LiveId" clId="{4389D6C9-4345-43D3-8705-D127913B5E7E}" dt="2024-05-02T12:12:55.922" v="9057" actId="478"/>
          <ac:graphicFrameMkLst>
            <pc:docMk/>
            <pc:sldMk cId="3775331967" sldId="344"/>
            <ac:graphicFrameMk id="78" creationId="{7107D2BF-E063-0C65-5F16-B4F9DC0117B9}"/>
          </ac:graphicFrameMkLst>
        </pc:graphicFrameChg>
        <pc:graphicFrameChg chg="add mod">
          <ac:chgData name="Dmitriy Voloshyn" userId="ae7876fd2b2ecfed" providerId="LiveId" clId="{4389D6C9-4345-43D3-8705-D127913B5E7E}" dt="2024-05-02T12:10:31.321" v="8968"/>
          <ac:graphicFrameMkLst>
            <pc:docMk/>
            <pc:sldMk cId="3775331967" sldId="344"/>
            <ac:graphicFrameMk id="79" creationId="{3DDEE32B-4287-6A46-590A-91B1D038B180}"/>
          </ac:graphicFrameMkLst>
        </pc:graphicFrameChg>
        <pc:graphicFrameChg chg="add mod">
          <ac:chgData name="Dmitriy Voloshyn" userId="ae7876fd2b2ecfed" providerId="LiveId" clId="{4389D6C9-4345-43D3-8705-D127913B5E7E}" dt="2024-05-02T12:14:06.882" v="9111" actId="1035"/>
          <ac:graphicFrameMkLst>
            <pc:docMk/>
            <pc:sldMk cId="3775331967" sldId="344"/>
            <ac:graphicFrameMk id="151" creationId="{5197EAE1-9551-7C7B-8AAD-D05013223A44}"/>
          </ac:graphicFrameMkLst>
        </pc:graphicFrameChg>
        <pc:graphicFrameChg chg="add mod">
          <ac:chgData name="Dmitriy Voloshyn" userId="ae7876fd2b2ecfed" providerId="LiveId" clId="{4389D6C9-4345-43D3-8705-D127913B5E7E}" dt="2024-05-02T14:01:15.221" v="9509" actId="1076"/>
          <ac:graphicFrameMkLst>
            <pc:docMk/>
            <pc:sldMk cId="3775331967" sldId="344"/>
            <ac:graphicFrameMk id="177" creationId="{5BBFB4EA-ED3D-E365-6019-34CDE71FEDE2}"/>
          </ac:graphicFrameMkLst>
        </pc:graphicFrameChg>
        <pc:cxnChg chg="mod">
          <ac:chgData name="Dmitriy Voloshyn" userId="ae7876fd2b2ecfed" providerId="LiveId" clId="{4389D6C9-4345-43D3-8705-D127913B5E7E}" dt="2024-05-02T12:02:42.372" v="8928" actId="208"/>
          <ac:cxnSpMkLst>
            <pc:docMk/>
            <pc:sldMk cId="3775331967" sldId="344"/>
            <ac:cxnSpMk id="20" creationId="{E2FF439A-2EC1-0115-6C17-98954D764094}"/>
          </ac:cxnSpMkLst>
        </pc:cxnChg>
        <pc:cxnChg chg="mod">
          <ac:chgData name="Dmitriy Voloshyn" userId="ae7876fd2b2ecfed" providerId="LiveId" clId="{4389D6C9-4345-43D3-8705-D127913B5E7E}" dt="2024-05-02T11:53:14.140" v="8864"/>
          <ac:cxnSpMkLst>
            <pc:docMk/>
            <pc:sldMk cId="3775331967" sldId="344"/>
            <ac:cxnSpMk id="23" creationId="{E1C2630C-E946-4DBC-3472-EE2A683530F6}"/>
          </ac:cxnSpMkLst>
        </pc:cxnChg>
        <pc:cxnChg chg="mod">
          <ac:chgData name="Dmitriy Voloshyn" userId="ae7876fd2b2ecfed" providerId="LiveId" clId="{4389D6C9-4345-43D3-8705-D127913B5E7E}" dt="2024-05-02T12:02:42.372" v="8928" actId="208"/>
          <ac:cxnSpMkLst>
            <pc:docMk/>
            <pc:sldMk cId="3775331967" sldId="344"/>
            <ac:cxnSpMk id="24" creationId="{703980FC-DC21-CB89-9217-8B143B14E4A2}"/>
          </ac:cxnSpMkLst>
        </pc:cxnChg>
        <pc:cxnChg chg="mod">
          <ac:chgData name="Dmitriy Voloshyn" userId="ae7876fd2b2ecfed" providerId="LiveId" clId="{4389D6C9-4345-43D3-8705-D127913B5E7E}" dt="2024-05-02T11:53:14.140" v="8864"/>
          <ac:cxnSpMkLst>
            <pc:docMk/>
            <pc:sldMk cId="3775331967" sldId="344"/>
            <ac:cxnSpMk id="25" creationId="{2EF17679-4A7B-759A-971B-88259C3DAFCB}"/>
          </ac:cxnSpMkLst>
        </pc:cxnChg>
        <pc:cxnChg chg="mod">
          <ac:chgData name="Dmitriy Voloshyn" userId="ae7876fd2b2ecfed" providerId="LiveId" clId="{4389D6C9-4345-43D3-8705-D127913B5E7E}" dt="2024-05-02T12:02:42.372" v="8928" actId="208"/>
          <ac:cxnSpMkLst>
            <pc:docMk/>
            <pc:sldMk cId="3775331967" sldId="344"/>
            <ac:cxnSpMk id="26" creationId="{DE24B053-407B-5DE9-1012-EA7DD5DD3FCF}"/>
          </ac:cxnSpMkLst>
        </pc:cxnChg>
        <pc:cxnChg chg="mod">
          <ac:chgData name="Dmitriy Voloshyn" userId="ae7876fd2b2ecfed" providerId="LiveId" clId="{4389D6C9-4345-43D3-8705-D127913B5E7E}" dt="2024-05-02T12:02:42.372" v="8928" actId="208"/>
          <ac:cxnSpMkLst>
            <pc:docMk/>
            <pc:sldMk cId="3775331967" sldId="344"/>
            <ac:cxnSpMk id="27" creationId="{99BFA0A1-B233-541D-DD91-719AA344590D}"/>
          </ac:cxnSpMkLst>
        </pc:cxnChg>
        <pc:cxnChg chg="mod">
          <ac:chgData name="Dmitriy Voloshyn" userId="ae7876fd2b2ecfed" providerId="LiveId" clId="{4389D6C9-4345-43D3-8705-D127913B5E7E}" dt="2024-05-02T12:02:42.372" v="8928" actId="208"/>
          <ac:cxnSpMkLst>
            <pc:docMk/>
            <pc:sldMk cId="3775331967" sldId="344"/>
            <ac:cxnSpMk id="28" creationId="{3E582E9F-C73A-366F-D651-7C22E0CEC1BF}"/>
          </ac:cxnSpMkLst>
        </pc:cxnChg>
        <pc:cxnChg chg="mod">
          <ac:chgData name="Dmitriy Voloshyn" userId="ae7876fd2b2ecfed" providerId="LiveId" clId="{4389D6C9-4345-43D3-8705-D127913B5E7E}" dt="2024-05-02T11:53:14.140" v="8864"/>
          <ac:cxnSpMkLst>
            <pc:docMk/>
            <pc:sldMk cId="3775331967" sldId="344"/>
            <ac:cxnSpMk id="29" creationId="{86DF852D-4486-A900-1114-69DDF29FF2B8}"/>
          </ac:cxnSpMkLst>
        </pc:cxnChg>
        <pc:cxnChg chg="mod">
          <ac:chgData name="Dmitriy Voloshyn" userId="ae7876fd2b2ecfed" providerId="LiveId" clId="{4389D6C9-4345-43D3-8705-D127913B5E7E}" dt="2024-05-02T12:02:42.372" v="8928" actId="208"/>
          <ac:cxnSpMkLst>
            <pc:docMk/>
            <pc:sldMk cId="3775331967" sldId="344"/>
            <ac:cxnSpMk id="35" creationId="{E13FDB46-DDAA-5848-27D6-B723DCF3B398}"/>
          </ac:cxnSpMkLst>
        </pc:cxnChg>
        <pc:cxnChg chg="mod">
          <ac:chgData name="Dmitriy Voloshyn" userId="ae7876fd2b2ecfed" providerId="LiveId" clId="{4389D6C9-4345-43D3-8705-D127913B5E7E}" dt="2024-05-02T12:02:42.372" v="8928" actId="208"/>
          <ac:cxnSpMkLst>
            <pc:docMk/>
            <pc:sldMk cId="3775331967" sldId="344"/>
            <ac:cxnSpMk id="36" creationId="{A6675834-F490-66B6-26EA-734E5E7BC910}"/>
          </ac:cxnSpMkLst>
        </pc:cxnChg>
        <pc:cxnChg chg="mod">
          <ac:chgData name="Dmitriy Voloshyn" userId="ae7876fd2b2ecfed" providerId="LiveId" clId="{4389D6C9-4345-43D3-8705-D127913B5E7E}" dt="2024-05-02T12:02:42.372" v="8928" actId="208"/>
          <ac:cxnSpMkLst>
            <pc:docMk/>
            <pc:sldMk cId="3775331967" sldId="344"/>
            <ac:cxnSpMk id="37" creationId="{4859AABC-BC05-1512-C2BE-D6B15266CC3D}"/>
          </ac:cxnSpMkLst>
        </pc:cxnChg>
        <pc:cxnChg chg="mod">
          <ac:chgData name="Dmitriy Voloshyn" userId="ae7876fd2b2ecfed" providerId="LiveId" clId="{4389D6C9-4345-43D3-8705-D127913B5E7E}" dt="2024-05-02T12:02:47.928" v="8929" actId="208"/>
          <ac:cxnSpMkLst>
            <pc:docMk/>
            <pc:sldMk cId="3775331967" sldId="344"/>
            <ac:cxnSpMk id="38" creationId="{07690FC7-58D6-E66B-26C6-C1DB9EC3BCB5}"/>
          </ac:cxnSpMkLst>
        </pc:cxnChg>
        <pc:cxnChg chg="mod">
          <ac:chgData name="Dmitriy Voloshyn" userId="ae7876fd2b2ecfed" providerId="LiveId" clId="{4389D6C9-4345-43D3-8705-D127913B5E7E}" dt="2024-05-02T12:10:12.745" v="8966"/>
          <ac:cxnSpMkLst>
            <pc:docMk/>
            <pc:sldMk cId="3775331967" sldId="344"/>
            <ac:cxnSpMk id="45" creationId="{2F47F098-32FA-445A-D6AE-5625A9A0A516}"/>
          </ac:cxnSpMkLst>
        </pc:cxnChg>
        <pc:cxnChg chg="mod">
          <ac:chgData name="Dmitriy Voloshyn" userId="ae7876fd2b2ecfed" providerId="LiveId" clId="{4389D6C9-4345-43D3-8705-D127913B5E7E}" dt="2024-05-02T12:10:12.745" v="8966"/>
          <ac:cxnSpMkLst>
            <pc:docMk/>
            <pc:sldMk cId="3775331967" sldId="344"/>
            <ac:cxnSpMk id="46" creationId="{C4EE2E28-9855-7D6E-3BDD-A0851B6481E4}"/>
          </ac:cxnSpMkLst>
        </pc:cxnChg>
        <pc:cxnChg chg="mod">
          <ac:chgData name="Dmitriy Voloshyn" userId="ae7876fd2b2ecfed" providerId="LiveId" clId="{4389D6C9-4345-43D3-8705-D127913B5E7E}" dt="2024-05-02T12:10:12.745" v="8966"/>
          <ac:cxnSpMkLst>
            <pc:docMk/>
            <pc:sldMk cId="3775331967" sldId="344"/>
            <ac:cxnSpMk id="47" creationId="{6072930E-F0DC-8E68-A48E-4676FF8C0C17}"/>
          </ac:cxnSpMkLst>
        </pc:cxnChg>
        <pc:cxnChg chg="mod">
          <ac:chgData name="Dmitriy Voloshyn" userId="ae7876fd2b2ecfed" providerId="LiveId" clId="{4389D6C9-4345-43D3-8705-D127913B5E7E}" dt="2024-05-02T12:10:12.745" v="8966"/>
          <ac:cxnSpMkLst>
            <pc:docMk/>
            <pc:sldMk cId="3775331967" sldId="344"/>
            <ac:cxnSpMk id="57" creationId="{B69EC7BA-4CCF-BEB3-8C7D-B00BCD0BB945}"/>
          </ac:cxnSpMkLst>
        </pc:cxnChg>
        <pc:cxnChg chg="mod">
          <ac:chgData name="Dmitriy Voloshyn" userId="ae7876fd2b2ecfed" providerId="LiveId" clId="{4389D6C9-4345-43D3-8705-D127913B5E7E}" dt="2024-05-02T12:10:12.745" v="8966"/>
          <ac:cxnSpMkLst>
            <pc:docMk/>
            <pc:sldMk cId="3775331967" sldId="344"/>
            <ac:cxnSpMk id="60" creationId="{EC50D0B1-8880-F51E-079D-7465FADCEA08}"/>
          </ac:cxnSpMkLst>
        </pc:cxnChg>
        <pc:cxnChg chg="mod">
          <ac:chgData name="Dmitriy Voloshyn" userId="ae7876fd2b2ecfed" providerId="LiveId" clId="{4389D6C9-4345-43D3-8705-D127913B5E7E}" dt="2024-05-02T12:10:12.745" v="8966"/>
          <ac:cxnSpMkLst>
            <pc:docMk/>
            <pc:sldMk cId="3775331967" sldId="344"/>
            <ac:cxnSpMk id="61" creationId="{72B032BE-3B78-DAA7-561F-00096EB293EB}"/>
          </ac:cxnSpMkLst>
        </pc:cxnChg>
        <pc:cxnChg chg="mod">
          <ac:chgData name="Dmitriy Voloshyn" userId="ae7876fd2b2ecfed" providerId="LiveId" clId="{4389D6C9-4345-43D3-8705-D127913B5E7E}" dt="2024-05-02T12:10:12.745" v="8966"/>
          <ac:cxnSpMkLst>
            <pc:docMk/>
            <pc:sldMk cId="3775331967" sldId="344"/>
            <ac:cxnSpMk id="62" creationId="{84E7504F-D111-F5F0-523D-C048967644B7}"/>
          </ac:cxnSpMkLst>
        </pc:cxnChg>
        <pc:cxnChg chg="mod">
          <ac:chgData name="Dmitriy Voloshyn" userId="ae7876fd2b2ecfed" providerId="LiveId" clId="{4389D6C9-4345-43D3-8705-D127913B5E7E}" dt="2024-05-02T12:10:12.745" v="8966"/>
          <ac:cxnSpMkLst>
            <pc:docMk/>
            <pc:sldMk cId="3775331967" sldId="344"/>
            <ac:cxnSpMk id="63" creationId="{7BC3572A-F06E-7E93-CEC6-5F85344FB8A5}"/>
          </ac:cxnSpMkLst>
        </pc:cxnChg>
        <pc:cxnChg chg="mod">
          <ac:chgData name="Dmitriy Voloshyn" userId="ae7876fd2b2ecfed" providerId="LiveId" clId="{4389D6C9-4345-43D3-8705-D127913B5E7E}" dt="2024-05-02T12:10:12.745" v="8966"/>
          <ac:cxnSpMkLst>
            <pc:docMk/>
            <pc:sldMk cId="3775331967" sldId="344"/>
            <ac:cxnSpMk id="64" creationId="{21E026AD-0AA7-BBCF-AE46-DC73012C6DC2}"/>
          </ac:cxnSpMkLst>
        </pc:cxnChg>
        <pc:cxnChg chg="mod">
          <ac:chgData name="Dmitriy Voloshyn" userId="ae7876fd2b2ecfed" providerId="LiveId" clId="{4389D6C9-4345-43D3-8705-D127913B5E7E}" dt="2024-05-02T12:10:12.745" v="8966"/>
          <ac:cxnSpMkLst>
            <pc:docMk/>
            <pc:sldMk cId="3775331967" sldId="344"/>
            <ac:cxnSpMk id="65" creationId="{D6308EB5-226A-8907-A764-5A1F63B621EF}"/>
          </ac:cxnSpMkLst>
        </pc:cxnChg>
        <pc:cxnChg chg="mod">
          <ac:chgData name="Dmitriy Voloshyn" userId="ae7876fd2b2ecfed" providerId="LiveId" clId="{4389D6C9-4345-43D3-8705-D127913B5E7E}" dt="2024-05-02T12:10:12.745" v="8966"/>
          <ac:cxnSpMkLst>
            <pc:docMk/>
            <pc:sldMk cId="3775331967" sldId="344"/>
            <ac:cxnSpMk id="69" creationId="{47660C52-64B5-66BC-C24B-CB1DFE61B194}"/>
          </ac:cxnSpMkLst>
        </pc:cxnChg>
        <pc:cxnChg chg="mod">
          <ac:chgData name="Dmitriy Voloshyn" userId="ae7876fd2b2ecfed" providerId="LiveId" clId="{4389D6C9-4345-43D3-8705-D127913B5E7E}" dt="2024-05-02T12:10:12.745" v="8966"/>
          <ac:cxnSpMkLst>
            <pc:docMk/>
            <pc:sldMk cId="3775331967" sldId="344"/>
            <ac:cxnSpMk id="70" creationId="{F970D8E6-443D-1971-E7F4-50CF42160ACA}"/>
          </ac:cxnSpMkLst>
        </pc:cxnChg>
        <pc:cxnChg chg="mod">
          <ac:chgData name="Dmitriy Voloshyn" userId="ae7876fd2b2ecfed" providerId="LiveId" clId="{4389D6C9-4345-43D3-8705-D127913B5E7E}" dt="2024-05-02T12:10:12.745" v="8966"/>
          <ac:cxnSpMkLst>
            <pc:docMk/>
            <pc:sldMk cId="3775331967" sldId="344"/>
            <ac:cxnSpMk id="71" creationId="{F2640EA7-3EE5-7DC2-A354-83792AA0AF3B}"/>
          </ac:cxnSpMkLst>
        </pc:cxnChg>
        <pc:cxnChg chg="mod">
          <ac:chgData name="Dmitriy Voloshyn" userId="ae7876fd2b2ecfed" providerId="LiveId" clId="{4389D6C9-4345-43D3-8705-D127913B5E7E}" dt="2024-05-02T12:10:12.745" v="8966"/>
          <ac:cxnSpMkLst>
            <pc:docMk/>
            <pc:sldMk cId="3775331967" sldId="344"/>
            <ac:cxnSpMk id="76" creationId="{8C27BCC2-07C6-87DE-E649-D48BACD189F3}"/>
          </ac:cxnSpMkLst>
        </pc:cxnChg>
        <pc:cxnChg chg="mod">
          <ac:chgData name="Dmitriy Voloshyn" userId="ae7876fd2b2ecfed" providerId="LiveId" clId="{4389D6C9-4345-43D3-8705-D127913B5E7E}" dt="2024-05-02T12:10:12.745" v="8966"/>
          <ac:cxnSpMkLst>
            <pc:docMk/>
            <pc:sldMk cId="3775331967" sldId="344"/>
            <ac:cxnSpMk id="77" creationId="{81081214-5D03-3533-8C8F-24031C2FA1F9}"/>
          </ac:cxnSpMkLst>
        </pc:cxnChg>
        <pc:cxnChg chg="mod">
          <ac:chgData name="Dmitriy Voloshyn" userId="ae7876fd2b2ecfed" providerId="LiveId" clId="{4389D6C9-4345-43D3-8705-D127913B5E7E}" dt="2024-05-02T12:11:28.778" v="8996" actId="165"/>
          <ac:cxnSpMkLst>
            <pc:docMk/>
            <pc:sldMk cId="3775331967" sldId="344"/>
            <ac:cxnSpMk id="84" creationId="{48058CDC-87B0-B2BA-7FA0-8AA771CE2E17}"/>
          </ac:cxnSpMkLst>
        </pc:cxnChg>
        <pc:cxnChg chg="mod">
          <ac:chgData name="Dmitriy Voloshyn" userId="ae7876fd2b2ecfed" providerId="LiveId" clId="{4389D6C9-4345-43D3-8705-D127913B5E7E}" dt="2024-05-02T12:11:28.778" v="8996" actId="165"/>
          <ac:cxnSpMkLst>
            <pc:docMk/>
            <pc:sldMk cId="3775331967" sldId="344"/>
            <ac:cxnSpMk id="85" creationId="{1DC815CC-E335-21EC-8792-60001D80F4A4}"/>
          </ac:cxnSpMkLst>
        </pc:cxnChg>
        <pc:cxnChg chg="mod">
          <ac:chgData name="Dmitriy Voloshyn" userId="ae7876fd2b2ecfed" providerId="LiveId" clId="{4389D6C9-4345-43D3-8705-D127913B5E7E}" dt="2024-05-02T12:11:28.778" v="8996" actId="165"/>
          <ac:cxnSpMkLst>
            <pc:docMk/>
            <pc:sldMk cId="3775331967" sldId="344"/>
            <ac:cxnSpMk id="86" creationId="{22B27C12-5E04-092C-56D9-7201CD7E8E2B}"/>
          </ac:cxnSpMkLst>
        </pc:cxnChg>
        <pc:cxnChg chg="mod">
          <ac:chgData name="Dmitriy Voloshyn" userId="ae7876fd2b2ecfed" providerId="LiveId" clId="{4389D6C9-4345-43D3-8705-D127913B5E7E}" dt="2024-05-02T12:12:26.543" v="9052" actId="478"/>
          <ac:cxnSpMkLst>
            <pc:docMk/>
            <pc:sldMk cId="3775331967" sldId="344"/>
            <ac:cxnSpMk id="96" creationId="{F2516AAA-7A09-091F-7C7B-38488558E421}"/>
          </ac:cxnSpMkLst>
        </pc:cxnChg>
        <pc:cxnChg chg="mod">
          <ac:chgData name="Dmitriy Voloshyn" userId="ae7876fd2b2ecfed" providerId="LiveId" clId="{4389D6C9-4345-43D3-8705-D127913B5E7E}" dt="2024-05-02T12:12:26.543" v="9052" actId="478"/>
          <ac:cxnSpMkLst>
            <pc:docMk/>
            <pc:sldMk cId="3775331967" sldId="344"/>
            <ac:cxnSpMk id="99" creationId="{0988D7C9-EE12-26A8-57F8-B63803C51237}"/>
          </ac:cxnSpMkLst>
        </pc:cxnChg>
        <pc:cxnChg chg="mod">
          <ac:chgData name="Dmitriy Voloshyn" userId="ae7876fd2b2ecfed" providerId="LiveId" clId="{4389D6C9-4345-43D3-8705-D127913B5E7E}" dt="2024-05-02T12:12:26.543" v="9052" actId="478"/>
          <ac:cxnSpMkLst>
            <pc:docMk/>
            <pc:sldMk cId="3775331967" sldId="344"/>
            <ac:cxnSpMk id="100" creationId="{7E1A9FD7-A589-22B8-2BD8-F3A09167EBF3}"/>
          </ac:cxnSpMkLst>
        </pc:cxnChg>
        <pc:cxnChg chg="mod">
          <ac:chgData name="Dmitriy Voloshyn" userId="ae7876fd2b2ecfed" providerId="LiveId" clId="{4389D6C9-4345-43D3-8705-D127913B5E7E}" dt="2024-05-02T12:11:28.778" v="8996" actId="165"/>
          <ac:cxnSpMkLst>
            <pc:docMk/>
            <pc:sldMk cId="3775331967" sldId="344"/>
            <ac:cxnSpMk id="101" creationId="{BC003A15-1F28-CABA-8F40-7F9FDE41ECE5}"/>
          </ac:cxnSpMkLst>
        </pc:cxnChg>
        <pc:cxnChg chg="mod">
          <ac:chgData name="Dmitriy Voloshyn" userId="ae7876fd2b2ecfed" providerId="LiveId" clId="{4389D6C9-4345-43D3-8705-D127913B5E7E}" dt="2024-05-02T12:11:28.778" v="8996" actId="165"/>
          <ac:cxnSpMkLst>
            <pc:docMk/>
            <pc:sldMk cId="3775331967" sldId="344"/>
            <ac:cxnSpMk id="102" creationId="{21AA54FB-F5E3-9FB3-811F-5E1CD358D76F}"/>
          </ac:cxnSpMkLst>
        </pc:cxnChg>
        <pc:cxnChg chg="mod">
          <ac:chgData name="Dmitriy Voloshyn" userId="ae7876fd2b2ecfed" providerId="LiveId" clId="{4389D6C9-4345-43D3-8705-D127913B5E7E}" dt="2024-05-02T12:11:28.778" v="8996" actId="165"/>
          <ac:cxnSpMkLst>
            <pc:docMk/>
            <pc:sldMk cId="3775331967" sldId="344"/>
            <ac:cxnSpMk id="103" creationId="{765213E6-29C4-B76A-208E-F7BE8CE4684E}"/>
          </ac:cxnSpMkLst>
        </pc:cxnChg>
        <pc:cxnChg chg="mod">
          <ac:chgData name="Dmitriy Voloshyn" userId="ae7876fd2b2ecfed" providerId="LiveId" clId="{4389D6C9-4345-43D3-8705-D127913B5E7E}" dt="2024-05-02T12:11:28.778" v="8996" actId="165"/>
          <ac:cxnSpMkLst>
            <pc:docMk/>
            <pc:sldMk cId="3775331967" sldId="344"/>
            <ac:cxnSpMk id="104" creationId="{0F1BDB28-888F-3543-19F5-5A80DE029E67}"/>
          </ac:cxnSpMkLst>
        </pc:cxnChg>
        <pc:cxnChg chg="mod">
          <ac:chgData name="Dmitriy Voloshyn" userId="ae7876fd2b2ecfed" providerId="LiveId" clId="{4389D6C9-4345-43D3-8705-D127913B5E7E}" dt="2024-05-02T12:11:28.778" v="8996" actId="165"/>
          <ac:cxnSpMkLst>
            <pc:docMk/>
            <pc:sldMk cId="3775331967" sldId="344"/>
            <ac:cxnSpMk id="108" creationId="{1E5F4E7A-3C1D-3A80-DC41-0DA70E714F3E}"/>
          </ac:cxnSpMkLst>
        </pc:cxnChg>
        <pc:cxnChg chg="mod">
          <ac:chgData name="Dmitriy Voloshyn" userId="ae7876fd2b2ecfed" providerId="LiveId" clId="{4389D6C9-4345-43D3-8705-D127913B5E7E}" dt="2024-05-02T12:11:28.778" v="8996" actId="165"/>
          <ac:cxnSpMkLst>
            <pc:docMk/>
            <pc:sldMk cId="3775331967" sldId="344"/>
            <ac:cxnSpMk id="109" creationId="{6D34DFB9-F5F1-AB0C-A003-9530F0761D16}"/>
          </ac:cxnSpMkLst>
        </pc:cxnChg>
        <pc:cxnChg chg="mod">
          <ac:chgData name="Dmitriy Voloshyn" userId="ae7876fd2b2ecfed" providerId="LiveId" clId="{4389D6C9-4345-43D3-8705-D127913B5E7E}" dt="2024-05-02T12:11:28.778" v="8996" actId="165"/>
          <ac:cxnSpMkLst>
            <pc:docMk/>
            <pc:sldMk cId="3775331967" sldId="344"/>
            <ac:cxnSpMk id="110" creationId="{EA819AD7-FC0C-389D-AC39-F340CF88944F}"/>
          </ac:cxnSpMkLst>
        </pc:cxnChg>
        <pc:cxnChg chg="mod">
          <ac:chgData name="Dmitriy Voloshyn" userId="ae7876fd2b2ecfed" providerId="LiveId" clId="{4389D6C9-4345-43D3-8705-D127913B5E7E}" dt="2024-05-02T12:12:26.543" v="9052" actId="478"/>
          <ac:cxnSpMkLst>
            <pc:docMk/>
            <pc:sldMk cId="3775331967" sldId="344"/>
            <ac:cxnSpMk id="115" creationId="{4F559AAD-529A-111D-0B03-8BCE0E523F88}"/>
          </ac:cxnSpMkLst>
        </pc:cxnChg>
        <pc:cxnChg chg="mod">
          <ac:chgData name="Dmitriy Voloshyn" userId="ae7876fd2b2ecfed" providerId="LiveId" clId="{4389D6C9-4345-43D3-8705-D127913B5E7E}" dt="2024-05-02T12:11:28.778" v="8996" actId="165"/>
          <ac:cxnSpMkLst>
            <pc:docMk/>
            <pc:sldMk cId="3775331967" sldId="344"/>
            <ac:cxnSpMk id="116" creationId="{0ACD3BC1-3366-E8AF-B74F-5979DC6B49F4}"/>
          </ac:cxnSpMkLst>
        </pc:cxnChg>
        <pc:cxnChg chg="mod">
          <ac:chgData name="Dmitriy Voloshyn" userId="ae7876fd2b2ecfed" providerId="LiveId" clId="{4389D6C9-4345-43D3-8705-D127913B5E7E}" dt="2024-05-02T12:13:25.425" v="9084" actId="113"/>
          <ac:cxnSpMkLst>
            <pc:docMk/>
            <pc:sldMk cId="3775331967" sldId="344"/>
            <ac:cxnSpMk id="129" creationId="{A345C0F8-CC34-4865-0816-3B18375CDABF}"/>
          </ac:cxnSpMkLst>
        </pc:cxnChg>
        <pc:cxnChg chg="mod">
          <ac:chgData name="Dmitriy Voloshyn" userId="ae7876fd2b2ecfed" providerId="LiveId" clId="{4389D6C9-4345-43D3-8705-D127913B5E7E}" dt="2024-05-02T12:13:25.425" v="9084" actId="113"/>
          <ac:cxnSpMkLst>
            <pc:docMk/>
            <pc:sldMk cId="3775331967" sldId="344"/>
            <ac:cxnSpMk id="132" creationId="{0B50B248-DCF5-903F-0CB1-985489F02611}"/>
          </ac:cxnSpMkLst>
        </pc:cxnChg>
        <pc:cxnChg chg="mod">
          <ac:chgData name="Dmitriy Voloshyn" userId="ae7876fd2b2ecfed" providerId="LiveId" clId="{4389D6C9-4345-43D3-8705-D127913B5E7E}" dt="2024-05-02T12:13:25.425" v="9084" actId="113"/>
          <ac:cxnSpMkLst>
            <pc:docMk/>
            <pc:sldMk cId="3775331967" sldId="344"/>
            <ac:cxnSpMk id="133" creationId="{BF19C7CE-9AEF-CF0D-875C-3471AA936525}"/>
          </ac:cxnSpMkLst>
        </pc:cxnChg>
        <pc:cxnChg chg="mod">
          <ac:chgData name="Dmitriy Voloshyn" userId="ae7876fd2b2ecfed" providerId="LiveId" clId="{4389D6C9-4345-43D3-8705-D127913B5E7E}" dt="2024-05-02T12:13:25.425" v="9084" actId="113"/>
          <ac:cxnSpMkLst>
            <pc:docMk/>
            <pc:sldMk cId="3775331967" sldId="344"/>
            <ac:cxnSpMk id="134" creationId="{CEB5484F-59D4-9854-C7CB-21BC147FD31A}"/>
          </ac:cxnSpMkLst>
        </pc:cxnChg>
        <pc:cxnChg chg="mod">
          <ac:chgData name="Dmitriy Voloshyn" userId="ae7876fd2b2ecfed" providerId="LiveId" clId="{4389D6C9-4345-43D3-8705-D127913B5E7E}" dt="2024-05-02T12:13:25.425" v="9084" actId="113"/>
          <ac:cxnSpMkLst>
            <pc:docMk/>
            <pc:sldMk cId="3775331967" sldId="344"/>
            <ac:cxnSpMk id="135" creationId="{D4E24F8B-DDB8-9721-728B-24974EE88D1F}"/>
          </ac:cxnSpMkLst>
        </pc:cxnChg>
        <pc:cxnChg chg="mod">
          <ac:chgData name="Dmitriy Voloshyn" userId="ae7876fd2b2ecfed" providerId="LiveId" clId="{4389D6C9-4345-43D3-8705-D127913B5E7E}" dt="2024-05-02T12:13:25.425" v="9084" actId="113"/>
          <ac:cxnSpMkLst>
            <pc:docMk/>
            <pc:sldMk cId="3775331967" sldId="344"/>
            <ac:cxnSpMk id="136" creationId="{52678C4E-DD89-2666-FEEF-84998170545C}"/>
          </ac:cxnSpMkLst>
        </pc:cxnChg>
        <pc:cxnChg chg="mod">
          <ac:chgData name="Dmitriy Voloshyn" userId="ae7876fd2b2ecfed" providerId="LiveId" clId="{4389D6C9-4345-43D3-8705-D127913B5E7E}" dt="2024-05-02T12:13:25.425" v="9084" actId="113"/>
          <ac:cxnSpMkLst>
            <pc:docMk/>
            <pc:sldMk cId="3775331967" sldId="344"/>
            <ac:cxnSpMk id="137" creationId="{C72BE3BE-D415-9D99-78BC-7ADE00B1844C}"/>
          </ac:cxnSpMkLst>
        </pc:cxnChg>
        <pc:cxnChg chg="mod">
          <ac:chgData name="Dmitriy Voloshyn" userId="ae7876fd2b2ecfed" providerId="LiveId" clId="{4389D6C9-4345-43D3-8705-D127913B5E7E}" dt="2024-05-02T12:13:25.425" v="9084" actId="113"/>
          <ac:cxnSpMkLst>
            <pc:docMk/>
            <pc:sldMk cId="3775331967" sldId="344"/>
            <ac:cxnSpMk id="138" creationId="{0C4FD8A3-86F6-C05A-E8E9-A3ED402D50E2}"/>
          </ac:cxnSpMkLst>
        </pc:cxnChg>
        <pc:cxnChg chg="mod">
          <ac:chgData name="Dmitriy Voloshyn" userId="ae7876fd2b2ecfed" providerId="LiveId" clId="{4389D6C9-4345-43D3-8705-D127913B5E7E}" dt="2024-05-02T12:13:25.425" v="9084" actId="113"/>
          <ac:cxnSpMkLst>
            <pc:docMk/>
            <pc:sldMk cId="3775331967" sldId="344"/>
            <ac:cxnSpMk id="144" creationId="{15ECE3BB-6204-95C1-C4C8-59D74C4D546E}"/>
          </ac:cxnSpMkLst>
        </pc:cxnChg>
        <pc:cxnChg chg="mod">
          <ac:chgData name="Dmitriy Voloshyn" userId="ae7876fd2b2ecfed" providerId="LiveId" clId="{4389D6C9-4345-43D3-8705-D127913B5E7E}" dt="2024-05-02T12:13:25.425" v="9084" actId="113"/>
          <ac:cxnSpMkLst>
            <pc:docMk/>
            <pc:sldMk cId="3775331967" sldId="344"/>
            <ac:cxnSpMk id="145" creationId="{E8DC44F9-6F8E-7682-ABE9-9C4B300DDD84}"/>
          </ac:cxnSpMkLst>
        </pc:cxnChg>
        <pc:cxnChg chg="mod">
          <ac:chgData name="Dmitriy Voloshyn" userId="ae7876fd2b2ecfed" providerId="LiveId" clId="{4389D6C9-4345-43D3-8705-D127913B5E7E}" dt="2024-05-02T12:13:25.425" v="9084" actId="113"/>
          <ac:cxnSpMkLst>
            <pc:docMk/>
            <pc:sldMk cId="3775331967" sldId="344"/>
            <ac:cxnSpMk id="146" creationId="{C3648D43-02F8-F619-75A0-10A7A1F23A77}"/>
          </ac:cxnSpMkLst>
        </pc:cxnChg>
        <pc:cxnChg chg="mod">
          <ac:chgData name="Dmitriy Voloshyn" userId="ae7876fd2b2ecfed" providerId="LiveId" clId="{4389D6C9-4345-43D3-8705-D127913B5E7E}" dt="2024-05-02T12:13:25.425" v="9084" actId="113"/>
          <ac:cxnSpMkLst>
            <pc:docMk/>
            <pc:sldMk cId="3775331967" sldId="344"/>
            <ac:cxnSpMk id="147" creationId="{BC6BB14B-08B9-8DDF-C174-6C3580877B69}"/>
          </ac:cxnSpMkLst>
        </pc:cxnChg>
        <pc:cxnChg chg="add mod">
          <ac:chgData name="Dmitriy Voloshyn" userId="ae7876fd2b2ecfed" providerId="LiveId" clId="{4389D6C9-4345-43D3-8705-D127913B5E7E}" dt="2024-05-02T12:16:10.159" v="9147" actId="208"/>
          <ac:cxnSpMkLst>
            <pc:docMk/>
            <pc:sldMk cId="3775331967" sldId="344"/>
            <ac:cxnSpMk id="153" creationId="{48057137-0256-BBA5-279D-DD2246C2BF14}"/>
          </ac:cxnSpMkLst>
        </pc:cxnChg>
        <pc:cxnChg chg="add del">
          <ac:chgData name="Dmitriy Voloshyn" userId="ae7876fd2b2ecfed" providerId="LiveId" clId="{4389D6C9-4345-43D3-8705-D127913B5E7E}" dt="2024-05-02T12:16:36.323" v="9149" actId="478"/>
          <ac:cxnSpMkLst>
            <pc:docMk/>
            <pc:sldMk cId="3775331967" sldId="344"/>
            <ac:cxnSpMk id="159" creationId="{DEAF3A28-E70D-D8A9-7BB4-E28B326DE27B}"/>
          </ac:cxnSpMkLst>
        </pc:cxnChg>
      </pc:sldChg>
      <pc:sldChg chg="addSp delSp modSp add mod modAnim">
        <pc:chgData name="Dmitriy Voloshyn" userId="ae7876fd2b2ecfed" providerId="LiveId" clId="{4389D6C9-4345-43D3-8705-D127913B5E7E}" dt="2024-05-02T23:53:13.280" v="12059"/>
        <pc:sldMkLst>
          <pc:docMk/>
          <pc:sldMk cId="3013117023" sldId="345"/>
        </pc:sldMkLst>
        <pc:spChg chg="add mod">
          <ac:chgData name="Dmitriy Voloshyn" userId="ae7876fd2b2ecfed" providerId="LiveId" clId="{4389D6C9-4345-43D3-8705-D127913B5E7E}" dt="2024-05-02T14:01:57.326" v="9512"/>
          <ac:spMkLst>
            <pc:docMk/>
            <pc:sldMk cId="3013117023" sldId="345"/>
            <ac:spMk id="2" creationId="{89300725-E201-32F7-866F-FF76E71D3EF5}"/>
          </ac:spMkLst>
        </pc:spChg>
        <pc:spChg chg="add mod">
          <ac:chgData name="Dmitriy Voloshyn" userId="ae7876fd2b2ecfed" providerId="LiveId" clId="{4389D6C9-4345-43D3-8705-D127913B5E7E}" dt="2024-05-02T14:01:57.326" v="9512"/>
          <ac:spMkLst>
            <pc:docMk/>
            <pc:sldMk cId="3013117023" sldId="345"/>
            <ac:spMk id="3" creationId="{4F99B34D-C0B9-EF31-6828-FFAEC3DD85C2}"/>
          </ac:spMkLst>
        </pc:spChg>
        <pc:spChg chg="del">
          <ac:chgData name="Dmitriy Voloshyn" userId="ae7876fd2b2ecfed" providerId="LiveId" clId="{4389D6C9-4345-43D3-8705-D127913B5E7E}" dt="2024-05-02T14:02:00.002" v="9513" actId="478"/>
          <ac:spMkLst>
            <pc:docMk/>
            <pc:sldMk cId="3013117023" sldId="345"/>
            <ac:spMk id="40" creationId="{E18967A9-7C9A-2CD5-301F-CE0C1FA122AC}"/>
          </ac:spMkLst>
        </pc:spChg>
        <pc:spChg chg="del">
          <ac:chgData name="Dmitriy Voloshyn" userId="ae7876fd2b2ecfed" providerId="LiveId" clId="{4389D6C9-4345-43D3-8705-D127913B5E7E}" dt="2024-05-02T14:02:00.002" v="9513" actId="478"/>
          <ac:spMkLst>
            <pc:docMk/>
            <pc:sldMk cId="3013117023" sldId="345"/>
            <ac:spMk id="117" creationId="{59DCA7B5-633A-F7BC-3DA1-5ADD192A5F91}"/>
          </ac:spMkLst>
        </pc:spChg>
        <pc:spChg chg="del">
          <ac:chgData name="Dmitriy Voloshyn" userId="ae7876fd2b2ecfed" providerId="LiveId" clId="{4389D6C9-4345-43D3-8705-D127913B5E7E}" dt="2024-05-02T14:12:13.402" v="9627" actId="478"/>
          <ac:spMkLst>
            <pc:docMk/>
            <pc:sldMk cId="3013117023" sldId="345"/>
            <ac:spMk id="127" creationId="{9704A944-07B5-FDE5-F3FC-97C410D9ABD9}"/>
          </ac:spMkLst>
        </pc:spChg>
        <pc:spChg chg="mod topLvl">
          <ac:chgData name="Dmitriy Voloshyn" userId="ae7876fd2b2ecfed" providerId="LiveId" clId="{4389D6C9-4345-43D3-8705-D127913B5E7E}" dt="2024-05-02T14:14:05.701" v="9782" actId="1076"/>
          <ac:spMkLst>
            <pc:docMk/>
            <pc:sldMk cId="3013117023" sldId="345"/>
            <ac:spMk id="172" creationId="{C6237BF4-BB04-56A1-9357-F4E5DAE0A5AC}"/>
          </ac:spMkLst>
        </pc:spChg>
        <pc:spChg chg="mod topLvl">
          <ac:chgData name="Dmitriy Voloshyn" userId="ae7876fd2b2ecfed" providerId="LiveId" clId="{4389D6C9-4345-43D3-8705-D127913B5E7E}" dt="2024-05-02T12:30:06.282" v="9477" actId="20577"/>
          <ac:spMkLst>
            <pc:docMk/>
            <pc:sldMk cId="3013117023" sldId="345"/>
            <ac:spMk id="173" creationId="{A3B057D5-93CA-6A80-F1A3-79014D73AE8E}"/>
          </ac:spMkLst>
        </pc:spChg>
        <pc:grpChg chg="del ord">
          <ac:chgData name="Dmitriy Voloshyn" userId="ae7876fd2b2ecfed" providerId="LiveId" clId="{4389D6C9-4345-43D3-8705-D127913B5E7E}" dt="2024-05-02T12:29:42.100" v="9406" actId="165"/>
          <ac:grpSpMkLst>
            <pc:docMk/>
            <pc:sldMk cId="3013117023" sldId="345"/>
            <ac:grpSpMk id="171" creationId="{1616CDA9-4BC3-AE80-29B7-B94F01E3D7DC}"/>
          </ac:grpSpMkLst>
        </pc:grpChg>
        <pc:graphicFrameChg chg="add mod">
          <ac:chgData name="Dmitriy Voloshyn" userId="ae7876fd2b2ecfed" providerId="LiveId" clId="{4389D6C9-4345-43D3-8705-D127913B5E7E}" dt="2024-05-02T14:01:57.326" v="9512"/>
          <ac:graphicFrameMkLst>
            <pc:docMk/>
            <pc:sldMk cId="3013117023" sldId="345"/>
            <ac:graphicFrameMk id="39" creationId="{9A315B69-4C72-5C23-1592-53A5A2299FE7}"/>
          </ac:graphicFrameMkLst>
        </pc:graphicFrameChg>
      </pc:sldChg>
      <pc:sldChg chg="addSp modSp add mod modAnim">
        <pc:chgData name="Dmitriy Voloshyn" userId="ae7876fd2b2ecfed" providerId="LiveId" clId="{4389D6C9-4345-43D3-8705-D127913B5E7E}" dt="2024-05-02T23:53:39.601" v="12062"/>
        <pc:sldMkLst>
          <pc:docMk/>
          <pc:sldMk cId="47680852" sldId="346"/>
        </pc:sldMkLst>
        <pc:spChg chg="add mod">
          <ac:chgData name="Dmitriy Voloshyn" userId="ae7876fd2b2ecfed" providerId="LiveId" clId="{4389D6C9-4345-43D3-8705-D127913B5E7E}" dt="2024-05-02T14:14:34.962" v="9783"/>
          <ac:spMkLst>
            <pc:docMk/>
            <pc:sldMk cId="47680852" sldId="346"/>
            <ac:spMk id="40" creationId="{28E316EA-2103-B20F-93DB-9420077D1176}"/>
          </ac:spMkLst>
        </pc:spChg>
        <pc:spChg chg="mod">
          <ac:chgData name="Dmitriy Voloshyn" userId="ae7876fd2b2ecfed" providerId="LiveId" clId="{4389D6C9-4345-43D3-8705-D127913B5E7E}" dt="2024-05-02T14:14:55.189" v="9785" actId="208"/>
          <ac:spMkLst>
            <pc:docMk/>
            <pc:sldMk cId="47680852" sldId="346"/>
            <ac:spMk id="142" creationId="{0D149C57-12F1-FD8B-0AD1-A75C2681EA76}"/>
          </ac:spMkLst>
        </pc:spChg>
        <pc:spChg chg="mod">
          <ac:chgData name="Dmitriy Voloshyn" userId="ae7876fd2b2ecfed" providerId="LiveId" clId="{4389D6C9-4345-43D3-8705-D127913B5E7E}" dt="2024-05-02T14:15:01.102" v="9788" actId="207"/>
          <ac:spMkLst>
            <pc:docMk/>
            <pc:sldMk cId="47680852" sldId="346"/>
            <ac:spMk id="168" creationId="{B2301356-0C12-3B85-5C78-B4641DACD699}"/>
          </ac:spMkLst>
        </pc:spChg>
        <pc:spChg chg="mod">
          <ac:chgData name="Dmitriy Voloshyn" userId="ae7876fd2b2ecfed" providerId="LiveId" clId="{4389D6C9-4345-43D3-8705-D127913B5E7E}" dt="2024-05-02T14:13:41.820" v="9772" actId="1076"/>
          <ac:spMkLst>
            <pc:docMk/>
            <pc:sldMk cId="47680852" sldId="346"/>
            <ac:spMk id="172" creationId="{C6237BF4-BB04-56A1-9357-F4E5DAE0A5AC}"/>
          </ac:spMkLst>
        </pc:spChg>
        <pc:spChg chg="mod">
          <ac:chgData name="Dmitriy Voloshyn" userId="ae7876fd2b2ecfed" providerId="LiveId" clId="{4389D6C9-4345-43D3-8705-D127913B5E7E}" dt="2024-05-02T14:13:00.811" v="9740" actId="20577"/>
          <ac:spMkLst>
            <pc:docMk/>
            <pc:sldMk cId="47680852" sldId="346"/>
            <ac:spMk id="173" creationId="{A3B057D5-93CA-6A80-F1A3-79014D73AE8E}"/>
          </ac:spMkLst>
        </pc:spChg>
      </pc:sldChg>
      <pc:sldChg chg="addSp delSp modSp add mod delAnim modAnim">
        <pc:chgData name="Dmitriy Voloshyn" userId="ae7876fd2b2ecfed" providerId="LiveId" clId="{4389D6C9-4345-43D3-8705-D127913B5E7E}" dt="2024-05-02T23:54:11.280" v="12065"/>
        <pc:sldMkLst>
          <pc:docMk/>
          <pc:sldMk cId="1315739625" sldId="347"/>
        </pc:sldMkLst>
        <pc:spChg chg="add del">
          <ac:chgData name="Dmitriy Voloshyn" userId="ae7876fd2b2ecfed" providerId="LiveId" clId="{4389D6C9-4345-43D3-8705-D127913B5E7E}" dt="2024-05-02T14:17:09.162" v="9817" actId="478"/>
          <ac:spMkLst>
            <pc:docMk/>
            <pc:sldMk cId="1315739625" sldId="347"/>
            <ac:spMk id="2" creationId="{59E38F83-3186-2F7C-F3EA-D67DD86436C8}"/>
          </ac:spMkLst>
        </pc:spChg>
        <pc:spChg chg="add del mod ord">
          <ac:chgData name="Dmitriy Voloshyn" userId="ae7876fd2b2ecfed" providerId="LiveId" clId="{4389D6C9-4345-43D3-8705-D127913B5E7E}" dt="2024-05-02T14:18:08.337" v="9831" actId="478"/>
          <ac:spMkLst>
            <pc:docMk/>
            <pc:sldMk cId="1315739625" sldId="347"/>
            <ac:spMk id="3" creationId="{E31C2760-F9E0-9D76-AFD6-908615B623A1}"/>
          </ac:spMkLst>
        </pc:spChg>
        <pc:spChg chg="add del mod ord">
          <ac:chgData name="Dmitriy Voloshyn" userId="ae7876fd2b2ecfed" providerId="LiveId" clId="{4389D6C9-4345-43D3-8705-D127913B5E7E}" dt="2024-05-02T14:18:08.337" v="9831" actId="478"/>
          <ac:spMkLst>
            <pc:docMk/>
            <pc:sldMk cId="1315739625" sldId="347"/>
            <ac:spMk id="4" creationId="{22A5362B-7C17-00C9-387E-C37BB4448BC2}"/>
          </ac:spMkLst>
        </pc:spChg>
        <pc:spChg chg="add mod">
          <ac:chgData name="Dmitriy Voloshyn" userId="ae7876fd2b2ecfed" providerId="LiveId" clId="{4389D6C9-4345-43D3-8705-D127913B5E7E}" dt="2024-05-02T14:20:09.771" v="10124" actId="1076"/>
          <ac:spMkLst>
            <pc:docMk/>
            <pc:sldMk cId="1315739625" sldId="347"/>
            <ac:spMk id="5" creationId="{D90F9508-B135-0C1C-133D-AE989CA77404}"/>
          </ac:spMkLst>
        </pc:spChg>
        <pc:spChg chg="add mod">
          <ac:chgData name="Dmitriy Voloshyn" userId="ae7876fd2b2ecfed" providerId="LiveId" clId="{4389D6C9-4345-43D3-8705-D127913B5E7E}" dt="2024-05-02T14:36:47.249" v="10845" actId="114"/>
          <ac:spMkLst>
            <pc:docMk/>
            <pc:sldMk cId="1315739625" sldId="347"/>
            <ac:spMk id="6" creationId="{BABBCFEC-B4C0-67C8-EFB6-7E26663FE58D}"/>
          </ac:spMkLst>
        </pc:spChg>
        <pc:spChg chg="add del mod">
          <ac:chgData name="Dmitriy Voloshyn" userId="ae7876fd2b2ecfed" providerId="LiveId" clId="{4389D6C9-4345-43D3-8705-D127913B5E7E}" dt="2024-05-02T14:21:20.571" v="10133" actId="478"/>
          <ac:spMkLst>
            <pc:docMk/>
            <pc:sldMk cId="1315739625" sldId="347"/>
            <ac:spMk id="8" creationId="{35CCB165-138F-B0E3-F481-ED4637DBF523}"/>
          </ac:spMkLst>
        </pc:spChg>
        <pc:spChg chg="add mod">
          <ac:chgData name="Dmitriy Voloshyn" userId="ae7876fd2b2ecfed" providerId="LiveId" clId="{4389D6C9-4345-43D3-8705-D127913B5E7E}" dt="2024-05-02T14:21:54.514" v="10200" actId="113"/>
          <ac:spMkLst>
            <pc:docMk/>
            <pc:sldMk cId="1315739625" sldId="347"/>
            <ac:spMk id="9" creationId="{B34D37B9-4BDE-D793-B461-1266616080CF}"/>
          </ac:spMkLst>
        </pc:spChg>
        <pc:spChg chg="del">
          <ac:chgData name="Dmitriy Voloshyn" userId="ae7876fd2b2ecfed" providerId="LiveId" clId="{4389D6C9-4345-43D3-8705-D127913B5E7E}" dt="2024-05-02T14:21:18.362" v="10132" actId="478"/>
          <ac:spMkLst>
            <pc:docMk/>
            <pc:sldMk cId="1315739625" sldId="347"/>
            <ac:spMk id="170" creationId="{CC46E781-C6F7-670A-FDFB-A4E9FCF514A1}"/>
          </ac:spMkLst>
        </pc:spChg>
        <pc:spChg chg="del">
          <ac:chgData name="Dmitriy Voloshyn" userId="ae7876fd2b2ecfed" providerId="LiveId" clId="{4389D6C9-4345-43D3-8705-D127913B5E7E}" dt="2024-05-02T14:16:16.538" v="9815" actId="478"/>
          <ac:spMkLst>
            <pc:docMk/>
            <pc:sldMk cId="1315739625" sldId="347"/>
            <ac:spMk id="172" creationId="{F3D5317D-422D-9A7E-D54E-A6C7BDBFD2E6}"/>
          </ac:spMkLst>
        </pc:spChg>
        <pc:spChg chg="del">
          <ac:chgData name="Dmitriy Voloshyn" userId="ae7876fd2b2ecfed" providerId="LiveId" clId="{4389D6C9-4345-43D3-8705-D127913B5E7E}" dt="2024-05-02T14:16:16.538" v="9815" actId="478"/>
          <ac:spMkLst>
            <pc:docMk/>
            <pc:sldMk cId="1315739625" sldId="347"/>
            <ac:spMk id="173" creationId="{EB250772-93AA-C29E-8E8D-BB032D53CAA5}"/>
          </ac:spMkLst>
        </pc:spChg>
        <pc:spChg chg="del">
          <ac:chgData name="Dmitriy Voloshyn" userId="ae7876fd2b2ecfed" providerId="LiveId" clId="{4389D6C9-4345-43D3-8705-D127913B5E7E}" dt="2024-05-02T14:16:16.538" v="9815" actId="478"/>
          <ac:spMkLst>
            <pc:docMk/>
            <pc:sldMk cId="1315739625" sldId="347"/>
            <ac:spMk id="178" creationId="{DB31DA5A-CD56-CA63-9FE0-A2D77539212B}"/>
          </ac:spMkLst>
        </pc:spChg>
        <pc:spChg chg="del">
          <ac:chgData name="Dmitriy Voloshyn" userId="ae7876fd2b2ecfed" providerId="LiveId" clId="{4389D6C9-4345-43D3-8705-D127913B5E7E}" dt="2024-05-02T14:16:16.538" v="9815" actId="478"/>
          <ac:spMkLst>
            <pc:docMk/>
            <pc:sldMk cId="1315739625" sldId="347"/>
            <ac:spMk id="188" creationId="{B06DB6EF-9A2B-08EF-A51D-53CC03BB60E6}"/>
          </ac:spMkLst>
        </pc:spChg>
        <pc:grpChg chg="del">
          <ac:chgData name="Dmitriy Voloshyn" userId="ae7876fd2b2ecfed" providerId="LiveId" clId="{4389D6C9-4345-43D3-8705-D127913B5E7E}" dt="2024-05-02T14:16:16.538" v="9815" actId="478"/>
          <ac:grpSpMkLst>
            <pc:docMk/>
            <pc:sldMk cId="1315739625" sldId="347"/>
            <ac:grpSpMk id="187" creationId="{682E8425-8243-FDBF-94AA-0231F707F22F}"/>
          </ac:grpSpMkLst>
        </pc:grpChg>
      </pc:sldChg>
      <pc:sldChg chg="addSp delSp modSp new mod addAnim delAnim modAnim">
        <pc:chgData name="Dmitriy Voloshyn" userId="ae7876fd2b2ecfed" providerId="LiveId" clId="{4389D6C9-4345-43D3-8705-D127913B5E7E}" dt="2024-05-02T23:23:33.373" v="12042" actId="20577"/>
        <pc:sldMkLst>
          <pc:docMk/>
          <pc:sldMk cId="3875177727" sldId="348"/>
        </pc:sldMkLst>
        <pc:spChg chg="del">
          <ac:chgData name="Dmitriy Voloshyn" userId="ae7876fd2b2ecfed" providerId="LiveId" clId="{4389D6C9-4345-43D3-8705-D127913B5E7E}" dt="2024-05-02T14:22:23.119" v="10202" actId="478"/>
          <ac:spMkLst>
            <pc:docMk/>
            <pc:sldMk cId="3875177727" sldId="348"/>
            <ac:spMk id="2" creationId="{88D75657-D53C-36C7-B790-3116ECC493F0}"/>
          </ac:spMkLst>
        </pc:spChg>
        <pc:spChg chg="del">
          <ac:chgData name="Dmitriy Voloshyn" userId="ae7876fd2b2ecfed" providerId="LiveId" clId="{4389D6C9-4345-43D3-8705-D127913B5E7E}" dt="2024-05-02T14:22:23.119" v="10202" actId="478"/>
          <ac:spMkLst>
            <pc:docMk/>
            <pc:sldMk cId="3875177727" sldId="348"/>
            <ac:spMk id="3" creationId="{7550B70A-6586-1559-58C8-84B7497FE903}"/>
          </ac:spMkLst>
        </pc:spChg>
        <pc:spChg chg="add mod">
          <ac:chgData name="Dmitriy Voloshyn" userId="ae7876fd2b2ecfed" providerId="LiveId" clId="{4389D6C9-4345-43D3-8705-D127913B5E7E}" dt="2024-05-02T14:22:35.901" v="10245" actId="20577"/>
          <ac:spMkLst>
            <pc:docMk/>
            <pc:sldMk cId="3875177727" sldId="348"/>
            <ac:spMk id="4" creationId="{9075D934-695D-9A93-7937-AF5C40AE2575}"/>
          </ac:spMkLst>
        </pc:spChg>
        <pc:spChg chg="mod topLvl">
          <ac:chgData name="Dmitriy Voloshyn" userId="ae7876fd2b2ecfed" providerId="LiveId" clId="{4389D6C9-4345-43D3-8705-D127913B5E7E}" dt="2024-05-02T14:23:48.322" v="10255" actId="164"/>
          <ac:spMkLst>
            <pc:docMk/>
            <pc:sldMk cId="3875177727" sldId="348"/>
            <ac:spMk id="7" creationId="{1002130F-C8F0-F822-37BC-1A17620BCD34}"/>
          </ac:spMkLst>
        </pc:spChg>
        <pc:spChg chg="mod topLvl">
          <ac:chgData name="Dmitriy Voloshyn" userId="ae7876fd2b2ecfed" providerId="LiveId" clId="{4389D6C9-4345-43D3-8705-D127913B5E7E}" dt="2024-05-02T14:23:48.322" v="10255" actId="164"/>
          <ac:spMkLst>
            <pc:docMk/>
            <pc:sldMk cId="3875177727" sldId="348"/>
            <ac:spMk id="8" creationId="{6FDC80EC-AC8F-03A9-4562-99B2EA7A77F8}"/>
          </ac:spMkLst>
        </pc:spChg>
        <pc:spChg chg="mod topLvl">
          <ac:chgData name="Dmitriy Voloshyn" userId="ae7876fd2b2ecfed" providerId="LiveId" clId="{4389D6C9-4345-43D3-8705-D127913B5E7E}" dt="2024-05-02T14:23:48.322" v="10255" actId="164"/>
          <ac:spMkLst>
            <pc:docMk/>
            <pc:sldMk cId="3875177727" sldId="348"/>
            <ac:spMk id="9" creationId="{373977C3-D11D-FB87-204D-DDCE718DB4F0}"/>
          </ac:spMkLst>
        </pc:spChg>
        <pc:spChg chg="mod topLvl">
          <ac:chgData name="Dmitriy Voloshyn" userId="ae7876fd2b2ecfed" providerId="LiveId" clId="{4389D6C9-4345-43D3-8705-D127913B5E7E}" dt="2024-05-02T14:23:48.322" v="10255" actId="164"/>
          <ac:spMkLst>
            <pc:docMk/>
            <pc:sldMk cId="3875177727" sldId="348"/>
            <ac:spMk id="10" creationId="{D7FC315A-124B-D769-8037-3D59E102BA56}"/>
          </ac:spMkLst>
        </pc:spChg>
        <pc:spChg chg="mod topLvl">
          <ac:chgData name="Dmitriy Voloshyn" userId="ae7876fd2b2ecfed" providerId="LiveId" clId="{4389D6C9-4345-43D3-8705-D127913B5E7E}" dt="2024-05-02T14:23:48.322" v="10255" actId="164"/>
          <ac:spMkLst>
            <pc:docMk/>
            <pc:sldMk cId="3875177727" sldId="348"/>
            <ac:spMk id="11" creationId="{88C11984-7DA5-BE06-0129-5E0169AB6218}"/>
          </ac:spMkLst>
        </pc:spChg>
        <pc:spChg chg="mod topLvl">
          <ac:chgData name="Dmitriy Voloshyn" userId="ae7876fd2b2ecfed" providerId="LiveId" clId="{4389D6C9-4345-43D3-8705-D127913B5E7E}" dt="2024-05-02T14:23:48.322" v="10255" actId="164"/>
          <ac:spMkLst>
            <pc:docMk/>
            <pc:sldMk cId="3875177727" sldId="348"/>
            <ac:spMk id="12" creationId="{8BC1716F-60B0-55D8-0AE3-DE52A18D8EDB}"/>
          </ac:spMkLst>
        </pc:spChg>
        <pc:spChg chg="mod topLvl">
          <ac:chgData name="Dmitriy Voloshyn" userId="ae7876fd2b2ecfed" providerId="LiveId" clId="{4389D6C9-4345-43D3-8705-D127913B5E7E}" dt="2024-05-02T14:23:48.322" v="10255" actId="164"/>
          <ac:spMkLst>
            <pc:docMk/>
            <pc:sldMk cId="3875177727" sldId="348"/>
            <ac:spMk id="13" creationId="{627FAE1E-5E16-93C9-14CF-B251959D72B4}"/>
          </ac:spMkLst>
        </pc:spChg>
        <pc:spChg chg="add del mod topLvl">
          <ac:chgData name="Dmitriy Voloshyn" userId="ae7876fd2b2ecfed" providerId="LiveId" clId="{4389D6C9-4345-43D3-8705-D127913B5E7E}" dt="2024-05-02T14:25:15.044" v="10425" actId="478"/>
          <ac:spMkLst>
            <pc:docMk/>
            <pc:sldMk cId="3875177727" sldId="348"/>
            <ac:spMk id="14" creationId="{E1965CF0-3346-D473-E9E7-A5BF15322B57}"/>
          </ac:spMkLst>
        </pc:spChg>
        <pc:spChg chg="mod">
          <ac:chgData name="Dmitriy Voloshyn" userId="ae7876fd2b2ecfed" providerId="LiveId" clId="{4389D6C9-4345-43D3-8705-D127913B5E7E}" dt="2024-05-02T14:23:27.997" v="10253" actId="165"/>
          <ac:spMkLst>
            <pc:docMk/>
            <pc:sldMk cId="3875177727" sldId="348"/>
            <ac:spMk id="15" creationId="{2135225B-3094-CE9F-E4B1-0C7303D1443C}"/>
          </ac:spMkLst>
        </pc:spChg>
        <pc:spChg chg="mod">
          <ac:chgData name="Dmitriy Voloshyn" userId="ae7876fd2b2ecfed" providerId="LiveId" clId="{4389D6C9-4345-43D3-8705-D127913B5E7E}" dt="2024-05-02T14:23:27.997" v="10253" actId="165"/>
          <ac:spMkLst>
            <pc:docMk/>
            <pc:sldMk cId="3875177727" sldId="348"/>
            <ac:spMk id="16" creationId="{B59FF9F6-13D3-1CB0-CBD7-5CD71051FB7E}"/>
          </ac:spMkLst>
        </pc:spChg>
        <pc:spChg chg="mod">
          <ac:chgData name="Dmitriy Voloshyn" userId="ae7876fd2b2ecfed" providerId="LiveId" clId="{4389D6C9-4345-43D3-8705-D127913B5E7E}" dt="2024-05-02T14:23:27.997" v="10253" actId="165"/>
          <ac:spMkLst>
            <pc:docMk/>
            <pc:sldMk cId="3875177727" sldId="348"/>
            <ac:spMk id="18" creationId="{FC0D2537-79D4-B60D-C041-5D0ED7B1E97E}"/>
          </ac:spMkLst>
        </pc:spChg>
        <pc:spChg chg="mod">
          <ac:chgData name="Dmitriy Voloshyn" userId="ae7876fd2b2ecfed" providerId="LiveId" clId="{4389D6C9-4345-43D3-8705-D127913B5E7E}" dt="2024-05-02T14:23:27.997" v="10253" actId="165"/>
          <ac:spMkLst>
            <pc:docMk/>
            <pc:sldMk cId="3875177727" sldId="348"/>
            <ac:spMk id="19" creationId="{1FD73FEE-E57C-9157-567B-78C27FA24527}"/>
          </ac:spMkLst>
        </pc:spChg>
        <pc:spChg chg="mod">
          <ac:chgData name="Dmitriy Voloshyn" userId="ae7876fd2b2ecfed" providerId="LiveId" clId="{4389D6C9-4345-43D3-8705-D127913B5E7E}" dt="2024-05-02T14:23:27.997" v="10253" actId="165"/>
          <ac:spMkLst>
            <pc:docMk/>
            <pc:sldMk cId="3875177727" sldId="348"/>
            <ac:spMk id="27" creationId="{C9F4623D-E62A-5C06-AB84-6826E7DC5E65}"/>
          </ac:spMkLst>
        </pc:spChg>
        <pc:spChg chg="mod">
          <ac:chgData name="Dmitriy Voloshyn" userId="ae7876fd2b2ecfed" providerId="LiveId" clId="{4389D6C9-4345-43D3-8705-D127913B5E7E}" dt="2024-05-02T14:23:27.997" v="10253" actId="165"/>
          <ac:spMkLst>
            <pc:docMk/>
            <pc:sldMk cId="3875177727" sldId="348"/>
            <ac:spMk id="28" creationId="{AB30FFEE-0CA9-CDE1-FF02-393EFED14E0D}"/>
          </ac:spMkLst>
        </pc:spChg>
        <pc:spChg chg="mod">
          <ac:chgData name="Dmitriy Voloshyn" userId="ae7876fd2b2ecfed" providerId="LiveId" clId="{4389D6C9-4345-43D3-8705-D127913B5E7E}" dt="2024-05-02T14:23:27.997" v="10253" actId="165"/>
          <ac:spMkLst>
            <pc:docMk/>
            <pc:sldMk cId="3875177727" sldId="348"/>
            <ac:spMk id="29" creationId="{BFAAF3C8-5718-DDBD-6DB3-850FBF553C22}"/>
          </ac:spMkLst>
        </pc:spChg>
        <pc:spChg chg="mod">
          <ac:chgData name="Dmitriy Voloshyn" userId="ae7876fd2b2ecfed" providerId="LiveId" clId="{4389D6C9-4345-43D3-8705-D127913B5E7E}" dt="2024-05-02T14:23:27.997" v="10253" actId="165"/>
          <ac:spMkLst>
            <pc:docMk/>
            <pc:sldMk cId="3875177727" sldId="348"/>
            <ac:spMk id="30" creationId="{7C7B0ADD-C288-A0D1-0CFC-0EC38172FB51}"/>
          </ac:spMkLst>
        </pc:spChg>
        <pc:spChg chg="mod">
          <ac:chgData name="Dmitriy Voloshyn" userId="ae7876fd2b2ecfed" providerId="LiveId" clId="{4389D6C9-4345-43D3-8705-D127913B5E7E}" dt="2024-05-02T14:23:27.997" v="10253" actId="165"/>
          <ac:spMkLst>
            <pc:docMk/>
            <pc:sldMk cId="3875177727" sldId="348"/>
            <ac:spMk id="31" creationId="{4702C6B4-52CD-1C87-EBDB-826915E8E3FF}"/>
          </ac:spMkLst>
        </pc:spChg>
        <pc:spChg chg="mod topLvl">
          <ac:chgData name="Dmitriy Voloshyn" userId="ae7876fd2b2ecfed" providerId="LiveId" clId="{4389D6C9-4345-43D3-8705-D127913B5E7E}" dt="2024-05-02T14:23:52.424" v="10258" actId="164"/>
          <ac:spMkLst>
            <pc:docMk/>
            <pc:sldMk cId="3875177727" sldId="348"/>
            <ac:spMk id="39" creationId="{4E69C02A-E980-8048-E244-454D1842DE3D}"/>
          </ac:spMkLst>
        </pc:spChg>
        <pc:spChg chg="mod">
          <ac:chgData name="Dmitriy Voloshyn" userId="ae7876fd2b2ecfed" providerId="LiveId" clId="{4389D6C9-4345-43D3-8705-D127913B5E7E}" dt="2024-05-02T14:23:14.454" v="10250" actId="165"/>
          <ac:spMkLst>
            <pc:docMk/>
            <pc:sldMk cId="3875177727" sldId="348"/>
            <ac:spMk id="40" creationId="{057C67FC-9C7D-5654-E0E5-51DAC67E411E}"/>
          </ac:spMkLst>
        </pc:spChg>
        <pc:spChg chg="mod">
          <ac:chgData name="Dmitriy Voloshyn" userId="ae7876fd2b2ecfed" providerId="LiveId" clId="{4389D6C9-4345-43D3-8705-D127913B5E7E}" dt="2024-05-02T14:23:14.454" v="10250" actId="165"/>
          <ac:spMkLst>
            <pc:docMk/>
            <pc:sldMk cId="3875177727" sldId="348"/>
            <ac:spMk id="41" creationId="{C6EA2938-6E3D-D6A5-4702-45C85C46A9A9}"/>
          </ac:spMkLst>
        </pc:spChg>
        <pc:spChg chg="mod">
          <ac:chgData name="Dmitriy Voloshyn" userId="ae7876fd2b2ecfed" providerId="LiveId" clId="{4389D6C9-4345-43D3-8705-D127913B5E7E}" dt="2024-05-02T14:23:14.454" v="10250" actId="165"/>
          <ac:spMkLst>
            <pc:docMk/>
            <pc:sldMk cId="3875177727" sldId="348"/>
            <ac:spMk id="43" creationId="{A36C08C1-6E52-C05E-0003-342B54A0D603}"/>
          </ac:spMkLst>
        </pc:spChg>
        <pc:spChg chg="mod">
          <ac:chgData name="Dmitriy Voloshyn" userId="ae7876fd2b2ecfed" providerId="LiveId" clId="{4389D6C9-4345-43D3-8705-D127913B5E7E}" dt="2024-05-02T14:23:14.454" v="10250" actId="165"/>
          <ac:spMkLst>
            <pc:docMk/>
            <pc:sldMk cId="3875177727" sldId="348"/>
            <ac:spMk id="44" creationId="{4E8E9EF0-41FF-2DDE-D571-3631BEE10762}"/>
          </ac:spMkLst>
        </pc:spChg>
        <pc:spChg chg="mod">
          <ac:chgData name="Dmitriy Voloshyn" userId="ae7876fd2b2ecfed" providerId="LiveId" clId="{4389D6C9-4345-43D3-8705-D127913B5E7E}" dt="2024-05-02T14:23:14.454" v="10250" actId="165"/>
          <ac:spMkLst>
            <pc:docMk/>
            <pc:sldMk cId="3875177727" sldId="348"/>
            <ac:spMk id="51" creationId="{4CC8C0D5-628B-87CA-B22C-2A60A8C6594C}"/>
          </ac:spMkLst>
        </pc:spChg>
        <pc:spChg chg="mod">
          <ac:chgData name="Dmitriy Voloshyn" userId="ae7876fd2b2ecfed" providerId="LiveId" clId="{4389D6C9-4345-43D3-8705-D127913B5E7E}" dt="2024-05-02T14:23:14.454" v="10250" actId="165"/>
          <ac:spMkLst>
            <pc:docMk/>
            <pc:sldMk cId="3875177727" sldId="348"/>
            <ac:spMk id="52" creationId="{7D953F94-F294-11AA-19D0-A6892C596A09}"/>
          </ac:spMkLst>
        </pc:spChg>
        <pc:spChg chg="mod">
          <ac:chgData name="Dmitriy Voloshyn" userId="ae7876fd2b2ecfed" providerId="LiveId" clId="{4389D6C9-4345-43D3-8705-D127913B5E7E}" dt="2024-05-02T14:23:14.454" v="10250" actId="165"/>
          <ac:spMkLst>
            <pc:docMk/>
            <pc:sldMk cId="3875177727" sldId="348"/>
            <ac:spMk id="53" creationId="{DEA7EC3D-421B-345C-BE61-547943BE9951}"/>
          </ac:spMkLst>
        </pc:spChg>
        <pc:spChg chg="mod">
          <ac:chgData name="Dmitriy Voloshyn" userId="ae7876fd2b2ecfed" providerId="LiveId" clId="{4389D6C9-4345-43D3-8705-D127913B5E7E}" dt="2024-05-02T14:23:14.454" v="10250" actId="165"/>
          <ac:spMkLst>
            <pc:docMk/>
            <pc:sldMk cId="3875177727" sldId="348"/>
            <ac:spMk id="54" creationId="{1D76C7FD-E2B5-EEAF-0D3B-FA245A348DE6}"/>
          </ac:spMkLst>
        </pc:spChg>
        <pc:spChg chg="mod">
          <ac:chgData name="Dmitriy Voloshyn" userId="ae7876fd2b2ecfed" providerId="LiveId" clId="{4389D6C9-4345-43D3-8705-D127913B5E7E}" dt="2024-05-02T14:23:14.454" v="10250" actId="165"/>
          <ac:spMkLst>
            <pc:docMk/>
            <pc:sldMk cId="3875177727" sldId="348"/>
            <ac:spMk id="55" creationId="{7469AE52-5F03-DC26-3896-6D55A2E331CA}"/>
          </ac:spMkLst>
        </pc:spChg>
        <pc:spChg chg="mod">
          <ac:chgData name="Dmitriy Voloshyn" userId="ae7876fd2b2ecfed" providerId="LiveId" clId="{4389D6C9-4345-43D3-8705-D127913B5E7E}" dt="2024-05-02T14:23:14.454" v="10250" actId="165"/>
          <ac:spMkLst>
            <pc:docMk/>
            <pc:sldMk cId="3875177727" sldId="348"/>
            <ac:spMk id="59" creationId="{A6927989-547C-B293-655D-D94223C9C20E}"/>
          </ac:spMkLst>
        </pc:spChg>
        <pc:spChg chg="mod">
          <ac:chgData name="Dmitriy Voloshyn" userId="ae7876fd2b2ecfed" providerId="LiveId" clId="{4389D6C9-4345-43D3-8705-D127913B5E7E}" dt="2024-05-02T14:23:14.454" v="10250" actId="165"/>
          <ac:spMkLst>
            <pc:docMk/>
            <pc:sldMk cId="3875177727" sldId="348"/>
            <ac:spMk id="60" creationId="{C2E8F4EA-86FE-FE5D-B7CC-84DE149C4ED6}"/>
          </ac:spMkLst>
        </pc:spChg>
        <pc:spChg chg="del mod">
          <ac:chgData name="Dmitriy Voloshyn" userId="ae7876fd2b2ecfed" providerId="LiveId" clId="{4389D6C9-4345-43D3-8705-D127913B5E7E}" dt="2024-05-02T14:23:32.058" v="10254" actId="478"/>
          <ac:spMkLst>
            <pc:docMk/>
            <pc:sldMk cId="3875177727" sldId="348"/>
            <ac:spMk id="61" creationId="{173BB68C-43E8-AC20-52C4-214B015AEE6C}"/>
          </ac:spMkLst>
        </pc:spChg>
        <pc:spChg chg="del mod">
          <ac:chgData name="Dmitriy Voloshyn" userId="ae7876fd2b2ecfed" providerId="LiveId" clId="{4389D6C9-4345-43D3-8705-D127913B5E7E}" dt="2024-05-02T14:23:32.058" v="10254" actId="478"/>
          <ac:spMkLst>
            <pc:docMk/>
            <pc:sldMk cId="3875177727" sldId="348"/>
            <ac:spMk id="62" creationId="{3584805A-7869-ACBF-860B-1CB0535EF02A}"/>
          </ac:spMkLst>
        </pc:spChg>
        <pc:spChg chg="mod">
          <ac:chgData name="Dmitriy Voloshyn" userId="ae7876fd2b2ecfed" providerId="LiveId" clId="{4389D6C9-4345-43D3-8705-D127913B5E7E}" dt="2024-05-02T14:23:14.454" v="10250" actId="165"/>
          <ac:spMkLst>
            <pc:docMk/>
            <pc:sldMk cId="3875177727" sldId="348"/>
            <ac:spMk id="63" creationId="{10C031DB-05F9-D8F3-99AE-0E86C42724C2}"/>
          </ac:spMkLst>
        </pc:spChg>
        <pc:spChg chg="mod">
          <ac:chgData name="Dmitriy Voloshyn" userId="ae7876fd2b2ecfed" providerId="LiveId" clId="{4389D6C9-4345-43D3-8705-D127913B5E7E}" dt="2024-05-02T14:23:14.454" v="10250" actId="165"/>
          <ac:spMkLst>
            <pc:docMk/>
            <pc:sldMk cId="3875177727" sldId="348"/>
            <ac:spMk id="64" creationId="{E9A27DB2-D286-1492-16D3-AEEEBA8C7804}"/>
          </ac:spMkLst>
        </pc:spChg>
        <pc:spChg chg="del mod">
          <ac:chgData name="Dmitriy Voloshyn" userId="ae7876fd2b2ecfed" providerId="LiveId" clId="{4389D6C9-4345-43D3-8705-D127913B5E7E}" dt="2024-05-02T14:25:28.138" v="10427" actId="478"/>
          <ac:spMkLst>
            <pc:docMk/>
            <pc:sldMk cId="3875177727" sldId="348"/>
            <ac:spMk id="65" creationId="{43F054A0-CE6F-01C2-19F9-07F71901CE42}"/>
          </ac:spMkLst>
        </pc:spChg>
        <pc:spChg chg="mod">
          <ac:chgData name="Dmitriy Voloshyn" userId="ae7876fd2b2ecfed" providerId="LiveId" clId="{4389D6C9-4345-43D3-8705-D127913B5E7E}" dt="2024-05-02T14:23:14.454" v="10250" actId="165"/>
          <ac:spMkLst>
            <pc:docMk/>
            <pc:sldMk cId="3875177727" sldId="348"/>
            <ac:spMk id="66" creationId="{A74E33DB-87C9-E4C5-4E90-B30A5E22AA20}"/>
          </ac:spMkLst>
        </pc:spChg>
        <pc:spChg chg="del mod">
          <ac:chgData name="Dmitriy Voloshyn" userId="ae7876fd2b2ecfed" providerId="LiveId" clId="{4389D6C9-4345-43D3-8705-D127913B5E7E}" dt="2024-05-02T14:25:47.393" v="10433" actId="478"/>
          <ac:spMkLst>
            <pc:docMk/>
            <pc:sldMk cId="3875177727" sldId="348"/>
            <ac:spMk id="67" creationId="{8375BA04-FEB7-466A-98E5-CE4B4A4872CF}"/>
          </ac:spMkLst>
        </pc:spChg>
        <pc:spChg chg="mod">
          <ac:chgData name="Dmitriy Voloshyn" userId="ae7876fd2b2ecfed" providerId="LiveId" clId="{4389D6C9-4345-43D3-8705-D127913B5E7E}" dt="2024-05-02T14:23:14.454" v="10250" actId="165"/>
          <ac:spMkLst>
            <pc:docMk/>
            <pc:sldMk cId="3875177727" sldId="348"/>
            <ac:spMk id="68" creationId="{AC368568-1855-E7B9-8203-24D4780966B5}"/>
          </ac:spMkLst>
        </pc:spChg>
        <pc:spChg chg="add mod">
          <ac:chgData name="Dmitriy Voloshyn" userId="ae7876fd2b2ecfed" providerId="LiveId" clId="{4389D6C9-4345-43D3-8705-D127913B5E7E}" dt="2024-05-02T14:24:37.650" v="10316" actId="164"/>
          <ac:spMkLst>
            <pc:docMk/>
            <pc:sldMk cId="3875177727" sldId="348"/>
            <ac:spMk id="73" creationId="{81F3F113-5941-2D77-EE73-3B40916EB611}"/>
          </ac:spMkLst>
        </pc:spChg>
        <pc:spChg chg="add mod">
          <ac:chgData name="Dmitriy Voloshyn" userId="ae7876fd2b2ecfed" providerId="LiveId" clId="{4389D6C9-4345-43D3-8705-D127913B5E7E}" dt="2024-05-02T14:30:33.491" v="10656" actId="1076"/>
          <ac:spMkLst>
            <pc:docMk/>
            <pc:sldMk cId="3875177727" sldId="348"/>
            <ac:spMk id="77" creationId="{6D33F78D-7187-2E93-4737-CE97823F3504}"/>
          </ac:spMkLst>
        </pc:spChg>
        <pc:spChg chg="add mod">
          <ac:chgData name="Dmitriy Voloshyn" userId="ae7876fd2b2ecfed" providerId="LiveId" clId="{4389D6C9-4345-43D3-8705-D127913B5E7E}" dt="2024-05-02T14:44:19.565" v="10966" actId="164"/>
          <ac:spMkLst>
            <pc:docMk/>
            <pc:sldMk cId="3875177727" sldId="348"/>
            <ac:spMk id="78" creationId="{F29D35A4-C068-D428-3AE0-CA3A5824EC0C}"/>
          </ac:spMkLst>
        </pc:spChg>
        <pc:spChg chg="add mod">
          <ac:chgData name="Dmitriy Voloshyn" userId="ae7876fd2b2ecfed" providerId="LiveId" clId="{4389D6C9-4345-43D3-8705-D127913B5E7E}" dt="2024-05-02T23:23:30.889" v="12038" actId="20577"/>
          <ac:spMkLst>
            <pc:docMk/>
            <pc:sldMk cId="3875177727" sldId="348"/>
            <ac:spMk id="79" creationId="{E3FA0463-711C-1675-5E33-811E7CF0DE19}"/>
          </ac:spMkLst>
        </pc:spChg>
        <pc:spChg chg="add mod">
          <ac:chgData name="Dmitriy Voloshyn" userId="ae7876fd2b2ecfed" providerId="LiveId" clId="{4389D6C9-4345-43D3-8705-D127913B5E7E}" dt="2024-05-02T23:23:33.373" v="12042" actId="20577"/>
          <ac:spMkLst>
            <pc:docMk/>
            <pc:sldMk cId="3875177727" sldId="348"/>
            <ac:spMk id="80" creationId="{1A5C46FC-7C36-3A51-EB05-62399DBF1611}"/>
          </ac:spMkLst>
        </pc:spChg>
        <pc:spChg chg="add mod">
          <ac:chgData name="Dmitriy Voloshyn" userId="ae7876fd2b2ecfed" providerId="LiveId" clId="{4389D6C9-4345-43D3-8705-D127913B5E7E}" dt="2024-05-02T14:44:19.565" v="10966" actId="164"/>
          <ac:spMkLst>
            <pc:docMk/>
            <pc:sldMk cId="3875177727" sldId="348"/>
            <ac:spMk id="81" creationId="{5197DD1A-85CC-0EA3-EBF7-E3F94DEAA5AD}"/>
          </ac:spMkLst>
        </pc:spChg>
        <pc:spChg chg="add del mod">
          <ac:chgData name="Dmitriy Voloshyn" userId="ae7876fd2b2ecfed" providerId="LiveId" clId="{4389D6C9-4345-43D3-8705-D127913B5E7E}" dt="2024-05-02T14:30:52.277" v="10718" actId="478"/>
          <ac:spMkLst>
            <pc:docMk/>
            <pc:sldMk cId="3875177727" sldId="348"/>
            <ac:spMk id="93" creationId="{5EDB7E6D-4138-744E-0947-37CB71372A10}"/>
          </ac:spMkLst>
        </pc:spChg>
        <pc:spChg chg="mod">
          <ac:chgData name="Dmitriy Voloshyn" userId="ae7876fd2b2ecfed" providerId="LiveId" clId="{4389D6C9-4345-43D3-8705-D127913B5E7E}" dt="2024-05-02T14:33:40.958" v="10809" actId="208"/>
          <ac:spMkLst>
            <pc:docMk/>
            <pc:sldMk cId="3875177727" sldId="348"/>
            <ac:spMk id="95" creationId="{461B8408-3E57-1355-9E36-148E1919961D}"/>
          </ac:spMkLst>
        </pc:spChg>
        <pc:spChg chg="mod ord">
          <ac:chgData name="Dmitriy Voloshyn" userId="ae7876fd2b2ecfed" providerId="LiveId" clId="{4389D6C9-4345-43D3-8705-D127913B5E7E}" dt="2024-05-02T14:39:33.617" v="10887" actId="167"/>
          <ac:spMkLst>
            <pc:docMk/>
            <pc:sldMk cId="3875177727" sldId="348"/>
            <ac:spMk id="101" creationId="{149E6084-FC79-16EE-798E-C99EB743F289}"/>
          </ac:spMkLst>
        </pc:spChg>
        <pc:spChg chg="mod">
          <ac:chgData name="Dmitriy Voloshyn" userId="ae7876fd2b2ecfed" providerId="LiveId" clId="{4389D6C9-4345-43D3-8705-D127913B5E7E}" dt="2024-05-02T14:33:43.588" v="10810" actId="208"/>
          <ac:spMkLst>
            <pc:docMk/>
            <pc:sldMk cId="3875177727" sldId="348"/>
            <ac:spMk id="102" creationId="{A18F974C-6862-4355-1AAC-8D154755CC7E}"/>
          </ac:spMkLst>
        </pc:spChg>
        <pc:spChg chg="del mod">
          <ac:chgData name="Dmitriy Voloshyn" userId="ae7876fd2b2ecfed" providerId="LiveId" clId="{4389D6C9-4345-43D3-8705-D127913B5E7E}" dt="2024-05-02T14:31:49.661" v="10722" actId="478"/>
          <ac:spMkLst>
            <pc:docMk/>
            <pc:sldMk cId="3875177727" sldId="348"/>
            <ac:spMk id="103" creationId="{73F22AC0-9B47-A4E3-78A0-73FD99E3DB19}"/>
          </ac:spMkLst>
        </pc:spChg>
        <pc:spChg chg="mod">
          <ac:chgData name="Dmitriy Voloshyn" userId="ae7876fd2b2ecfed" providerId="LiveId" clId="{4389D6C9-4345-43D3-8705-D127913B5E7E}" dt="2024-05-02T14:31:45.430" v="10721"/>
          <ac:spMkLst>
            <pc:docMk/>
            <pc:sldMk cId="3875177727" sldId="348"/>
            <ac:spMk id="104" creationId="{E1395D2C-4BB8-47FF-FF83-F245E8C1C2AE}"/>
          </ac:spMkLst>
        </pc:spChg>
        <pc:spChg chg="mod">
          <ac:chgData name="Dmitriy Voloshyn" userId="ae7876fd2b2ecfed" providerId="LiveId" clId="{4389D6C9-4345-43D3-8705-D127913B5E7E}" dt="2024-05-02T14:31:45.430" v="10721"/>
          <ac:spMkLst>
            <pc:docMk/>
            <pc:sldMk cId="3875177727" sldId="348"/>
            <ac:spMk id="105" creationId="{0BF1174B-6CA2-F8BD-06F2-169B92E68F07}"/>
          </ac:spMkLst>
        </pc:spChg>
        <pc:spChg chg="mod">
          <ac:chgData name="Dmitriy Voloshyn" userId="ae7876fd2b2ecfed" providerId="LiveId" clId="{4389D6C9-4345-43D3-8705-D127913B5E7E}" dt="2024-05-02T14:31:45.430" v="10721"/>
          <ac:spMkLst>
            <pc:docMk/>
            <pc:sldMk cId="3875177727" sldId="348"/>
            <ac:spMk id="106" creationId="{FF631F75-FCA1-DAD0-9063-2B039756C42C}"/>
          </ac:spMkLst>
        </pc:spChg>
        <pc:spChg chg="mod">
          <ac:chgData name="Dmitriy Voloshyn" userId="ae7876fd2b2ecfed" providerId="LiveId" clId="{4389D6C9-4345-43D3-8705-D127913B5E7E}" dt="2024-05-02T14:31:45.430" v="10721"/>
          <ac:spMkLst>
            <pc:docMk/>
            <pc:sldMk cId="3875177727" sldId="348"/>
            <ac:spMk id="108" creationId="{D74DE517-9BD3-E256-E547-DE665D3034B9}"/>
          </ac:spMkLst>
        </pc:spChg>
        <pc:spChg chg="mod">
          <ac:chgData name="Dmitriy Voloshyn" userId="ae7876fd2b2ecfed" providerId="LiveId" clId="{4389D6C9-4345-43D3-8705-D127913B5E7E}" dt="2024-05-02T14:31:45.430" v="10721"/>
          <ac:spMkLst>
            <pc:docMk/>
            <pc:sldMk cId="3875177727" sldId="348"/>
            <ac:spMk id="109" creationId="{4E803234-FFA5-2A18-1BBF-FEB4B27270BA}"/>
          </ac:spMkLst>
        </pc:spChg>
        <pc:spChg chg="mod">
          <ac:chgData name="Dmitriy Voloshyn" userId="ae7876fd2b2ecfed" providerId="LiveId" clId="{4389D6C9-4345-43D3-8705-D127913B5E7E}" dt="2024-05-02T14:31:45.430" v="10721"/>
          <ac:spMkLst>
            <pc:docMk/>
            <pc:sldMk cId="3875177727" sldId="348"/>
            <ac:spMk id="111" creationId="{0C8EFD67-8A05-B27A-445B-4BA060C48E47}"/>
          </ac:spMkLst>
        </pc:spChg>
        <pc:spChg chg="mod">
          <ac:chgData name="Dmitriy Voloshyn" userId="ae7876fd2b2ecfed" providerId="LiveId" clId="{4389D6C9-4345-43D3-8705-D127913B5E7E}" dt="2024-05-02T14:31:45.430" v="10721"/>
          <ac:spMkLst>
            <pc:docMk/>
            <pc:sldMk cId="3875177727" sldId="348"/>
            <ac:spMk id="112" creationId="{97F3BA34-1A86-F853-7498-C8CF82DF01E7}"/>
          </ac:spMkLst>
        </pc:spChg>
        <pc:spChg chg="mod">
          <ac:chgData name="Dmitriy Voloshyn" userId="ae7876fd2b2ecfed" providerId="LiveId" clId="{4389D6C9-4345-43D3-8705-D127913B5E7E}" dt="2024-05-02T14:31:45.430" v="10721"/>
          <ac:spMkLst>
            <pc:docMk/>
            <pc:sldMk cId="3875177727" sldId="348"/>
            <ac:spMk id="119" creationId="{F6701239-7AB8-31B8-AFFF-81CA86E53746}"/>
          </ac:spMkLst>
        </pc:spChg>
        <pc:spChg chg="mod">
          <ac:chgData name="Dmitriy Voloshyn" userId="ae7876fd2b2ecfed" providerId="LiveId" clId="{4389D6C9-4345-43D3-8705-D127913B5E7E}" dt="2024-05-02T14:31:45.430" v="10721"/>
          <ac:spMkLst>
            <pc:docMk/>
            <pc:sldMk cId="3875177727" sldId="348"/>
            <ac:spMk id="120" creationId="{45D2136D-CF73-A229-9A88-A02D73B1E0E7}"/>
          </ac:spMkLst>
        </pc:spChg>
        <pc:spChg chg="mod">
          <ac:chgData name="Dmitriy Voloshyn" userId="ae7876fd2b2ecfed" providerId="LiveId" clId="{4389D6C9-4345-43D3-8705-D127913B5E7E}" dt="2024-05-02T14:31:45.430" v="10721"/>
          <ac:spMkLst>
            <pc:docMk/>
            <pc:sldMk cId="3875177727" sldId="348"/>
            <ac:spMk id="121" creationId="{741F682E-0AF3-5760-6678-B75693340869}"/>
          </ac:spMkLst>
        </pc:spChg>
        <pc:spChg chg="mod">
          <ac:chgData name="Dmitriy Voloshyn" userId="ae7876fd2b2ecfed" providerId="LiveId" clId="{4389D6C9-4345-43D3-8705-D127913B5E7E}" dt="2024-05-02T14:31:45.430" v="10721"/>
          <ac:spMkLst>
            <pc:docMk/>
            <pc:sldMk cId="3875177727" sldId="348"/>
            <ac:spMk id="125" creationId="{9B84C403-97D5-1748-C602-590FC037511F}"/>
          </ac:spMkLst>
        </pc:spChg>
        <pc:spChg chg="del mod">
          <ac:chgData name="Dmitriy Voloshyn" userId="ae7876fd2b2ecfed" providerId="LiveId" clId="{4389D6C9-4345-43D3-8705-D127913B5E7E}" dt="2024-05-02T14:41:14.160" v="10914" actId="478"/>
          <ac:spMkLst>
            <pc:docMk/>
            <pc:sldMk cId="3875177727" sldId="348"/>
            <ac:spMk id="126" creationId="{47285834-4D74-5DE9-AB0E-12BCE2F095F0}"/>
          </ac:spMkLst>
        </pc:spChg>
        <pc:spChg chg="mod">
          <ac:chgData name="Dmitriy Voloshyn" userId="ae7876fd2b2ecfed" providerId="LiveId" clId="{4389D6C9-4345-43D3-8705-D127913B5E7E}" dt="2024-05-02T14:31:45.430" v="10721"/>
          <ac:spMkLst>
            <pc:docMk/>
            <pc:sldMk cId="3875177727" sldId="348"/>
            <ac:spMk id="127" creationId="{2DB00F87-F068-36AC-A266-6286E378DABF}"/>
          </ac:spMkLst>
        </pc:spChg>
        <pc:spChg chg="mod">
          <ac:chgData name="Dmitriy Voloshyn" userId="ae7876fd2b2ecfed" providerId="LiveId" clId="{4389D6C9-4345-43D3-8705-D127913B5E7E}" dt="2024-05-02T14:31:45.430" v="10721"/>
          <ac:spMkLst>
            <pc:docMk/>
            <pc:sldMk cId="3875177727" sldId="348"/>
            <ac:spMk id="128" creationId="{63BC192D-8DDF-5F22-E07E-C7B5605E859D}"/>
          </ac:spMkLst>
        </pc:spChg>
        <pc:spChg chg="add mod">
          <ac:chgData name="Dmitriy Voloshyn" userId="ae7876fd2b2ecfed" providerId="LiveId" clId="{4389D6C9-4345-43D3-8705-D127913B5E7E}" dt="2024-05-02T14:33:09.027" v="10805" actId="1076"/>
          <ac:spMkLst>
            <pc:docMk/>
            <pc:sldMk cId="3875177727" sldId="348"/>
            <ac:spMk id="136" creationId="{521283A4-9D45-E831-A823-ABB995A6D862}"/>
          </ac:spMkLst>
        </pc:spChg>
        <pc:spChg chg="add del mod">
          <ac:chgData name="Dmitriy Voloshyn" userId="ae7876fd2b2ecfed" providerId="LiveId" clId="{4389D6C9-4345-43D3-8705-D127913B5E7E}" dt="2024-05-02T14:37:40.263" v="10865" actId="478"/>
          <ac:spMkLst>
            <pc:docMk/>
            <pc:sldMk cId="3875177727" sldId="348"/>
            <ac:spMk id="137" creationId="{2C893D08-2BC1-EC2D-0108-29854F4D9E79}"/>
          </ac:spMkLst>
        </pc:spChg>
        <pc:spChg chg="add mod ord">
          <ac:chgData name="Dmitriy Voloshyn" userId="ae7876fd2b2ecfed" providerId="LiveId" clId="{4389D6C9-4345-43D3-8705-D127913B5E7E}" dt="2024-05-02T14:44:36.134" v="10967" actId="164"/>
          <ac:spMkLst>
            <pc:docMk/>
            <pc:sldMk cId="3875177727" sldId="348"/>
            <ac:spMk id="138" creationId="{8288DDF8-06A2-C4DD-5F04-0E09B02E0AEF}"/>
          </ac:spMkLst>
        </pc:spChg>
        <pc:spChg chg="add mod">
          <ac:chgData name="Dmitriy Voloshyn" userId="ae7876fd2b2ecfed" providerId="LiveId" clId="{4389D6C9-4345-43D3-8705-D127913B5E7E}" dt="2024-05-02T14:44:36.134" v="10967" actId="164"/>
          <ac:spMkLst>
            <pc:docMk/>
            <pc:sldMk cId="3875177727" sldId="348"/>
            <ac:spMk id="148" creationId="{34C88318-3400-3EBE-8549-5BDE9BA0D407}"/>
          </ac:spMkLst>
        </pc:spChg>
        <pc:grpChg chg="add del mod">
          <ac:chgData name="Dmitriy Voloshyn" userId="ae7876fd2b2ecfed" providerId="LiveId" clId="{4389D6C9-4345-43D3-8705-D127913B5E7E}" dt="2024-05-02T14:23:27.997" v="10253" actId="165"/>
          <ac:grpSpMkLst>
            <pc:docMk/>
            <pc:sldMk cId="3875177727" sldId="348"/>
            <ac:grpSpMk id="5" creationId="{B3354262-0F5B-82EB-BB72-6B2115588C90}"/>
          </ac:grpSpMkLst>
        </pc:grpChg>
        <pc:grpChg chg="mod topLvl">
          <ac:chgData name="Dmitriy Voloshyn" userId="ae7876fd2b2ecfed" providerId="LiveId" clId="{4389D6C9-4345-43D3-8705-D127913B5E7E}" dt="2024-05-02T14:23:48.322" v="10255" actId="164"/>
          <ac:grpSpMkLst>
            <pc:docMk/>
            <pc:sldMk cId="3875177727" sldId="348"/>
            <ac:grpSpMk id="6" creationId="{B3370D0D-97AA-4E42-5DBE-314921492375}"/>
          </ac:grpSpMkLst>
        </pc:grpChg>
        <pc:grpChg chg="add del mod">
          <ac:chgData name="Dmitriy Voloshyn" userId="ae7876fd2b2ecfed" providerId="LiveId" clId="{4389D6C9-4345-43D3-8705-D127913B5E7E}" dt="2024-05-02T14:23:14.454" v="10250" actId="165"/>
          <ac:grpSpMkLst>
            <pc:docMk/>
            <pc:sldMk cId="3875177727" sldId="348"/>
            <ac:grpSpMk id="36" creationId="{F6B6974F-0EFD-F08A-1060-C0DB3EB7D7A1}"/>
          </ac:grpSpMkLst>
        </pc:grpChg>
        <pc:grpChg chg="mod topLvl">
          <ac:chgData name="Dmitriy Voloshyn" userId="ae7876fd2b2ecfed" providerId="LiveId" clId="{4389D6C9-4345-43D3-8705-D127913B5E7E}" dt="2024-05-02T14:23:52.424" v="10258" actId="164"/>
          <ac:grpSpMkLst>
            <pc:docMk/>
            <pc:sldMk cId="3875177727" sldId="348"/>
            <ac:grpSpMk id="37" creationId="{C1EC3FC1-E21E-609E-06BB-D30F36B4ACCA}"/>
          </ac:grpSpMkLst>
        </pc:grpChg>
        <pc:grpChg chg="mod topLvl">
          <ac:chgData name="Dmitriy Voloshyn" userId="ae7876fd2b2ecfed" providerId="LiveId" clId="{4389D6C9-4345-43D3-8705-D127913B5E7E}" dt="2024-05-02T14:23:52.424" v="10258" actId="164"/>
          <ac:grpSpMkLst>
            <pc:docMk/>
            <pc:sldMk cId="3875177727" sldId="348"/>
            <ac:grpSpMk id="38" creationId="{52F80C8C-8B90-BE3F-7517-7CF85E59C2FA}"/>
          </ac:grpSpMkLst>
        </pc:grpChg>
        <pc:grpChg chg="add mod">
          <ac:chgData name="Dmitriy Voloshyn" userId="ae7876fd2b2ecfed" providerId="LiveId" clId="{4389D6C9-4345-43D3-8705-D127913B5E7E}" dt="2024-05-02T14:24:37.650" v="10316" actId="164"/>
          <ac:grpSpMkLst>
            <pc:docMk/>
            <pc:sldMk cId="3875177727" sldId="348"/>
            <ac:grpSpMk id="71" creationId="{D821D359-25B6-3610-1274-234E54B8ED0B}"/>
          </ac:grpSpMkLst>
        </pc:grpChg>
        <pc:grpChg chg="add del mod">
          <ac:chgData name="Dmitriy Voloshyn" userId="ae7876fd2b2ecfed" providerId="LiveId" clId="{4389D6C9-4345-43D3-8705-D127913B5E7E}" dt="2024-05-02T14:26:21.014" v="10437" actId="1076"/>
          <ac:grpSpMkLst>
            <pc:docMk/>
            <pc:sldMk cId="3875177727" sldId="348"/>
            <ac:grpSpMk id="72" creationId="{E3AD6463-71CA-A0BF-3874-385BA10FE79A}"/>
          </ac:grpSpMkLst>
        </pc:grpChg>
        <pc:grpChg chg="add del mod">
          <ac:chgData name="Dmitriy Voloshyn" userId="ae7876fd2b2ecfed" providerId="LiveId" clId="{4389D6C9-4345-43D3-8705-D127913B5E7E}" dt="2024-05-02T14:25:05.050" v="10423" actId="478"/>
          <ac:grpSpMkLst>
            <pc:docMk/>
            <pc:sldMk cId="3875177727" sldId="348"/>
            <ac:grpSpMk id="74" creationId="{0C07BF33-C6C5-1DD2-07F1-63AFABA4A31A}"/>
          </ac:grpSpMkLst>
        </pc:grpChg>
        <pc:grpChg chg="add mod">
          <ac:chgData name="Dmitriy Voloshyn" userId="ae7876fd2b2ecfed" providerId="LiveId" clId="{4389D6C9-4345-43D3-8705-D127913B5E7E}" dt="2024-05-02T14:31:45.430" v="10721"/>
          <ac:grpSpMkLst>
            <pc:docMk/>
            <pc:sldMk cId="3875177727" sldId="348"/>
            <ac:grpSpMk id="94" creationId="{F1ED8B2F-6A05-9E28-0937-07741034D33D}"/>
          </ac:grpSpMkLst>
        </pc:grpChg>
        <pc:grpChg chg="mod">
          <ac:chgData name="Dmitriy Voloshyn" userId="ae7876fd2b2ecfed" providerId="LiveId" clId="{4389D6C9-4345-43D3-8705-D127913B5E7E}" dt="2024-05-02T14:31:45.430" v="10721"/>
          <ac:grpSpMkLst>
            <pc:docMk/>
            <pc:sldMk cId="3875177727" sldId="348"/>
            <ac:grpSpMk id="96" creationId="{F4AB0A3A-2A2B-E480-62F1-DB466D002B53}"/>
          </ac:grpSpMkLst>
        </pc:grpChg>
        <pc:grpChg chg="mod">
          <ac:chgData name="Dmitriy Voloshyn" userId="ae7876fd2b2ecfed" providerId="LiveId" clId="{4389D6C9-4345-43D3-8705-D127913B5E7E}" dt="2024-05-02T14:31:45.430" v="10721"/>
          <ac:grpSpMkLst>
            <pc:docMk/>
            <pc:sldMk cId="3875177727" sldId="348"/>
            <ac:grpSpMk id="97" creationId="{6C53F9C6-822D-E49B-9387-85B404755AE9}"/>
          </ac:grpSpMkLst>
        </pc:grpChg>
        <pc:grpChg chg="mod">
          <ac:chgData name="Dmitriy Voloshyn" userId="ae7876fd2b2ecfed" providerId="LiveId" clId="{4389D6C9-4345-43D3-8705-D127913B5E7E}" dt="2024-05-02T14:31:45.430" v="10721"/>
          <ac:grpSpMkLst>
            <pc:docMk/>
            <pc:sldMk cId="3875177727" sldId="348"/>
            <ac:grpSpMk id="107" creationId="{0F06F61B-3EE7-53F2-9723-9314740E7F79}"/>
          </ac:grpSpMkLst>
        </pc:grpChg>
        <pc:grpChg chg="add mod">
          <ac:chgData name="Dmitriy Voloshyn" userId="ae7876fd2b2ecfed" providerId="LiveId" clId="{4389D6C9-4345-43D3-8705-D127913B5E7E}" dt="2024-05-02T23:23:30.889" v="12038" actId="20577"/>
          <ac:grpSpMkLst>
            <pc:docMk/>
            <pc:sldMk cId="3875177727" sldId="348"/>
            <ac:grpSpMk id="150" creationId="{5B65DE78-7039-E27F-5775-00D1998D08F0}"/>
          </ac:grpSpMkLst>
        </pc:grpChg>
        <pc:grpChg chg="add mod">
          <ac:chgData name="Dmitriy Voloshyn" userId="ae7876fd2b2ecfed" providerId="LiveId" clId="{4389D6C9-4345-43D3-8705-D127913B5E7E}" dt="2024-05-02T23:23:33.373" v="12042" actId="20577"/>
          <ac:grpSpMkLst>
            <pc:docMk/>
            <pc:sldMk cId="3875177727" sldId="348"/>
            <ac:grpSpMk id="151" creationId="{65E708CE-8B07-8857-2B14-E9D77978617C}"/>
          </ac:grpSpMkLst>
        </pc:grpChg>
        <pc:grpChg chg="add mod">
          <ac:chgData name="Dmitriy Voloshyn" userId="ae7876fd2b2ecfed" providerId="LiveId" clId="{4389D6C9-4345-43D3-8705-D127913B5E7E}" dt="2024-05-02T14:44:19.565" v="10966" actId="164"/>
          <ac:grpSpMkLst>
            <pc:docMk/>
            <pc:sldMk cId="3875177727" sldId="348"/>
            <ac:grpSpMk id="152" creationId="{185FE8B4-F89B-5F44-3AB3-B5775224E10F}"/>
          </ac:grpSpMkLst>
        </pc:grpChg>
        <pc:grpChg chg="add mod">
          <ac:chgData name="Dmitriy Voloshyn" userId="ae7876fd2b2ecfed" providerId="LiveId" clId="{4389D6C9-4345-43D3-8705-D127913B5E7E}" dt="2024-05-02T14:44:36.134" v="10967" actId="164"/>
          <ac:grpSpMkLst>
            <pc:docMk/>
            <pc:sldMk cId="3875177727" sldId="348"/>
            <ac:grpSpMk id="153" creationId="{7D5FCDFF-69F9-B422-F635-3F56295B8111}"/>
          </ac:grpSpMkLst>
        </pc:grpChg>
        <pc:graphicFrameChg chg="add del mod">
          <ac:chgData name="Dmitriy Voloshyn" userId="ae7876fd2b2ecfed" providerId="LiveId" clId="{4389D6C9-4345-43D3-8705-D127913B5E7E}" dt="2024-05-02T14:26:21.014" v="10437" actId="1076"/>
          <ac:graphicFrameMkLst>
            <pc:docMk/>
            <pc:sldMk cId="3875177727" sldId="348"/>
            <ac:graphicFrameMk id="69" creationId="{1DBC5F23-5450-AA66-435E-5144B05F2105}"/>
          </ac:graphicFrameMkLst>
        </pc:graphicFrameChg>
        <pc:graphicFrameChg chg="add mod">
          <ac:chgData name="Dmitriy Voloshyn" userId="ae7876fd2b2ecfed" providerId="LiveId" clId="{4389D6C9-4345-43D3-8705-D127913B5E7E}" dt="2024-05-02T14:26:21.014" v="10437" actId="1076"/>
          <ac:graphicFrameMkLst>
            <pc:docMk/>
            <pc:sldMk cId="3875177727" sldId="348"/>
            <ac:graphicFrameMk id="70" creationId="{1AE2BAA3-3B61-341B-6313-D0DFF6417C98}"/>
          </ac:graphicFrameMkLst>
        </pc:graphicFrameChg>
        <pc:graphicFrameChg chg="add mod">
          <ac:chgData name="Dmitriy Voloshyn" userId="ae7876fd2b2ecfed" providerId="LiveId" clId="{4389D6C9-4345-43D3-8705-D127913B5E7E}" dt="2024-05-02T14:26:21.014" v="10437" actId="1076"/>
          <ac:graphicFrameMkLst>
            <pc:docMk/>
            <pc:sldMk cId="3875177727" sldId="348"/>
            <ac:graphicFrameMk id="75" creationId="{EA482E35-0C2C-987E-1E91-1DF3A2791E1A}"/>
          </ac:graphicFrameMkLst>
        </pc:graphicFrameChg>
        <pc:graphicFrameChg chg="add mod">
          <ac:chgData name="Dmitriy Voloshyn" userId="ae7876fd2b2ecfed" providerId="LiveId" clId="{4389D6C9-4345-43D3-8705-D127913B5E7E}" dt="2024-05-02T14:26:21.014" v="10437" actId="1076"/>
          <ac:graphicFrameMkLst>
            <pc:docMk/>
            <pc:sldMk cId="3875177727" sldId="348"/>
            <ac:graphicFrameMk id="76" creationId="{32EEEF63-BB80-2243-86BA-39876E0FBA78}"/>
          </ac:graphicFrameMkLst>
        </pc:graphicFrameChg>
        <pc:graphicFrameChg chg="add mod">
          <ac:chgData name="Dmitriy Voloshyn" userId="ae7876fd2b2ecfed" providerId="LiveId" clId="{4389D6C9-4345-43D3-8705-D127913B5E7E}" dt="2024-05-02T14:33:14.327" v="10806" actId="207"/>
          <ac:graphicFrameMkLst>
            <pc:docMk/>
            <pc:sldMk cId="3875177727" sldId="348"/>
            <ac:graphicFrameMk id="131" creationId="{C79C12ED-90A2-4A29-A5EB-F79CEB98B5EB}"/>
          </ac:graphicFrameMkLst>
        </pc:graphicFrameChg>
        <pc:graphicFrameChg chg="add mod">
          <ac:chgData name="Dmitriy Voloshyn" userId="ae7876fd2b2ecfed" providerId="LiveId" clId="{4389D6C9-4345-43D3-8705-D127913B5E7E}" dt="2024-05-02T14:32:05.423" v="10723"/>
          <ac:graphicFrameMkLst>
            <pc:docMk/>
            <pc:sldMk cId="3875177727" sldId="348"/>
            <ac:graphicFrameMk id="132" creationId="{924E8CD7-4C01-96B3-2A60-8EA94BB9A172}"/>
          </ac:graphicFrameMkLst>
        </pc:graphicFrameChg>
        <pc:graphicFrameChg chg="add mod">
          <ac:chgData name="Dmitriy Voloshyn" userId="ae7876fd2b2ecfed" providerId="LiveId" clId="{4389D6C9-4345-43D3-8705-D127913B5E7E}" dt="2024-05-02T14:32:05.423" v="10723"/>
          <ac:graphicFrameMkLst>
            <pc:docMk/>
            <pc:sldMk cId="3875177727" sldId="348"/>
            <ac:graphicFrameMk id="133" creationId="{E723753A-9AED-B444-88C8-32C7FE9DB3C6}"/>
          </ac:graphicFrameMkLst>
        </pc:graphicFrameChg>
        <pc:graphicFrameChg chg="add mod">
          <ac:chgData name="Dmitriy Voloshyn" userId="ae7876fd2b2ecfed" providerId="LiveId" clId="{4389D6C9-4345-43D3-8705-D127913B5E7E}" dt="2024-05-02T14:33:18.491" v="10807" actId="207"/>
          <ac:graphicFrameMkLst>
            <pc:docMk/>
            <pc:sldMk cId="3875177727" sldId="348"/>
            <ac:graphicFrameMk id="134" creationId="{30ACA860-E07A-4D2D-2A80-0C3C5C35D7A2}"/>
          </ac:graphicFrameMkLst>
        </pc:graphicFrameChg>
        <pc:graphicFrameChg chg="add mod">
          <ac:chgData name="Dmitriy Voloshyn" userId="ae7876fd2b2ecfed" providerId="LiveId" clId="{4389D6C9-4345-43D3-8705-D127913B5E7E}" dt="2024-05-02T14:33:20.884" v="10808" actId="207"/>
          <ac:graphicFrameMkLst>
            <pc:docMk/>
            <pc:sldMk cId="3875177727" sldId="348"/>
            <ac:graphicFrameMk id="135" creationId="{E1762F06-1C0A-E8F9-6DBF-6DA453BBA3FF}"/>
          </ac:graphicFrameMkLst>
        </pc:graphicFrameChg>
        <pc:graphicFrameChg chg="add mod modGraphic">
          <ac:chgData name="Dmitriy Voloshyn" userId="ae7876fd2b2ecfed" providerId="LiveId" clId="{4389D6C9-4345-43D3-8705-D127913B5E7E}" dt="2024-05-02T14:41:52.628" v="10927"/>
          <ac:graphicFrameMkLst>
            <pc:docMk/>
            <pc:sldMk cId="3875177727" sldId="348"/>
            <ac:graphicFrameMk id="147" creationId="{3CBEF0F4-FB6B-2135-2F7B-81B5D7A94397}"/>
          </ac:graphicFrameMkLst>
        </pc:graphicFrameChg>
        <pc:graphicFrameChg chg="add mod">
          <ac:chgData name="Dmitriy Voloshyn" userId="ae7876fd2b2ecfed" providerId="LiveId" clId="{4389D6C9-4345-43D3-8705-D127913B5E7E}" dt="2024-05-02T14:41:45.990" v="10922"/>
          <ac:graphicFrameMkLst>
            <pc:docMk/>
            <pc:sldMk cId="3875177727" sldId="348"/>
            <ac:graphicFrameMk id="149" creationId="{B174115E-859E-EE9A-3785-257371BD02E9}"/>
          </ac:graphicFrameMkLst>
        </pc:graphicFrameChg>
        <pc:cxnChg chg="mod">
          <ac:chgData name="Dmitriy Voloshyn" userId="ae7876fd2b2ecfed" providerId="LiveId" clId="{4389D6C9-4345-43D3-8705-D127913B5E7E}" dt="2024-05-02T14:25:05.050" v="10423" actId="478"/>
          <ac:cxnSpMkLst>
            <pc:docMk/>
            <pc:sldMk cId="3875177727" sldId="348"/>
            <ac:cxnSpMk id="17" creationId="{9ABDE6ED-6E4F-3B8D-D416-504E171FDA3E}"/>
          </ac:cxnSpMkLst>
        </pc:cxnChg>
        <pc:cxnChg chg="mod">
          <ac:chgData name="Dmitriy Voloshyn" userId="ae7876fd2b2ecfed" providerId="LiveId" clId="{4389D6C9-4345-43D3-8705-D127913B5E7E}" dt="2024-05-02T14:25:05.050" v="10423" actId="478"/>
          <ac:cxnSpMkLst>
            <pc:docMk/>
            <pc:sldMk cId="3875177727" sldId="348"/>
            <ac:cxnSpMk id="20" creationId="{6EAB10AB-1F8E-157D-4BA9-4F8C7D576CA2}"/>
          </ac:cxnSpMkLst>
        </pc:cxnChg>
        <pc:cxnChg chg="mod">
          <ac:chgData name="Dmitriy Voloshyn" userId="ae7876fd2b2ecfed" providerId="LiveId" clId="{4389D6C9-4345-43D3-8705-D127913B5E7E}" dt="2024-05-02T14:25:05.050" v="10423" actId="478"/>
          <ac:cxnSpMkLst>
            <pc:docMk/>
            <pc:sldMk cId="3875177727" sldId="348"/>
            <ac:cxnSpMk id="21" creationId="{ECF88F96-CEE3-9C2A-F741-C445C971E3CA}"/>
          </ac:cxnSpMkLst>
        </pc:cxnChg>
        <pc:cxnChg chg="mod">
          <ac:chgData name="Dmitriy Voloshyn" userId="ae7876fd2b2ecfed" providerId="LiveId" clId="{4389D6C9-4345-43D3-8705-D127913B5E7E}" dt="2024-05-02T14:23:27.997" v="10253" actId="165"/>
          <ac:cxnSpMkLst>
            <pc:docMk/>
            <pc:sldMk cId="3875177727" sldId="348"/>
            <ac:cxnSpMk id="22" creationId="{C6EE4A0D-3D75-4CA3-E3F3-7FA831092956}"/>
          </ac:cxnSpMkLst>
        </pc:cxnChg>
        <pc:cxnChg chg="mod">
          <ac:chgData name="Dmitriy Voloshyn" userId="ae7876fd2b2ecfed" providerId="LiveId" clId="{4389D6C9-4345-43D3-8705-D127913B5E7E}" dt="2024-05-02T14:23:27.997" v="10253" actId="165"/>
          <ac:cxnSpMkLst>
            <pc:docMk/>
            <pc:sldMk cId="3875177727" sldId="348"/>
            <ac:cxnSpMk id="23" creationId="{74CC4F78-3308-7489-D08A-184518894840}"/>
          </ac:cxnSpMkLst>
        </pc:cxnChg>
        <pc:cxnChg chg="mod">
          <ac:chgData name="Dmitriy Voloshyn" userId="ae7876fd2b2ecfed" providerId="LiveId" clId="{4389D6C9-4345-43D3-8705-D127913B5E7E}" dt="2024-05-02T14:23:27.997" v="10253" actId="165"/>
          <ac:cxnSpMkLst>
            <pc:docMk/>
            <pc:sldMk cId="3875177727" sldId="348"/>
            <ac:cxnSpMk id="24" creationId="{07E2D769-8563-2F60-28E6-368C90EBCAFA}"/>
          </ac:cxnSpMkLst>
        </pc:cxnChg>
        <pc:cxnChg chg="mod">
          <ac:chgData name="Dmitriy Voloshyn" userId="ae7876fd2b2ecfed" providerId="LiveId" clId="{4389D6C9-4345-43D3-8705-D127913B5E7E}" dt="2024-05-02T14:23:27.997" v="10253" actId="165"/>
          <ac:cxnSpMkLst>
            <pc:docMk/>
            <pc:sldMk cId="3875177727" sldId="348"/>
            <ac:cxnSpMk id="25" creationId="{8FD68C31-267F-78B4-5B45-238BB638BC11}"/>
          </ac:cxnSpMkLst>
        </pc:cxnChg>
        <pc:cxnChg chg="mod">
          <ac:chgData name="Dmitriy Voloshyn" userId="ae7876fd2b2ecfed" providerId="LiveId" clId="{4389D6C9-4345-43D3-8705-D127913B5E7E}" dt="2024-05-02T14:23:27.997" v="10253" actId="165"/>
          <ac:cxnSpMkLst>
            <pc:docMk/>
            <pc:sldMk cId="3875177727" sldId="348"/>
            <ac:cxnSpMk id="26" creationId="{1E1A62EB-A11B-4C07-6B32-6CB62B8AD5D0}"/>
          </ac:cxnSpMkLst>
        </pc:cxnChg>
        <pc:cxnChg chg="mod">
          <ac:chgData name="Dmitriy Voloshyn" userId="ae7876fd2b2ecfed" providerId="LiveId" clId="{4389D6C9-4345-43D3-8705-D127913B5E7E}" dt="2024-05-02T14:23:27.997" v="10253" actId="165"/>
          <ac:cxnSpMkLst>
            <pc:docMk/>
            <pc:sldMk cId="3875177727" sldId="348"/>
            <ac:cxnSpMk id="32" creationId="{C76134E5-65F6-E522-5E17-5B8F55EEAB4F}"/>
          </ac:cxnSpMkLst>
        </pc:cxnChg>
        <pc:cxnChg chg="mod">
          <ac:chgData name="Dmitriy Voloshyn" userId="ae7876fd2b2ecfed" providerId="LiveId" clId="{4389D6C9-4345-43D3-8705-D127913B5E7E}" dt="2024-05-02T14:23:27.997" v="10253" actId="165"/>
          <ac:cxnSpMkLst>
            <pc:docMk/>
            <pc:sldMk cId="3875177727" sldId="348"/>
            <ac:cxnSpMk id="33" creationId="{D3DE7323-1C30-D26C-62FB-BF85C601832D}"/>
          </ac:cxnSpMkLst>
        </pc:cxnChg>
        <pc:cxnChg chg="mod">
          <ac:chgData name="Dmitriy Voloshyn" userId="ae7876fd2b2ecfed" providerId="LiveId" clId="{4389D6C9-4345-43D3-8705-D127913B5E7E}" dt="2024-05-02T14:23:27.997" v="10253" actId="165"/>
          <ac:cxnSpMkLst>
            <pc:docMk/>
            <pc:sldMk cId="3875177727" sldId="348"/>
            <ac:cxnSpMk id="34" creationId="{BAA5CF43-DF54-2378-6269-943601139A42}"/>
          </ac:cxnSpMkLst>
        </pc:cxnChg>
        <pc:cxnChg chg="mod">
          <ac:chgData name="Dmitriy Voloshyn" userId="ae7876fd2b2ecfed" providerId="LiveId" clId="{4389D6C9-4345-43D3-8705-D127913B5E7E}" dt="2024-05-02T14:23:27.997" v="10253" actId="165"/>
          <ac:cxnSpMkLst>
            <pc:docMk/>
            <pc:sldMk cId="3875177727" sldId="348"/>
            <ac:cxnSpMk id="35" creationId="{53921926-9B46-3C99-6F8C-EC3AAE201D31}"/>
          </ac:cxnSpMkLst>
        </pc:cxnChg>
        <pc:cxnChg chg="mod">
          <ac:chgData name="Dmitriy Voloshyn" userId="ae7876fd2b2ecfed" providerId="LiveId" clId="{4389D6C9-4345-43D3-8705-D127913B5E7E}" dt="2024-05-02T14:24:27.302" v="10312" actId="478"/>
          <ac:cxnSpMkLst>
            <pc:docMk/>
            <pc:sldMk cId="3875177727" sldId="348"/>
            <ac:cxnSpMk id="42" creationId="{6402F72F-6B5E-CFCA-1C39-88E895D68491}"/>
          </ac:cxnSpMkLst>
        </pc:cxnChg>
        <pc:cxnChg chg="mod">
          <ac:chgData name="Dmitriy Voloshyn" userId="ae7876fd2b2ecfed" providerId="LiveId" clId="{4389D6C9-4345-43D3-8705-D127913B5E7E}" dt="2024-05-02T14:24:27.302" v="10312" actId="478"/>
          <ac:cxnSpMkLst>
            <pc:docMk/>
            <pc:sldMk cId="3875177727" sldId="348"/>
            <ac:cxnSpMk id="45" creationId="{5CC685F0-8C72-5EF0-64B7-969A5A86FAEF}"/>
          </ac:cxnSpMkLst>
        </pc:cxnChg>
        <pc:cxnChg chg="mod">
          <ac:chgData name="Dmitriy Voloshyn" userId="ae7876fd2b2ecfed" providerId="LiveId" clId="{4389D6C9-4345-43D3-8705-D127913B5E7E}" dt="2024-05-02T14:24:27.302" v="10312" actId="478"/>
          <ac:cxnSpMkLst>
            <pc:docMk/>
            <pc:sldMk cId="3875177727" sldId="348"/>
            <ac:cxnSpMk id="46" creationId="{89C80249-BC28-0605-45E4-8C3163458303}"/>
          </ac:cxnSpMkLst>
        </pc:cxnChg>
        <pc:cxnChg chg="mod">
          <ac:chgData name="Dmitriy Voloshyn" userId="ae7876fd2b2ecfed" providerId="LiveId" clId="{4389D6C9-4345-43D3-8705-D127913B5E7E}" dt="2024-05-02T14:23:14.454" v="10250" actId="165"/>
          <ac:cxnSpMkLst>
            <pc:docMk/>
            <pc:sldMk cId="3875177727" sldId="348"/>
            <ac:cxnSpMk id="47" creationId="{4F19E46B-A454-5BA8-09C2-CDA79856D005}"/>
          </ac:cxnSpMkLst>
        </pc:cxnChg>
        <pc:cxnChg chg="mod">
          <ac:chgData name="Dmitriy Voloshyn" userId="ae7876fd2b2ecfed" providerId="LiveId" clId="{4389D6C9-4345-43D3-8705-D127913B5E7E}" dt="2024-05-02T14:23:14.454" v="10250" actId="165"/>
          <ac:cxnSpMkLst>
            <pc:docMk/>
            <pc:sldMk cId="3875177727" sldId="348"/>
            <ac:cxnSpMk id="48" creationId="{B63A0385-FCCA-2424-12CD-10253385E126}"/>
          </ac:cxnSpMkLst>
        </pc:cxnChg>
        <pc:cxnChg chg="mod">
          <ac:chgData name="Dmitriy Voloshyn" userId="ae7876fd2b2ecfed" providerId="LiveId" clId="{4389D6C9-4345-43D3-8705-D127913B5E7E}" dt="2024-05-02T14:23:14.454" v="10250" actId="165"/>
          <ac:cxnSpMkLst>
            <pc:docMk/>
            <pc:sldMk cId="3875177727" sldId="348"/>
            <ac:cxnSpMk id="49" creationId="{BBC5D8FC-5EC4-2A88-CB7E-1F3A801936D3}"/>
          </ac:cxnSpMkLst>
        </pc:cxnChg>
        <pc:cxnChg chg="mod">
          <ac:chgData name="Dmitriy Voloshyn" userId="ae7876fd2b2ecfed" providerId="LiveId" clId="{4389D6C9-4345-43D3-8705-D127913B5E7E}" dt="2024-05-02T14:23:14.454" v="10250" actId="165"/>
          <ac:cxnSpMkLst>
            <pc:docMk/>
            <pc:sldMk cId="3875177727" sldId="348"/>
            <ac:cxnSpMk id="50" creationId="{D67293FA-D4CB-6601-7D80-8F4BC222D09C}"/>
          </ac:cxnSpMkLst>
        </pc:cxnChg>
        <pc:cxnChg chg="mod">
          <ac:chgData name="Dmitriy Voloshyn" userId="ae7876fd2b2ecfed" providerId="LiveId" clId="{4389D6C9-4345-43D3-8705-D127913B5E7E}" dt="2024-05-02T14:23:14.454" v="10250" actId="165"/>
          <ac:cxnSpMkLst>
            <pc:docMk/>
            <pc:sldMk cId="3875177727" sldId="348"/>
            <ac:cxnSpMk id="56" creationId="{7A4BBFBE-0F5A-894D-E594-4DC913274CBB}"/>
          </ac:cxnSpMkLst>
        </pc:cxnChg>
        <pc:cxnChg chg="mod">
          <ac:chgData name="Dmitriy Voloshyn" userId="ae7876fd2b2ecfed" providerId="LiveId" clId="{4389D6C9-4345-43D3-8705-D127913B5E7E}" dt="2024-05-02T14:23:14.454" v="10250" actId="165"/>
          <ac:cxnSpMkLst>
            <pc:docMk/>
            <pc:sldMk cId="3875177727" sldId="348"/>
            <ac:cxnSpMk id="57" creationId="{4A769052-AA0B-3893-5108-FCEF135D7FBA}"/>
          </ac:cxnSpMkLst>
        </pc:cxnChg>
        <pc:cxnChg chg="mod">
          <ac:chgData name="Dmitriy Voloshyn" userId="ae7876fd2b2ecfed" providerId="LiveId" clId="{4389D6C9-4345-43D3-8705-D127913B5E7E}" dt="2024-05-02T14:23:14.454" v="10250" actId="165"/>
          <ac:cxnSpMkLst>
            <pc:docMk/>
            <pc:sldMk cId="3875177727" sldId="348"/>
            <ac:cxnSpMk id="58" creationId="{182251DB-23F7-7C47-26D5-EA4AA4F31C9C}"/>
          </ac:cxnSpMkLst>
        </pc:cxnChg>
        <pc:cxnChg chg="add del mod">
          <ac:chgData name="Dmitriy Voloshyn" userId="ae7876fd2b2ecfed" providerId="LiveId" clId="{4389D6C9-4345-43D3-8705-D127913B5E7E}" dt="2024-05-02T14:29:44.464" v="10637" actId="478"/>
          <ac:cxnSpMkLst>
            <pc:docMk/>
            <pc:sldMk cId="3875177727" sldId="348"/>
            <ac:cxnSpMk id="83" creationId="{80594E40-18FB-172F-0915-B466EB285C0D}"/>
          </ac:cxnSpMkLst>
        </pc:cxnChg>
        <pc:cxnChg chg="add del mod">
          <ac:chgData name="Dmitriy Voloshyn" userId="ae7876fd2b2ecfed" providerId="LiveId" clId="{4389D6C9-4345-43D3-8705-D127913B5E7E}" dt="2024-05-02T14:29:59.480" v="10643" actId="478"/>
          <ac:cxnSpMkLst>
            <pc:docMk/>
            <pc:sldMk cId="3875177727" sldId="348"/>
            <ac:cxnSpMk id="85" creationId="{BF3A0248-118F-1358-6F71-780EEA16D007}"/>
          </ac:cxnSpMkLst>
        </pc:cxnChg>
        <pc:cxnChg chg="add del mod">
          <ac:chgData name="Dmitriy Voloshyn" userId="ae7876fd2b2ecfed" providerId="LiveId" clId="{4389D6C9-4345-43D3-8705-D127913B5E7E}" dt="2024-05-02T14:29:56.941" v="10642" actId="478"/>
          <ac:cxnSpMkLst>
            <pc:docMk/>
            <pc:sldMk cId="3875177727" sldId="348"/>
            <ac:cxnSpMk id="86" creationId="{EEFE2A64-9E83-9B36-D789-4EB43083F4D4}"/>
          </ac:cxnSpMkLst>
        </pc:cxnChg>
        <pc:cxnChg chg="add mod">
          <ac:chgData name="Dmitriy Voloshyn" userId="ae7876fd2b2ecfed" providerId="LiveId" clId="{4389D6C9-4345-43D3-8705-D127913B5E7E}" dt="2024-05-02T23:23:30.889" v="12038" actId="20577"/>
          <ac:cxnSpMkLst>
            <pc:docMk/>
            <pc:sldMk cId="3875177727" sldId="348"/>
            <ac:cxnSpMk id="88" creationId="{2CA2029A-05D6-9DEA-26A8-040272B8B0B1}"/>
          </ac:cxnSpMkLst>
        </pc:cxnChg>
        <pc:cxnChg chg="add mod">
          <ac:chgData name="Dmitriy Voloshyn" userId="ae7876fd2b2ecfed" providerId="LiveId" clId="{4389D6C9-4345-43D3-8705-D127913B5E7E}" dt="2024-05-02T23:23:33.373" v="12042" actId="20577"/>
          <ac:cxnSpMkLst>
            <pc:docMk/>
            <pc:sldMk cId="3875177727" sldId="348"/>
            <ac:cxnSpMk id="89" creationId="{AEA3193C-20F2-E460-A717-E53AB5413D7D}"/>
          </ac:cxnSpMkLst>
        </pc:cxnChg>
        <pc:cxnChg chg="add mod">
          <ac:chgData name="Dmitriy Voloshyn" userId="ae7876fd2b2ecfed" providerId="LiveId" clId="{4389D6C9-4345-43D3-8705-D127913B5E7E}" dt="2024-05-02T14:44:19.565" v="10966" actId="164"/>
          <ac:cxnSpMkLst>
            <pc:docMk/>
            <pc:sldMk cId="3875177727" sldId="348"/>
            <ac:cxnSpMk id="91" creationId="{A608D10E-E4C0-50D1-2A84-5BC19C139761}"/>
          </ac:cxnSpMkLst>
        </pc:cxnChg>
        <pc:cxnChg chg="mod">
          <ac:chgData name="Dmitriy Voloshyn" userId="ae7876fd2b2ecfed" providerId="LiveId" clId="{4389D6C9-4345-43D3-8705-D127913B5E7E}" dt="2024-05-02T14:33:40.958" v="10809" actId="208"/>
          <ac:cxnSpMkLst>
            <pc:docMk/>
            <pc:sldMk cId="3875177727" sldId="348"/>
            <ac:cxnSpMk id="98" creationId="{B21B5D84-EE3C-A3BA-0A28-972C5309E96D}"/>
          </ac:cxnSpMkLst>
        </pc:cxnChg>
        <pc:cxnChg chg="mod">
          <ac:chgData name="Dmitriy Voloshyn" userId="ae7876fd2b2ecfed" providerId="LiveId" clId="{4389D6C9-4345-43D3-8705-D127913B5E7E}" dt="2024-05-02T14:33:40.958" v="10809" actId="208"/>
          <ac:cxnSpMkLst>
            <pc:docMk/>
            <pc:sldMk cId="3875177727" sldId="348"/>
            <ac:cxnSpMk id="99" creationId="{27FF746B-B707-18CB-A35B-658B14EF6C7E}"/>
          </ac:cxnSpMkLst>
        </pc:cxnChg>
        <pc:cxnChg chg="mod">
          <ac:chgData name="Dmitriy Voloshyn" userId="ae7876fd2b2ecfed" providerId="LiveId" clId="{4389D6C9-4345-43D3-8705-D127913B5E7E}" dt="2024-05-02T14:33:40.958" v="10809" actId="208"/>
          <ac:cxnSpMkLst>
            <pc:docMk/>
            <pc:sldMk cId="3875177727" sldId="348"/>
            <ac:cxnSpMk id="100" creationId="{E6B7A371-2200-396B-E685-5108B343CF3B}"/>
          </ac:cxnSpMkLst>
        </pc:cxnChg>
        <pc:cxnChg chg="mod">
          <ac:chgData name="Dmitriy Voloshyn" userId="ae7876fd2b2ecfed" providerId="LiveId" clId="{4389D6C9-4345-43D3-8705-D127913B5E7E}" dt="2024-05-02T14:31:45.430" v="10721"/>
          <ac:cxnSpMkLst>
            <pc:docMk/>
            <pc:sldMk cId="3875177727" sldId="348"/>
            <ac:cxnSpMk id="110" creationId="{3DFB4CE5-6123-F845-A920-7B87533CA1A4}"/>
          </ac:cxnSpMkLst>
        </pc:cxnChg>
        <pc:cxnChg chg="mod">
          <ac:chgData name="Dmitriy Voloshyn" userId="ae7876fd2b2ecfed" providerId="LiveId" clId="{4389D6C9-4345-43D3-8705-D127913B5E7E}" dt="2024-05-02T14:42:34.867" v="10930" actId="692"/>
          <ac:cxnSpMkLst>
            <pc:docMk/>
            <pc:sldMk cId="3875177727" sldId="348"/>
            <ac:cxnSpMk id="113" creationId="{B7699B68-474F-2532-9316-C80278731F56}"/>
          </ac:cxnSpMkLst>
        </pc:cxnChg>
        <pc:cxnChg chg="mod">
          <ac:chgData name="Dmitriy Voloshyn" userId="ae7876fd2b2ecfed" providerId="LiveId" clId="{4389D6C9-4345-43D3-8705-D127913B5E7E}" dt="2024-05-02T14:31:45.430" v="10721"/>
          <ac:cxnSpMkLst>
            <pc:docMk/>
            <pc:sldMk cId="3875177727" sldId="348"/>
            <ac:cxnSpMk id="114" creationId="{80275ED0-75CC-D86E-DFCB-BE8289F9B834}"/>
          </ac:cxnSpMkLst>
        </pc:cxnChg>
        <pc:cxnChg chg="mod">
          <ac:chgData name="Dmitriy Voloshyn" userId="ae7876fd2b2ecfed" providerId="LiveId" clId="{4389D6C9-4345-43D3-8705-D127913B5E7E}" dt="2024-05-02T14:42:43.908" v="10934" actId="692"/>
          <ac:cxnSpMkLst>
            <pc:docMk/>
            <pc:sldMk cId="3875177727" sldId="348"/>
            <ac:cxnSpMk id="115" creationId="{50A6FE77-4162-62E3-4456-FE498C4601E5}"/>
          </ac:cxnSpMkLst>
        </pc:cxnChg>
        <pc:cxnChg chg="mod">
          <ac:chgData name="Dmitriy Voloshyn" userId="ae7876fd2b2ecfed" providerId="LiveId" clId="{4389D6C9-4345-43D3-8705-D127913B5E7E}" dt="2024-05-02T14:31:45.430" v="10721"/>
          <ac:cxnSpMkLst>
            <pc:docMk/>
            <pc:sldMk cId="3875177727" sldId="348"/>
            <ac:cxnSpMk id="116" creationId="{EA5A74E4-BC8E-9474-9E09-DFB702FD0318}"/>
          </ac:cxnSpMkLst>
        </pc:cxnChg>
        <pc:cxnChg chg="mod">
          <ac:chgData name="Dmitriy Voloshyn" userId="ae7876fd2b2ecfed" providerId="LiveId" clId="{4389D6C9-4345-43D3-8705-D127913B5E7E}" dt="2024-05-02T14:31:45.430" v="10721"/>
          <ac:cxnSpMkLst>
            <pc:docMk/>
            <pc:sldMk cId="3875177727" sldId="348"/>
            <ac:cxnSpMk id="117" creationId="{6C146313-23FE-ADC0-901F-F374849607EC}"/>
          </ac:cxnSpMkLst>
        </pc:cxnChg>
        <pc:cxnChg chg="mod">
          <ac:chgData name="Dmitriy Voloshyn" userId="ae7876fd2b2ecfed" providerId="LiveId" clId="{4389D6C9-4345-43D3-8705-D127913B5E7E}" dt="2024-05-02T14:42:34.867" v="10930" actId="692"/>
          <ac:cxnSpMkLst>
            <pc:docMk/>
            <pc:sldMk cId="3875177727" sldId="348"/>
            <ac:cxnSpMk id="118" creationId="{20E4320D-6358-BAC7-6727-43EA2D736643}"/>
          </ac:cxnSpMkLst>
        </pc:cxnChg>
        <pc:cxnChg chg="mod">
          <ac:chgData name="Dmitriy Voloshyn" userId="ae7876fd2b2ecfed" providerId="LiveId" clId="{4389D6C9-4345-43D3-8705-D127913B5E7E}" dt="2024-05-02T14:31:45.430" v="10721"/>
          <ac:cxnSpMkLst>
            <pc:docMk/>
            <pc:sldMk cId="3875177727" sldId="348"/>
            <ac:cxnSpMk id="122" creationId="{D666A8FC-1CAF-1182-9220-ACBEDC42EE36}"/>
          </ac:cxnSpMkLst>
        </pc:cxnChg>
        <pc:cxnChg chg="del mod">
          <ac:chgData name="Dmitriy Voloshyn" userId="ae7876fd2b2ecfed" providerId="LiveId" clId="{4389D6C9-4345-43D3-8705-D127913B5E7E}" dt="2024-05-02T14:37:57.989" v="10868" actId="478"/>
          <ac:cxnSpMkLst>
            <pc:docMk/>
            <pc:sldMk cId="3875177727" sldId="348"/>
            <ac:cxnSpMk id="123" creationId="{4F27D522-6541-E060-8EA2-3755AD550754}"/>
          </ac:cxnSpMkLst>
        </pc:cxnChg>
        <pc:cxnChg chg="mod">
          <ac:chgData name="Dmitriy Voloshyn" userId="ae7876fd2b2ecfed" providerId="LiveId" clId="{4389D6C9-4345-43D3-8705-D127913B5E7E}" dt="2024-05-02T14:31:45.430" v="10721"/>
          <ac:cxnSpMkLst>
            <pc:docMk/>
            <pc:sldMk cId="3875177727" sldId="348"/>
            <ac:cxnSpMk id="124" creationId="{02C4514A-7739-DA78-71CB-E3E314387D19}"/>
          </ac:cxnSpMkLst>
        </pc:cxnChg>
        <pc:cxnChg chg="del mod">
          <ac:chgData name="Dmitriy Voloshyn" userId="ae7876fd2b2ecfed" providerId="LiveId" clId="{4389D6C9-4345-43D3-8705-D127913B5E7E}" dt="2024-05-02T14:37:53.725" v="10867" actId="478"/>
          <ac:cxnSpMkLst>
            <pc:docMk/>
            <pc:sldMk cId="3875177727" sldId="348"/>
            <ac:cxnSpMk id="129" creationId="{A44D8689-C0E3-DB77-16BE-72654BC54955}"/>
          </ac:cxnSpMkLst>
        </pc:cxnChg>
        <pc:cxnChg chg="mod">
          <ac:chgData name="Dmitriy Voloshyn" userId="ae7876fd2b2ecfed" providerId="LiveId" clId="{4389D6C9-4345-43D3-8705-D127913B5E7E}" dt="2024-05-02T14:42:38.577" v="10932" actId="692"/>
          <ac:cxnSpMkLst>
            <pc:docMk/>
            <pc:sldMk cId="3875177727" sldId="348"/>
            <ac:cxnSpMk id="130" creationId="{616CD712-F622-F797-8985-47CDE8D3A14A}"/>
          </ac:cxnSpMkLst>
        </pc:cxnChg>
        <pc:cxnChg chg="add mod">
          <ac:chgData name="Dmitriy Voloshyn" userId="ae7876fd2b2ecfed" providerId="LiveId" clId="{4389D6C9-4345-43D3-8705-D127913B5E7E}" dt="2024-05-02T14:44:36.134" v="10967" actId="164"/>
          <ac:cxnSpMkLst>
            <pc:docMk/>
            <pc:sldMk cId="3875177727" sldId="348"/>
            <ac:cxnSpMk id="139" creationId="{80DCB10A-45A0-2AE1-8B46-DFEEAC919C97}"/>
          </ac:cxnSpMkLst>
        </pc:cxnChg>
        <pc:cxnChg chg="add mod">
          <ac:chgData name="Dmitriy Voloshyn" userId="ae7876fd2b2ecfed" providerId="LiveId" clId="{4389D6C9-4345-43D3-8705-D127913B5E7E}" dt="2024-05-02T14:44:36.134" v="10967" actId="164"/>
          <ac:cxnSpMkLst>
            <pc:docMk/>
            <pc:sldMk cId="3875177727" sldId="348"/>
            <ac:cxnSpMk id="144" creationId="{2269E063-367B-742F-D121-D732B171BB87}"/>
          </ac:cxnSpMkLst>
        </pc:cxnChg>
      </pc:sldChg>
    </pc:docChg>
  </pc:docChgLst>
  <pc:docChgLst>
    <pc:chgData name="Dmitriy Voloshyn" userId="ae7876fd2b2ecfed" providerId="LiveId" clId="{732C748E-11FF-4E62-9ADB-8AE13C541151}"/>
    <pc:docChg chg="undo redo custSel addSld delSld modSld sldOrd">
      <pc:chgData name="Dmitriy Voloshyn" userId="ae7876fd2b2ecfed" providerId="LiveId" clId="{732C748E-11FF-4E62-9ADB-8AE13C541151}" dt="2024-04-25T17:33:34.958" v="3096" actId="1036"/>
      <pc:docMkLst>
        <pc:docMk/>
      </pc:docMkLst>
      <pc:sldChg chg="del">
        <pc:chgData name="Dmitriy Voloshyn" userId="ae7876fd2b2ecfed" providerId="LiveId" clId="{732C748E-11FF-4E62-9ADB-8AE13C541151}" dt="2024-04-25T03:00:00.855" v="1" actId="47"/>
        <pc:sldMkLst>
          <pc:docMk/>
          <pc:sldMk cId="1435922933" sldId="256"/>
        </pc:sldMkLst>
      </pc:sldChg>
      <pc:sldChg chg="addSp modSp add mod modAnim">
        <pc:chgData name="Dmitriy Voloshyn" userId="ae7876fd2b2ecfed" providerId="LiveId" clId="{732C748E-11FF-4E62-9ADB-8AE13C541151}" dt="2024-04-25T17:15:53.683" v="3020"/>
        <pc:sldMkLst>
          <pc:docMk/>
          <pc:sldMk cId="2051380000" sldId="284"/>
        </pc:sldMkLst>
        <pc:spChg chg="add mod">
          <ac:chgData name="Dmitriy Voloshyn" userId="ae7876fd2b2ecfed" providerId="LiveId" clId="{732C748E-11FF-4E62-9ADB-8AE13C541151}" dt="2024-04-25T14:50:34.196" v="776" actId="3626"/>
          <ac:spMkLst>
            <pc:docMk/>
            <pc:sldMk cId="2051380000" sldId="284"/>
            <ac:spMk id="2" creationId="{88237743-BD7D-858F-CFD8-821E4891EFFC}"/>
          </ac:spMkLst>
        </pc:spChg>
        <pc:spChg chg="add mod">
          <ac:chgData name="Dmitriy Voloshyn" userId="ae7876fd2b2ecfed" providerId="LiveId" clId="{732C748E-11FF-4E62-9ADB-8AE13C541151}" dt="2024-04-25T15:46:24.384" v="2759" actId="20577"/>
          <ac:spMkLst>
            <pc:docMk/>
            <pc:sldMk cId="2051380000" sldId="284"/>
            <ac:spMk id="3" creationId="{47FEB785-C3D6-561B-4300-0B7ED3FE61C8}"/>
          </ac:spMkLst>
        </pc:spChg>
        <pc:spChg chg="add mod">
          <ac:chgData name="Dmitriy Voloshyn" userId="ae7876fd2b2ecfed" providerId="LiveId" clId="{732C748E-11FF-4E62-9ADB-8AE13C541151}" dt="2024-04-25T14:50:12.261" v="775" actId="571"/>
          <ac:spMkLst>
            <pc:docMk/>
            <pc:sldMk cId="2051380000" sldId="284"/>
            <ac:spMk id="4" creationId="{7BD0C554-1770-2375-7A0F-6EA7A95025F5}"/>
          </ac:spMkLst>
        </pc:spChg>
        <pc:spChg chg="mod">
          <ac:chgData name="Dmitriy Voloshyn" userId="ae7876fd2b2ecfed" providerId="LiveId" clId="{732C748E-11FF-4E62-9ADB-8AE13C541151}" dt="2024-04-25T14:28:33.480" v="619" actId="1076"/>
          <ac:spMkLst>
            <pc:docMk/>
            <pc:sldMk cId="2051380000" sldId="284"/>
            <ac:spMk id="6" creationId="{886956CE-F1EF-709D-0040-D4D5339ECBE6}"/>
          </ac:spMkLst>
        </pc:spChg>
        <pc:spChg chg="mod">
          <ac:chgData name="Dmitriy Voloshyn" userId="ae7876fd2b2ecfed" providerId="LiveId" clId="{732C748E-11FF-4E62-9ADB-8AE13C541151}" dt="2024-04-25T14:28:33.480" v="619" actId="1076"/>
          <ac:spMkLst>
            <pc:docMk/>
            <pc:sldMk cId="2051380000" sldId="284"/>
            <ac:spMk id="7" creationId="{62817E0C-5534-80BC-F114-099006D79072}"/>
          </ac:spMkLst>
        </pc:spChg>
        <pc:spChg chg="mod">
          <ac:chgData name="Dmitriy Voloshyn" userId="ae7876fd2b2ecfed" providerId="LiveId" clId="{732C748E-11FF-4E62-9ADB-8AE13C541151}" dt="2024-04-25T14:28:33.480" v="619" actId="1076"/>
          <ac:spMkLst>
            <pc:docMk/>
            <pc:sldMk cId="2051380000" sldId="284"/>
            <ac:spMk id="8" creationId="{99B8CB20-5DF7-BEDD-9EA3-8C3B086F9DBA}"/>
          </ac:spMkLst>
        </pc:spChg>
        <pc:spChg chg="mod">
          <ac:chgData name="Dmitriy Voloshyn" userId="ae7876fd2b2ecfed" providerId="LiveId" clId="{732C748E-11FF-4E62-9ADB-8AE13C541151}" dt="2024-04-25T14:28:54.887" v="626" actId="113"/>
          <ac:spMkLst>
            <pc:docMk/>
            <pc:sldMk cId="2051380000" sldId="284"/>
            <ac:spMk id="9" creationId="{2976810F-3001-C6C1-4ADA-541BD073D2FB}"/>
          </ac:spMkLst>
        </pc:spChg>
        <pc:spChg chg="mod">
          <ac:chgData name="Dmitriy Voloshyn" userId="ae7876fd2b2ecfed" providerId="LiveId" clId="{732C748E-11FF-4E62-9ADB-8AE13C541151}" dt="2024-04-25T14:49:28.879" v="772" actId="1076"/>
          <ac:spMkLst>
            <pc:docMk/>
            <pc:sldMk cId="2051380000" sldId="284"/>
            <ac:spMk id="10" creationId="{00C15770-3859-D1B3-19B2-3C8BB7D0636E}"/>
          </ac:spMkLst>
        </pc:spChg>
        <pc:spChg chg="mod">
          <ac:chgData name="Dmitriy Voloshyn" userId="ae7876fd2b2ecfed" providerId="LiveId" clId="{732C748E-11FF-4E62-9ADB-8AE13C541151}" dt="2024-04-25T14:28:33.480" v="619" actId="1076"/>
          <ac:spMkLst>
            <pc:docMk/>
            <pc:sldMk cId="2051380000" sldId="284"/>
            <ac:spMk id="11" creationId="{58B0DF77-CA60-0DBD-6BB8-67E266FB39E0}"/>
          </ac:spMkLst>
        </pc:spChg>
        <pc:spChg chg="mod">
          <ac:chgData name="Dmitriy Voloshyn" userId="ae7876fd2b2ecfed" providerId="LiveId" clId="{732C748E-11FF-4E62-9ADB-8AE13C541151}" dt="2024-04-25T14:28:33.480" v="619" actId="1076"/>
          <ac:spMkLst>
            <pc:docMk/>
            <pc:sldMk cId="2051380000" sldId="284"/>
            <ac:spMk id="12" creationId="{9E28FADE-C04F-5939-9A43-F577E20A4F2A}"/>
          </ac:spMkLst>
        </pc:spChg>
        <pc:spChg chg="mod">
          <ac:chgData name="Dmitriy Voloshyn" userId="ae7876fd2b2ecfed" providerId="LiveId" clId="{732C748E-11FF-4E62-9ADB-8AE13C541151}" dt="2024-04-25T14:28:33.480" v="619" actId="1076"/>
          <ac:spMkLst>
            <pc:docMk/>
            <pc:sldMk cId="2051380000" sldId="284"/>
            <ac:spMk id="13" creationId="{7A9B0E69-24E3-C751-C8E7-8E750E23DA5D}"/>
          </ac:spMkLst>
        </pc:spChg>
        <pc:spChg chg="mod">
          <ac:chgData name="Dmitriy Voloshyn" userId="ae7876fd2b2ecfed" providerId="LiveId" clId="{732C748E-11FF-4E62-9ADB-8AE13C541151}" dt="2024-04-25T14:28:33.480" v="619" actId="1076"/>
          <ac:spMkLst>
            <pc:docMk/>
            <pc:sldMk cId="2051380000" sldId="284"/>
            <ac:spMk id="14" creationId="{E5CC18A5-7244-6787-9392-9A485CFABC81}"/>
          </ac:spMkLst>
        </pc:spChg>
      </pc:sldChg>
      <pc:sldChg chg="add">
        <pc:chgData name="Dmitriy Voloshyn" userId="ae7876fd2b2ecfed" providerId="LiveId" clId="{732C748E-11FF-4E62-9ADB-8AE13C541151}" dt="2024-04-25T02:59:55.359" v="0"/>
        <pc:sldMkLst>
          <pc:docMk/>
          <pc:sldMk cId="1329524172" sldId="285"/>
        </pc:sldMkLst>
      </pc:sldChg>
      <pc:sldChg chg="add">
        <pc:chgData name="Dmitriy Voloshyn" userId="ae7876fd2b2ecfed" providerId="LiveId" clId="{732C748E-11FF-4E62-9ADB-8AE13C541151}" dt="2024-04-25T02:59:55.359" v="0"/>
        <pc:sldMkLst>
          <pc:docMk/>
          <pc:sldMk cId="3730209071" sldId="286"/>
        </pc:sldMkLst>
      </pc:sldChg>
      <pc:sldChg chg="del">
        <pc:chgData name="Dmitriy Voloshyn" userId="ae7876fd2b2ecfed" providerId="LiveId" clId="{732C748E-11FF-4E62-9ADB-8AE13C541151}" dt="2024-04-25T03:08:51.097" v="185" actId="47"/>
        <pc:sldMkLst>
          <pc:docMk/>
          <pc:sldMk cId="599606575" sldId="287"/>
        </pc:sldMkLst>
      </pc:sldChg>
      <pc:sldChg chg="modSp mod">
        <pc:chgData name="Dmitriy Voloshyn" userId="ae7876fd2b2ecfed" providerId="LiveId" clId="{732C748E-11FF-4E62-9ADB-8AE13C541151}" dt="2024-04-25T03:01:24.177" v="146" actId="14100"/>
        <pc:sldMkLst>
          <pc:docMk/>
          <pc:sldMk cId="1336896610" sldId="289"/>
        </pc:sldMkLst>
        <pc:spChg chg="mod">
          <ac:chgData name="Dmitriy Voloshyn" userId="ae7876fd2b2ecfed" providerId="LiveId" clId="{732C748E-11FF-4E62-9ADB-8AE13C541151}" dt="2024-04-25T03:01:24.177" v="146" actId="14100"/>
          <ac:spMkLst>
            <pc:docMk/>
            <pc:sldMk cId="1336896610" sldId="289"/>
            <ac:spMk id="38" creationId="{7938D77A-38E5-DBED-A923-BF8BB8F96D43}"/>
          </ac:spMkLst>
        </pc:spChg>
      </pc:sldChg>
      <pc:sldChg chg="modSp add mod">
        <pc:chgData name="Dmitriy Voloshyn" userId="ae7876fd2b2ecfed" providerId="LiveId" clId="{732C748E-11FF-4E62-9ADB-8AE13C541151}" dt="2024-04-25T03:17:59.619" v="337" actId="207"/>
        <pc:sldMkLst>
          <pc:docMk/>
          <pc:sldMk cId="1738100120" sldId="290"/>
        </pc:sldMkLst>
        <pc:spChg chg="mod">
          <ac:chgData name="Dmitriy Voloshyn" userId="ae7876fd2b2ecfed" providerId="LiveId" clId="{732C748E-11FF-4E62-9ADB-8AE13C541151}" dt="2024-04-25T03:17:47.822" v="334" actId="1076"/>
          <ac:spMkLst>
            <pc:docMk/>
            <pc:sldMk cId="1738100120" sldId="290"/>
            <ac:spMk id="45" creationId="{E1FE6684-8AC3-A1B9-1C06-9D67B150EC07}"/>
          </ac:spMkLst>
        </pc:spChg>
        <pc:spChg chg="mod">
          <ac:chgData name="Dmitriy Voloshyn" userId="ae7876fd2b2ecfed" providerId="LiveId" clId="{732C748E-11FF-4E62-9ADB-8AE13C541151}" dt="2024-04-25T03:17:59.619" v="337" actId="207"/>
          <ac:spMkLst>
            <pc:docMk/>
            <pc:sldMk cId="1738100120" sldId="290"/>
            <ac:spMk id="48" creationId="{04AB00E7-444D-699F-3592-AF05530C3AA9}"/>
          </ac:spMkLst>
        </pc:spChg>
        <pc:spChg chg="mod">
          <ac:chgData name="Dmitriy Voloshyn" userId="ae7876fd2b2ecfed" providerId="LiveId" clId="{732C748E-11FF-4E62-9ADB-8AE13C541151}" dt="2024-04-25T03:17:47.822" v="334" actId="1076"/>
          <ac:spMkLst>
            <pc:docMk/>
            <pc:sldMk cId="1738100120" sldId="290"/>
            <ac:spMk id="49" creationId="{93233B65-FC00-9676-8449-5CE4BF9E2B8D}"/>
          </ac:spMkLst>
        </pc:spChg>
        <pc:spChg chg="mod">
          <ac:chgData name="Dmitriy Voloshyn" userId="ae7876fd2b2ecfed" providerId="LiveId" clId="{732C748E-11FF-4E62-9ADB-8AE13C541151}" dt="2024-04-25T03:17:47.822" v="334" actId="1076"/>
          <ac:spMkLst>
            <pc:docMk/>
            <pc:sldMk cId="1738100120" sldId="290"/>
            <ac:spMk id="50" creationId="{F6AB4DAF-0B0A-A082-21FF-6B2B6BE55B74}"/>
          </ac:spMkLst>
        </pc:spChg>
        <pc:spChg chg="mod">
          <ac:chgData name="Dmitriy Voloshyn" userId="ae7876fd2b2ecfed" providerId="LiveId" clId="{732C748E-11FF-4E62-9ADB-8AE13C541151}" dt="2024-04-25T03:17:47.822" v="334" actId="1076"/>
          <ac:spMkLst>
            <pc:docMk/>
            <pc:sldMk cId="1738100120" sldId="290"/>
            <ac:spMk id="51" creationId="{AAC2048F-E9B2-54EF-AB52-05C5DE8983DA}"/>
          </ac:spMkLst>
        </pc:spChg>
      </pc:sldChg>
      <pc:sldChg chg="addSp modSp add mod modAnim">
        <pc:chgData name="Dmitriy Voloshyn" userId="ae7876fd2b2ecfed" providerId="LiveId" clId="{732C748E-11FF-4E62-9ADB-8AE13C541151}" dt="2024-04-25T17:17:11.685" v="3024"/>
        <pc:sldMkLst>
          <pc:docMk/>
          <pc:sldMk cId="4035388667" sldId="291"/>
        </pc:sldMkLst>
        <pc:spChg chg="add mod">
          <ac:chgData name="Dmitriy Voloshyn" userId="ae7876fd2b2ecfed" providerId="LiveId" clId="{732C748E-11FF-4E62-9ADB-8AE13C541151}" dt="2024-04-25T03:10:49.495" v="199" actId="1076"/>
          <ac:spMkLst>
            <pc:docMk/>
            <pc:sldMk cId="4035388667" sldId="291"/>
            <ac:spMk id="2" creationId="{16142A5B-DD33-F14A-8F60-6ED72E88B99E}"/>
          </ac:spMkLst>
        </pc:spChg>
      </pc:sldChg>
      <pc:sldChg chg="add">
        <pc:chgData name="Dmitriy Voloshyn" userId="ae7876fd2b2ecfed" providerId="LiveId" clId="{732C748E-11FF-4E62-9ADB-8AE13C541151}" dt="2024-04-25T02:59:55.359" v="0"/>
        <pc:sldMkLst>
          <pc:docMk/>
          <pc:sldMk cId="1061206817" sldId="292"/>
        </pc:sldMkLst>
      </pc:sldChg>
      <pc:sldChg chg="addSp delSp modSp mod ord delAnim modAnim">
        <pc:chgData name="Dmitriy Voloshyn" userId="ae7876fd2b2ecfed" providerId="LiveId" clId="{732C748E-11FF-4E62-9ADB-8AE13C541151}" dt="2024-04-25T17:28:49.244" v="3090"/>
        <pc:sldMkLst>
          <pc:docMk/>
          <pc:sldMk cId="11934266" sldId="293"/>
        </pc:sldMkLst>
        <pc:spChg chg="del">
          <ac:chgData name="Dmitriy Voloshyn" userId="ae7876fd2b2ecfed" providerId="LiveId" clId="{732C748E-11FF-4E62-9ADB-8AE13C541151}" dt="2024-04-25T03:02:58.424" v="153" actId="478"/>
          <ac:spMkLst>
            <pc:docMk/>
            <pc:sldMk cId="11934266" sldId="293"/>
            <ac:spMk id="2" creationId="{308AD6AA-55DB-4A5A-7CE9-A7C2E54D5A88}"/>
          </ac:spMkLst>
        </pc:spChg>
        <pc:spChg chg="add del mod">
          <ac:chgData name="Dmitriy Voloshyn" userId="ae7876fd2b2ecfed" providerId="LiveId" clId="{732C748E-11FF-4E62-9ADB-8AE13C541151}" dt="2024-04-25T03:13:27.618" v="237" actId="478"/>
          <ac:spMkLst>
            <pc:docMk/>
            <pc:sldMk cId="11934266" sldId="293"/>
            <ac:spMk id="4" creationId="{CAF38872-6D1C-9F9F-3E6F-7F9A62646AEA}"/>
          </ac:spMkLst>
        </pc:spChg>
        <pc:spChg chg="add del mod">
          <ac:chgData name="Dmitriy Voloshyn" userId="ae7876fd2b2ecfed" providerId="LiveId" clId="{732C748E-11FF-4E62-9ADB-8AE13C541151}" dt="2024-04-25T03:14:03.826" v="242" actId="478"/>
          <ac:spMkLst>
            <pc:docMk/>
            <pc:sldMk cId="11934266" sldId="293"/>
            <ac:spMk id="5" creationId="{A7316EB5-03D5-DBDB-FF20-6DD4703B5A48}"/>
          </ac:spMkLst>
        </pc:spChg>
        <pc:spChg chg="del">
          <ac:chgData name="Dmitriy Voloshyn" userId="ae7876fd2b2ecfed" providerId="LiveId" clId="{732C748E-11FF-4E62-9ADB-8AE13C541151}" dt="2024-04-25T03:13:24.196" v="236" actId="478"/>
          <ac:spMkLst>
            <pc:docMk/>
            <pc:sldMk cId="11934266" sldId="293"/>
            <ac:spMk id="6" creationId="{92B5AD31-0BAE-3DFC-2330-410F79E2F2A6}"/>
          </ac:spMkLst>
        </pc:spChg>
        <pc:spChg chg="mod">
          <ac:chgData name="Dmitriy Voloshyn" userId="ae7876fd2b2ecfed" providerId="LiveId" clId="{732C748E-11FF-4E62-9ADB-8AE13C541151}" dt="2024-04-25T03:13:34.398" v="238" actId="1076"/>
          <ac:spMkLst>
            <pc:docMk/>
            <pc:sldMk cId="11934266" sldId="293"/>
            <ac:spMk id="7" creationId="{77B5B124-4B36-7503-DFB8-E8D787A0C9B7}"/>
          </ac:spMkLst>
        </pc:spChg>
        <pc:spChg chg="mod">
          <ac:chgData name="Dmitriy Voloshyn" userId="ae7876fd2b2ecfed" providerId="LiveId" clId="{732C748E-11FF-4E62-9ADB-8AE13C541151}" dt="2024-04-25T03:13:34.398" v="238" actId="1076"/>
          <ac:spMkLst>
            <pc:docMk/>
            <pc:sldMk cId="11934266" sldId="293"/>
            <ac:spMk id="8" creationId="{D2F88DC8-7A44-D1E3-8688-42EA579C3B68}"/>
          </ac:spMkLst>
        </pc:spChg>
        <pc:spChg chg="mod">
          <ac:chgData name="Dmitriy Voloshyn" userId="ae7876fd2b2ecfed" providerId="LiveId" clId="{732C748E-11FF-4E62-9ADB-8AE13C541151}" dt="2024-04-25T03:13:34.398" v="238" actId="1076"/>
          <ac:spMkLst>
            <pc:docMk/>
            <pc:sldMk cId="11934266" sldId="293"/>
            <ac:spMk id="9" creationId="{BF9FD9F1-5F5C-A030-6859-B422A7E1786A}"/>
          </ac:spMkLst>
        </pc:spChg>
        <pc:spChg chg="mod">
          <ac:chgData name="Dmitriy Voloshyn" userId="ae7876fd2b2ecfed" providerId="LiveId" clId="{732C748E-11FF-4E62-9ADB-8AE13C541151}" dt="2024-04-25T03:13:34.398" v="238" actId="1076"/>
          <ac:spMkLst>
            <pc:docMk/>
            <pc:sldMk cId="11934266" sldId="293"/>
            <ac:spMk id="10" creationId="{1F3C70F7-0FA0-5286-EF54-532F9BB41950}"/>
          </ac:spMkLst>
        </pc:spChg>
        <pc:spChg chg="mod">
          <ac:chgData name="Dmitriy Voloshyn" userId="ae7876fd2b2ecfed" providerId="LiveId" clId="{732C748E-11FF-4E62-9ADB-8AE13C541151}" dt="2024-04-25T03:13:34.398" v="238" actId="1076"/>
          <ac:spMkLst>
            <pc:docMk/>
            <pc:sldMk cId="11934266" sldId="293"/>
            <ac:spMk id="14" creationId="{B5AB825D-E03F-5596-5291-7229EC5E7A9B}"/>
          </ac:spMkLst>
        </pc:spChg>
        <pc:spChg chg="add mod">
          <ac:chgData name="Dmitriy Voloshyn" userId="ae7876fd2b2ecfed" providerId="LiveId" clId="{732C748E-11FF-4E62-9ADB-8AE13C541151}" dt="2024-04-25T03:14:54.231" v="331" actId="1076"/>
          <ac:spMkLst>
            <pc:docMk/>
            <pc:sldMk cId="11934266" sldId="293"/>
            <ac:spMk id="15" creationId="{24319F75-B1C0-2EAA-1A3E-3B816724064E}"/>
          </ac:spMkLst>
        </pc:spChg>
        <pc:spChg chg="mod">
          <ac:chgData name="Dmitriy Voloshyn" userId="ae7876fd2b2ecfed" providerId="LiveId" clId="{732C748E-11FF-4E62-9ADB-8AE13C541151}" dt="2024-04-25T03:13:34.398" v="238" actId="1076"/>
          <ac:spMkLst>
            <pc:docMk/>
            <pc:sldMk cId="11934266" sldId="293"/>
            <ac:spMk id="22" creationId="{23B13B2B-09F2-AA65-0268-9952CC607EFE}"/>
          </ac:spMkLst>
        </pc:spChg>
        <pc:spChg chg="mod">
          <ac:chgData name="Dmitriy Voloshyn" userId="ae7876fd2b2ecfed" providerId="LiveId" clId="{732C748E-11FF-4E62-9ADB-8AE13C541151}" dt="2024-04-25T03:13:34.398" v="238" actId="1076"/>
          <ac:spMkLst>
            <pc:docMk/>
            <pc:sldMk cId="11934266" sldId="293"/>
            <ac:spMk id="23" creationId="{638EAB5E-1C66-5240-0BCF-E24D17555CEE}"/>
          </ac:spMkLst>
        </pc:spChg>
        <pc:spChg chg="mod">
          <ac:chgData name="Dmitriy Voloshyn" userId="ae7876fd2b2ecfed" providerId="LiveId" clId="{732C748E-11FF-4E62-9ADB-8AE13C541151}" dt="2024-04-25T03:13:34.398" v="238" actId="1076"/>
          <ac:spMkLst>
            <pc:docMk/>
            <pc:sldMk cId="11934266" sldId="293"/>
            <ac:spMk id="24" creationId="{2FB1B5A6-D5D7-C0CA-0C68-0644EF878495}"/>
          </ac:spMkLst>
        </pc:spChg>
        <pc:spChg chg="mod">
          <ac:chgData name="Dmitriy Voloshyn" userId="ae7876fd2b2ecfed" providerId="LiveId" clId="{732C748E-11FF-4E62-9ADB-8AE13C541151}" dt="2024-04-25T03:13:34.398" v="238" actId="1076"/>
          <ac:spMkLst>
            <pc:docMk/>
            <pc:sldMk cId="11934266" sldId="293"/>
            <ac:spMk id="25" creationId="{3E05BE52-1A8D-0DC6-812C-7D41E21BFD6D}"/>
          </ac:spMkLst>
        </pc:spChg>
        <pc:spChg chg="mod">
          <ac:chgData name="Dmitriy Voloshyn" userId="ae7876fd2b2ecfed" providerId="LiveId" clId="{732C748E-11FF-4E62-9ADB-8AE13C541151}" dt="2024-04-25T03:13:34.398" v="238" actId="1076"/>
          <ac:spMkLst>
            <pc:docMk/>
            <pc:sldMk cId="11934266" sldId="293"/>
            <ac:spMk id="26" creationId="{737E6D59-23C9-110B-6527-DD5D39882CA4}"/>
          </ac:spMkLst>
        </pc:spChg>
        <pc:spChg chg="mod">
          <ac:chgData name="Dmitriy Voloshyn" userId="ae7876fd2b2ecfed" providerId="LiveId" clId="{732C748E-11FF-4E62-9ADB-8AE13C541151}" dt="2024-04-25T03:13:34.398" v="238" actId="1076"/>
          <ac:spMkLst>
            <pc:docMk/>
            <pc:sldMk cId="11934266" sldId="293"/>
            <ac:spMk id="27" creationId="{A4DECECF-F632-7D38-00F3-5B6877CD0461}"/>
          </ac:spMkLst>
        </pc:spChg>
        <pc:spChg chg="mod">
          <ac:chgData name="Dmitriy Voloshyn" userId="ae7876fd2b2ecfed" providerId="LiveId" clId="{732C748E-11FF-4E62-9ADB-8AE13C541151}" dt="2024-04-25T03:15:00.918" v="332" actId="1076"/>
          <ac:spMkLst>
            <pc:docMk/>
            <pc:sldMk cId="11934266" sldId="293"/>
            <ac:spMk id="28" creationId="{7CF05894-9770-5F09-4645-75A658791067}"/>
          </ac:spMkLst>
        </pc:spChg>
        <pc:spChg chg="mod">
          <ac:chgData name="Dmitriy Voloshyn" userId="ae7876fd2b2ecfed" providerId="LiveId" clId="{732C748E-11FF-4E62-9ADB-8AE13C541151}" dt="2024-04-25T03:15:00.918" v="332" actId="1076"/>
          <ac:spMkLst>
            <pc:docMk/>
            <pc:sldMk cId="11934266" sldId="293"/>
            <ac:spMk id="29" creationId="{81CE52A8-268F-908D-7318-00866F3C2FD3}"/>
          </ac:spMkLst>
        </pc:spChg>
        <pc:spChg chg="mod">
          <ac:chgData name="Dmitriy Voloshyn" userId="ae7876fd2b2ecfed" providerId="LiveId" clId="{732C748E-11FF-4E62-9ADB-8AE13C541151}" dt="2024-04-25T03:15:00.918" v="332" actId="1076"/>
          <ac:spMkLst>
            <pc:docMk/>
            <pc:sldMk cId="11934266" sldId="293"/>
            <ac:spMk id="30" creationId="{14AE0EF0-DBFD-6281-9ECE-0A315652F876}"/>
          </ac:spMkLst>
        </pc:spChg>
        <pc:spChg chg="mod">
          <ac:chgData name="Dmitriy Voloshyn" userId="ae7876fd2b2ecfed" providerId="LiveId" clId="{732C748E-11FF-4E62-9ADB-8AE13C541151}" dt="2024-04-25T03:15:00.918" v="332" actId="1076"/>
          <ac:spMkLst>
            <pc:docMk/>
            <pc:sldMk cId="11934266" sldId="293"/>
            <ac:spMk id="31" creationId="{333771D6-884D-6D1E-7877-DF16F2F402E6}"/>
          </ac:spMkLst>
        </pc:spChg>
        <pc:spChg chg="mod">
          <ac:chgData name="Dmitriy Voloshyn" userId="ae7876fd2b2ecfed" providerId="LiveId" clId="{732C748E-11FF-4E62-9ADB-8AE13C541151}" dt="2024-04-25T03:15:00.918" v="332" actId="1076"/>
          <ac:spMkLst>
            <pc:docMk/>
            <pc:sldMk cId="11934266" sldId="293"/>
            <ac:spMk id="32" creationId="{EC6A64B2-8684-E82A-7238-18ACDBFAD601}"/>
          </ac:spMkLst>
        </pc:spChg>
        <pc:spChg chg="mod">
          <ac:chgData name="Dmitriy Voloshyn" userId="ae7876fd2b2ecfed" providerId="LiveId" clId="{732C748E-11FF-4E62-9ADB-8AE13C541151}" dt="2024-04-25T03:15:00.918" v="332" actId="1076"/>
          <ac:spMkLst>
            <pc:docMk/>
            <pc:sldMk cId="11934266" sldId="293"/>
            <ac:spMk id="33" creationId="{10375B75-7251-3915-3170-7C8D0DE8FA34}"/>
          </ac:spMkLst>
        </pc:spChg>
        <pc:spChg chg="mod">
          <ac:chgData name="Dmitriy Voloshyn" userId="ae7876fd2b2ecfed" providerId="LiveId" clId="{732C748E-11FF-4E62-9ADB-8AE13C541151}" dt="2024-04-25T03:15:00.918" v="332" actId="1076"/>
          <ac:spMkLst>
            <pc:docMk/>
            <pc:sldMk cId="11934266" sldId="293"/>
            <ac:spMk id="34" creationId="{0495AB6E-2646-8974-42A2-1FB12E4E1970}"/>
          </ac:spMkLst>
        </pc:spChg>
        <pc:spChg chg="mod">
          <ac:chgData name="Dmitriy Voloshyn" userId="ae7876fd2b2ecfed" providerId="LiveId" clId="{732C748E-11FF-4E62-9ADB-8AE13C541151}" dt="2024-04-25T03:15:00.918" v="332" actId="1076"/>
          <ac:spMkLst>
            <pc:docMk/>
            <pc:sldMk cId="11934266" sldId="293"/>
            <ac:spMk id="35" creationId="{53FC77F3-1EE3-3BD6-F01C-DB1F64CDAE77}"/>
          </ac:spMkLst>
        </pc:spChg>
        <pc:spChg chg="mod">
          <ac:chgData name="Dmitriy Voloshyn" userId="ae7876fd2b2ecfed" providerId="LiveId" clId="{732C748E-11FF-4E62-9ADB-8AE13C541151}" dt="2024-04-25T03:15:00.918" v="332" actId="1076"/>
          <ac:spMkLst>
            <pc:docMk/>
            <pc:sldMk cId="11934266" sldId="293"/>
            <ac:spMk id="37" creationId="{E959EAE1-860E-646C-5F28-AA62B3298706}"/>
          </ac:spMkLst>
        </pc:spChg>
        <pc:grpChg chg="mod">
          <ac:chgData name="Dmitriy Voloshyn" userId="ae7876fd2b2ecfed" providerId="LiveId" clId="{732C748E-11FF-4E62-9ADB-8AE13C541151}" dt="2024-04-25T03:14:15.510" v="244" actId="14100"/>
          <ac:grpSpMkLst>
            <pc:docMk/>
            <pc:sldMk cId="11934266" sldId="293"/>
            <ac:grpSpMk id="13" creationId="{630FD3C7-89C7-494E-7878-A214D2AB9175}"/>
          </ac:grpSpMkLst>
        </pc:grpChg>
        <pc:grpChg chg="mod">
          <ac:chgData name="Dmitriy Voloshyn" userId="ae7876fd2b2ecfed" providerId="LiveId" clId="{732C748E-11FF-4E62-9ADB-8AE13C541151}" dt="2024-04-25T03:13:34.398" v="238" actId="1076"/>
          <ac:grpSpMkLst>
            <pc:docMk/>
            <pc:sldMk cId="11934266" sldId="293"/>
            <ac:grpSpMk id="21" creationId="{F26A7553-5B44-7A69-B750-1BF445EDD2FE}"/>
          </ac:grpSpMkLst>
        </pc:grpChg>
      </pc:sldChg>
      <pc:sldChg chg="add modAnim">
        <pc:chgData name="Dmitriy Voloshyn" userId="ae7876fd2b2ecfed" providerId="LiveId" clId="{732C748E-11FF-4E62-9ADB-8AE13C541151}" dt="2024-04-25T17:17:38.283" v="3025"/>
        <pc:sldMkLst>
          <pc:docMk/>
          <pc:sldMk cId="3980823290" sldId="294"/>
        </pc:sldMkLst>
      </pc:sldChg>
      <pc:sldChg chg="add">
        <pc:chgData name="Dmitriy Voloshyn" userId="ae7876fd2b2ecfed" providerId="LiveId" clId="{732C748E-11FF-4E62-9ADB-8AE13C541151}" dt="2024-04-25T03:17:09.456" v="333"/>
        <pc:sldMkLst>
          <pc:docMk/>
          <pc:sldMk cId="2281093151" sldId="295"/>
        </pc:sldMkLst>
      </pc:sldChg>
      <pc:sldChg chg="add">
        <pc:chgData name="Dmitriy Voloshyn" userId="ae7876fd2b2ecfed" providerId="LiveId" clId="{732C748E-11FF-4E62-9ADB-8AE13C541151}" dt="2024-04-25T14:41:14.619" v="628"/>
        <pc:sldMkLst>
          <pc:docMk/>
          <pc:sldMk cId="1372493616" sldId="296"/>
        </pc:sldMkLst>
      </pc:sldChg>
      <pc:sldChg chg="add">
        <pc:chgData name="Dmitriy Voloshyn" userId="ae7876fd2b2ecfed" providerId="LiveId" clId="{732C748E-11FF-4E62-9ADB-8AE13C541151}" dt="2024-04-25T14:41:14.619" v="628"/>
        <pc:sldMkLst>
          <pc:docMk/>
          <pc:sldMk cId="1254783274" sldId="297"/>
        </pc:sldMkLst>
      </pc:sldChg>
      <pc:sldChg chg="add">
        <pc:chgData name="Dmitriy Voloshyn" userId="ae7876fd2b2ecfed" providerId="LiveId" clId="{732C748E-11FF-4E62-9ADB-8AE13C541151}" dt="2024-04-25T02:59:55.359" v="0"/>
        <pc:sldMkLst>
          <pc:docMk/>
          <pc:sldMk cId="3928225646" sldId="298"/>
        </pc:sldMkLst>
      </pc:sldChg>
      <pc:sldChg chg="add">
        <pc:chgData name="Dmitriy Voloshyn" userId="ae7876fd2b2ecfed" providerId="LiveId" clId="{732C748E-11FF-4E62-9ADB-8AE13C541151}" dt="2024-04-25T02:59:55.359" v="0"/>
        <pc:sldMkLst>
          <pc:docMk/>
          <pc:sldMk cId="490012385" sldId="299"/>
        </pc:sldMkLst>
      </pc:sldChg>
      <pc:sldChg chg="add">
        <pc:chgData name="Dmitriy Voloshyn" userId="ae7876fd2b2ecfed" providerId="LiveId" clId="{732C748E-11FF-4E62-9ADB-8AE13C541151}" dt="2024-04-25T02:59:55.359" v="0"/>
        <pc:sldMkLst>
          <pc:docMk/>
          <pc:sldMk cId="3835537210" sldId="300"/>
        </pc:sldMkLst>
      </pc:sldChg>
      <pc:sldChg chg="add">
        <pc:chgData name="Dmitriy Voloshyn" userId="ae7876fd2b2ecfed" providerId="LiveId" clId="{732C748E-11FF-4E62-9ADB-8AE13C541151}" dt="2024-04-25T14:41:14.619" v="628"/>
        <pc:sldMkLst>
          <pc:docMk/>
          <pc:sldMk cId="2331396017" sldId="301"/>
        </pc:sldMkLst>
      </pc:sldChg>
      <pc:sldChg chg="add">
        <pc:chgData name="Dmitriy Voloshyn" userId="ae7876fd2b2ecfed" providerId="LiveId" clId="{732C748E-11FF-4E62-9ADB-8AE13C541151}" dt="2024-04-25T02:59:55.359" v="0"/>
        <pc:sldMkLst>
          <pc:docMk/>
          <pc:sldMk cId="2256010437" sldId="303"/>
        </pc:sldMkLst>
      </pc:sldChg>
      <pc:sldChg chg="add">
        <pc:chgData name="Dmitriy Voloshyn" userId="ae7876fd2b2ecfed" providerId="LiveId" clId="{732C748E-11FF-4E62-9ADB-8AE13C541151}" dt="2024-04-25T02:59:55.359" v="0"/>
        <pc:sldMkLst>
          <pc:docMk/>
          <pc:sldMk cId="1296889503" sldId="304"/>
        </pc:sldMkLst>
      </pc:sldChg>
      <pc:sldChg chg="modSp add mod">
        <pc:chgData name="Dmitriy Voloshyn" userId="ae7876fd2b2ecfed" providerId="LiveId" clId="{732C748E-11FF-4E62-9ADB-8AE13C541151}" dt="2024-04-25T03:09:49.949" v="196" actId="1036"/>
        <pc:sldMkLst>
          <pc:docMk/>
          <pc:sldMk cId="2779748732" sldId="305"/>
        </pc:sldMkLst>
        <pc:spChg chg="mod">
          <ac:chgData name="Dmitriy Voloshyn" userId="ae7876fd2b2ecfed" providerId="LiveId" clId="{732C748E-11FF-4E62-9ADB-8AE13C541151}" dt="2024-04-25T03:09:49.949" v="196" actId="1036"/>
          <ac:spMkLst>
            <pc:docMk/>
            <pc:sldMk cId="2779748732" sldId="305"/>
            <ac:spMk id="22" creationId="{63745C5D-48B0-E699-FED2-2B8F3C51B4C9}"/>
          </ac:spMkLst>
        </pc:spChg>
        <pc:spChg chg="mod">
          <ac:chgData name="Dmitriy Voloshyn" userId="ae7876fd2b2ecfed" providerId="LiveId" clId="{732C748E-11FF-4E62-9ADB-8AE13C541151}" dt="2024-04-25T03:09:49.949" v="196" actId="1036"/>
          <ac:spMkLst>
            <pc:docMk/>
            <pc:sldMk cId="2779748732" sldId="305"/>
            <ac:spMk id="23" creationId="{4E968F57-EE7C-BEF0-A8EF-F20A8F8400ED}"/>
          </ac:spMkLst>
        </pc:spChg>
        <pc:spChg chg="mod">
          <ac:chgData name="Dmitriy Voloshyn" userId="ae7876fd2b2ecfed" providerId="LiveId" clId="{732C748E-11FF-4E62-9ADB-8AE13C541151}" dt="2024-04-25T03:09:49.949" v="196" actId="1036"/>
          <ac:spMkLst>
            <pc:docMk/>
            <pc:sldMk cId="2779748732" sldId="305"/>
            <ac:spMk id="28" creationId="{0ECBA64B-EEC6-40FC-3BCB-E54EF725A076}"/>
          </ac:spMkLst>
        </pc:spChg>
        <pc:spChg chg="mod">
          <ac:chgData name="Dmitriy Voloshyn" userId="ae7876fd2b2ecfed" providerId="LiveId" clId="{732C748E-11FF-4E62-9ADB-8AE13C541151}" dt="2024-04-25T03:09:49.949" v="196" actId="1036"/>
          <ac:spMkLst>
            <pc:docMk/>
            <pc:sldMk cId="2779748732" sldId="305"/>
            <ac:spMk id="29" creationId="{9C3023EF-5EB8-4EFE-45FE-40ED3BF91DA9}"/>
          </ac:spMkLst>
        </pc:spChg>
        <pc:spChg chg="mod">
          <ac:chgData name="Dmitriy Voloshyn" userId="ae7876fd2b2ecfed" providerId="LiveId" clId="{732C748E-11FF-4E62-9ADB-8AE13C541151}" dt="2024-04-25T03:09:49.949" v="196" actId="1036"/>
          <ac:spMkLst>
            <pc:docMk/>
            <pc:sldMk cId="2779748732" sldId="305"/>
            <ac:spMk id="33" creationId="{E2A32E45-086F-B374-43F9-612D7B9B8FFF}"/>
          </ac:spMkLst>
        </pc:spChg>
        <pc:spChg chg="mod">
          <ac:chgData name="Dmitriy Voloshyn" userId="ae7876fd2b2ecfed" providerId="LiveId" clId="{732C748E-11FF-4E62-9ADB-8AE13C541151}" dt="2024-04-25T03:09:49.949" v="196" actId="1036"/>
          <ac:spMkLst>
            <pc:docMk/>
            <pc:sldMk cId="2779748732" sldId="305"/>
            <ac:spMk id="34" creationId="{0924D901-83D1-DA36-092A-01A7CDFCA216}"/>
          </ac:spMkLst>
        </pc:spChg>
        <pc:grpChg chg="mod">
          <ac:chgData name="Dmitriy Voloshyn" userId="ae7876fd2b2ecfed" providerId="LiveId" clId="{732C748E-11FF-4E62-9ADB-8AE13C541151}" dt="2024-04-25T03:09:49.949" v="196" actId="1036"/>
          <ac:grpSpMkLst>
            <pc:docMk/>
            <pc:sldMk cId="2779748732" sldId="305"/>
            <ac:grpSpMk id="2" creationId="{1C29C351-C6EF-08DD-1F74-4FAE694412A7}"/>
          </ac:grpSpMkLst>
        </pc:grpChg>
        <pc:grpChg chg="mod">
          <ac:chgData name="Dmitriy Voloshyn" userId="ae7876fd2b2ecfed" providerId="LiveId" clId="{732C748E-11FF-4E62-9ADB-8AE13C541151}" dt="2024-04-25T03:09:49.949" v="196" actId="1036"/>
          <ac:grpSpMkLst>
            <pc:docMk/>
            <pc:sldMk cId="2779748732" sldId="305"/>
            <ac:grpSpMk id="12" creationId="{B591FF4B-57AC-18B1-101F-7F8618AB4E06}"/>
          </ac:grpSpMkLst>
        </pc:grpChg>
        <pc:grpChg chg="mod">
          <ac:chgData name="Dmitriy Voloshyn" userId="ae7876fd2b2ecfed" providerId="LiveId" clId="{732C748E-11FF-4E62-9ADB-8AE13C541151}" dt="2024-04-25T03:09:49.949" v="196" actId="1036"/>
          <ac:grpSpMkLst>
            <pc:docMk/>
            <pc:sldMk cId="2779748732" sldId="305"/>
            <ac:grpSpMk id="15" creationId="{652CE434-CD82-D3F4-79DC-5B695EBCFB61}"/>
          </ac:grpSpMkLst>
        </pc:grpChg>
        <pc:grpChg chg="mod">
          <ac:chgData name="Dmitriy Voloshyn" userId="ae7876fd2b2ecfed" providerId="LiveId" clId="{732C748E-11FF-4E62-9ADB-8AE13C541151}" dt="2024-04-25T03:09:49.949" v="196" actId="1036"/>
          <ac:grpSpMkLst>
            <pc:docMk/>
            <pc:sldMk cId="2779748732" sldId="305"/>
            <ac:grpSpMk id="24" creationId="{47847224-D81B-3828-D313-7490F74E1CD1}"/>
          </ac:grpSpMkLst>
        </pc:grpChg>
        <pc:grpChg chg="mod">
          <ac:chgData name="Dmitriy Voloshyn" userId="ae7876fd2b2ecfed" providerId="LiveId" clId="{732C748E-11FF-4E62-9ADB-8AE13C541151}" dt="2024-04-25T03:09:49.949" v="196" actId="1036"/>
          <ac:grpSpMkLst>
            <pc:docMk/>
            <pc:sldMk cId="2779748732" sldId="305"/>
            <ac:grpSpMk id="30" creationId="{73D1CB19-0DD7-194F-82A9-F4D0680E8BAF}"/>
          </ac:grpSpMkLst>
        </pc:grpChg>
        <pc:grpChg chg="mod">
          <ac:chgData name="Dmitriy Voloshyn" userId="ae7876fd2b2ecfed" providerId="LiveId" clId="{732C748E-11FF-4E62-9ADB-8AE13C541151}" dt="2024-04-25T03:09:49.949" v="196" actId="1036"/>
          <ac:grpSpMkLst>
            <pc:docMk/>
            <pc:sldMk cId="2779748732" sldId="305"/>
            <ac:grpSpMk id="35" creationId="{8DA36F00-2924-96BE-CB9F-052B0A313322}"/>
          </ac:grpSpMkLst>
        </pc:grpChg>
      </pc:sldChg>
      <pc:sldChg chg="modSp add">
        <pc:chgData name="Dmitriy Voloshyn" userId="ae7876fd2b2ecfed" providerId="LiveId" clId="{732C748E-11FF-4E62-9ADB-8AE13C541151}" dt="2024-04-25T03:10:05.085" v="197" actId="20577"/>
        <pc:sldMkLst>
          <pc:docMk/>
          <pc:sldMk cId="2030405150" sldId="306"/>
        </pc:sldMkLst>
        <pc:spChg chg="mod">
          <ac:chgData name="Dmitriy Voloshyn" userId="ae7876fd2b2ecfed" providerId="LiveId" clId="{732C748E-11FF-4E62-9ADB-8AE13C541151}" dt="2024-04-25T03:10:05.085" v="197" actId="20577"/>
          <ac:spMkLst>
            <pc:docMk/>
            <pc:sldMk cId="2030405150" sldId="306"/>
            <ac:spMk id="4" creationId="{08D3B62E-D45F-993D-357D-041D56AF2EC6}"/>
          </ac:spMkLst>
        </pc:spChg>
      </pc:sldChg>
      <pc:sldChg chg="del">
        <pc:chgData name="Dmitriy Voloshyn" userId="ae7876fd2b2ecfed" providerId="LiveId" clId="{732C748E-11FF-4E62-9ADB-8AE13C541151}" dt="2024-04-25T03:08:51.097" v="185" actId="47"/>
        <pc:sldMkLst>
          <pc:docMk/>
          <pc:sldMk cId="2349647039" sldId="315"/>
        </pc:sldMkLst>
      </pc:sldChg>
      <pc:sldChg chg="del">
        <pc:chgData name="Dmitriy Voloshyn" userId="ae7876fd2b2ecfed" providerId="LiveId" clId="{732C748E-11FF-4E62-9ADB-8AE13C541151}" dt="2024-04-25T03:08:51.097" v="185" actId="47"/>
        <pc:sldMkLst>
          <pc:docMk/>
          <pc:sldMk cId="78645124" sldId="316"/>
        </pc:sldMkLst>
      </pc:sldChg>
      <pc:sldChg chg="addSp delSp modSp mod delAnim modAnim">
        <pc:chgData name="Dmitriy Voloshyn" userId="ae7876fd2b2ecfed" providerId="LiveId" clId="{732C748E-11FF-4E62-9ADB-8AE13C541151}" dt="2024-04-25T17:19:53.732" v="3047"/>
        <pc:sldMkLst>
          <pc:docMk/>
          <pc:sldMk cId="2684701074" sldId="317"/>
        </pc:sldMkLst>
        <pc:spChg chg="add mod">
          <ac:chgData name="Dmitriy Voloshyn" userId="ae7876fd2b2ecfed" providerId="LiveId" clId="{732C748E-11FF-4E62-9ADB-8AE13C541151}" dt="2024-04-25T14:44:26.850" v="708" actId="1076"/>
          <ac:spMkLst>
            <pc:docMk/>
            <pc:sldMk cId="2684701074" sldId="317"/>
            <ac:spMk id="2" creationId="{22FF2259-5CD8-C0FF-5E33-E140B2F34DAE}"/>
          </ac:spMkLst>
        </pc:spChg>
        <pc:spChg chg="del">
          <ac:chgData name="Dmitriy Voloshyn" userId="ae7876fd2b2ecfed" providerId="LiveId" clId="{732C748E-11FF-4E62-9ADB-8AE13C541151}" dt="2024-04-25T14:43:34.652" v="700" actId="478"/>
          <ac:spMkLst>
            <pc:docMk/>
            <pc:sldMk cId="2684701074" sldId="317"/>
            <ac:spMk id="4" creationId="{DEF4650A-A4B9-5247-9BD4-9BA492D44EA7}"/>
          </ac:spMkLst>
        </pc:spChg>
        <pc:spChg chg="add del mod">
          <ac:chgData name="Dmitriy Voloshyn" userId="ae7876fd2b2ecfed" providerId="LiveId" clId="{732C748E-11FF-4E62-9ADB-8AE13C541151}" dt="2024-04-25T14:43:36.744" v="702" actId="478"/>
          <ac:spMkLst>
            <pc:docMk/>
            <pc:sldMk cId="2684701074" sldId="317"/>
            <ac:spMk id="5" creationId="{05191846-E12E-D77B-8BB4-80D959E1DF98}"/>
          </ac:spMkLst>
        </pc:spChg>
        <pc:spChg chg="add del mod">
          <ac:chgData name="Dmitriy Voloshyn" userId="ae7876fd2b2ecfed" providerId="LiveId" clId="{732C748E-11FF-4E62-9ADB-8AE13C541151}" dt="2024-04-25T14:44:06.518" v="704" actId="478"/>
          <ac:spMkLst>
            <pc:docMk/>
            <pc:sldMk cId="2684701074" sldId="317"/>
            <ac:spMk id="6" creationId="{32FAABD5-82EC-15E1-08D5-9D7F611F3326}"/>
          </ac:spMkLst>
        </pc:spChg>
        <pc:spChg chg="mod">
          <ac:chgData name="Dmitriy Voloshyn" userId="ae7876fd2b2ecfed" providerId="LiveId" clId="{732C748E-11FF-4E62-9ADB-8AE13C541151}" dt="2024-04-25T14:44:31.727" v="709" actId="1076"/>
          <ac:spMkLst>
            <pc:docMk/>
            <pc:sldMk cId="2684701074" sldId="317"/>
            <ac:spMk id="7" creationId="{6F17492D-4E57-A67B-063B-B1774AF4ACAD}"/>
          </ac:spMkLst>
        </pc:spChg>
        <pc:spChg chg="mod">
          <ac:chgData name="Dmitriy Voloshyn" userId="ae7876fd2b2ecfed" providerId="LiveId" clId="{732C748E-11FF-4E62-9ADB-8AE13C541151}" dt="2024-04-25T14:44:31.727" v="709" actId="1076"/>
          <ac:spMkLst>
            <pc:docMk/>
            <pc:sldMk cId="2684701074" sldId="317"/>
            <ac:spMk id="8" creationId="{2ADAA875-FBDC-CE14-B3A5-51E62A67D479}"/>
          </ac:spMkLst>
        </pc:spChg>
        <pc:spChg chg="add mod">
          <ac:chgData name="Dmitriy Voloshyn" userId="ae7876fd2b2ecfed" providerId="LiveId" clId="{732C748E-11FF-4E62-9ADB-8AE13C541151}" dt="2024-04-25T14:44:06.731" v="705"/>
          <ac:spMkLst>
            <pc:docMk/>
            <pc:sldMk cId="2684701074" sldId="317"/>
            <ac:spMk id="9" creationId="{086831CE-0956-3447-0AB1-6C274078EE74}"/>
          </ac:spMkLst>
        </pc:spChg>
        <pc:spChg chg="mod">
          <ac:chgData name="Dmitriy Voloshyn" userId="ae7876fd2b2ecfed" providerId="LiveId" clId="{732C748E-11FF-4E62-9ADB-8AE13C541151}" dt="2024-04-25T14:44:31.727" v="709" actId="1076"/>
          <ac:spMkLst>
            <pc:docMk/>
            <pc:sldMk cId="2684701074" sldId="317"/>
            <ac:spMk id="14" creationId="{4E4FF088-9164-B577-C5F4-D7ACCD5B6029}"/>
          </ac:spMkLst>
        </pc:spChg>
        <pc:spChg chg="mod">
          <ac:chgData name="Dmitriy Voloshyn" userId="ae7876fd2b2ecfed" providerId="LiveId" clId="{732C748E-11FF-4E62-9ADB-8AE13C541151}" dt="2024-04-25T14:44:31.727" v="709" actId="1076"/>
          <ac:spMkLst>
            <pc:docMk/>
            <pc:sldMk cId="2684701074" sldId="317"/>
            <ac:spMk id="15" creationId="{4B02C66F-2721-1863-C62C-99FA9855D5F8}"/>
          </ac:spMkLst>
        </pc:spChg>
        <pc:spChg chg="mod">
          <ac:chgData name="Dmitriy Voloshyn" userId="ae7876fd2b2ecfed" providerId="LiveId" clId="{732C748E-11FF-4E62-9ADB-8AE13C541151}" dt="2024-04-25T14:44:31.727" v="709" actId="1076"/>
          <ac:spMkLst>
            <pc:docMk/>
            <pc:sldMk cId="2684701074" sldId="317"/>
            <ac:spMk id="16" creationId="{2DCBC0DD-6052-0BCA-46E6-A808676F3310}"/>
          </ac:spMkLst>
        </pc:spChg>
        <pc:spChg chg="mod">
          <ac:chgData name="Dmitriy Voloshyn" userId="ae7876fd2b2ecfed" providerId="LiveId" clId="{732C748E-11FF-4E62-9ADB-8AE13C541151}" dt="2024-04-25T14:44:31.727" v="709" actId="1076"/>
          <ac:spMkLst>
            <pc:docMk/>
            <pc:sldMk cId="2684701074" sldId="317"/>
            <ac:spMk id="21" creationId="{AEBCF709-29CB-7F33-E8BC-8C71F55C601D}"/>
          </ac:spMkLst>
        </pc:spChg>
        <pc:spChg chg="mod">
          <ac:chgData name="Dmitriy Voloshyn" userId="ae7876fd2b2ecfed" providerId="LiveId" clId="{732C748E-11FF-4E62-9ADB-8AE13C541151}" dt="2024-04-25T14:44:31.727" v="709" actId="1076"/>
          <ac:spMkLst>
            <pc:docMk/>
            <pc:sldMk cId="2684701074" sldId="317"/>
            <ac:spMk id="27" creationId="{05F72AB7-C63C-94A5-0549-AB5D5523108D}"/>
          </ac:spMkLst>
        </pc:spChg>
        <pc:grpChg chg="mod">
          <ac:chgData name="Dmitriy Voloshyn" userId="ae7876fd2b2ecfed" providerId="LiveId" clId="{732C748E-11FF-4E62-9ADB-8AE13C541151}" dt="2024-04-25T14:44:31.727" v="709" actId="1076"/>
          <ac:grpSpMkLst>
            <pc:docMk/>
            <pc:sldMk cId="2684701074" sldId="317"/>
            <ac:grpSpMk id="17" creationId="{A0A2D680-785F-F365-CA0F-A1AA7AAB9052}"/>
          </ac:grpSpMkLst>
        </pc:grpChg>
        <pc:grpChg chg="mod">
          <ac:chgData name="Dmitriy Voloshyn" userId="ae7876fd2b2ecfed" providerId="LiveId" clId="{732C748E-11FF-4E62-9ADB-8AE13C541151}" dt="2024-04-25T14:44:31.727" v="709" actId="1076"/>
          <ac:grpSpMkLst>
            <pc:docMk/>
            <pc:sldMk cId="2684701074" sldId="317"/>
            <ac:grpSpMk id="18" creationId="{DBC5B25C-A2F7-ED23-18E5-E86987E5074D}"/>
          </ac:grpSpMkLst>
        </pc:grpChg>
        <pc:grpChg chg="mod">
          <ac:chgData name="Dmitriy Voloshyn" userId="ae7876fd2b2ecfed" providerId="LiveId" clId="{732C748E-11FF-4E62-9ADB-8AE13C541151}" dt="2024-04-25T14:44:31.727" v="709" actId="1076"/>
          <ac:grpSpMkLst>
            <pc:docMk/>
            <pc:sldMk cId="2684701074" sldId="317"/>
            <ac:grpSpMk id="26" creationId="{023867B2-A794-7028-3128-4C1235E4C69B}"/>
          </ac:grpSpMkLst>
        </pc:grpChg>
      </pc:sldChg>
      <pc:sldChg chg="modSp mod">
        <pc:chgData name="Dmitriy Voloshyn" userId="ae7876fd2b2ecfed" providerId="LiveId" clId="{732C748E-11FF-4E62-9ADB-8AE13C541151}" dt="2024-04-25T14:44:18.110" v="707" actId="1076"/>
        <pc:sldMkLst>
          <pc:docMk/>
          <pc:sldMk cId="2019569902" sldId="318"/>
        </pc:sldMkLst>
        <pc:spChg chg="mod">
          <ac:chgData name="Dmitriy Voloshyn" userId="ae7876fd2b2ecfed" providerId="LiveId" clId="{732C748E-11FF-4E62-9ADB-8AE13C541151}" dt="2024-04-25T14:44:18.110" v="707" actId="1076"/>
          <ac:spMkLst>
            <pc:docMk/>
            <pc:sldMk cId="2019569902" sldId="318"/>
            <ac:spMk id="50" creationId="{1EED694D-D6B2-056B-9F3A-D856C94A0A40}"/>
          </ac:spMkLst>
        </pc:spChg>
      </pc:sldChg>
      <pc:sldChg chg="modSp mod">
        <pc:chgData name="Dmitriy Voloshyn" userId="ae7876fd2b2ecfed" providerId="LiveId" clId="{732C748E-11FF-4E62-9ADB-8AE13C541151}" dt="2024-04-25T15:01:21.122" v="1014" actId="14100"/>
        <pc:sldMkLst>
          <pc:docMk/>
          <pc:sldMk cId="1446501541" sldId="319"/>
        </pc:sldMkLst>
        <pc:spChg chg="mod">
          <ac:chgData name="Dmitriy Voloshyn" userId="ae7876fd2b2ecfed" providerId="LiveId" clId="{732C748E-11FF-4E62-9ADB-8AE13C541151}" dt="2024-04-25T15:01:21.122" v="1014" actId="14100"/>
          <ac:spMkLst>
            <pc:docMk/>
            <pc:sldMk cId="1446501541" sldId="319"/>
            <ac:spMk id="7" creationId="{3D7CA8EB-DBAC-6317-FAA3-B6A1CA4D08DB}"/>
          </ac:spMkLst>
        </pc:spChg>
        <pc:spChg chg="mod">
          <ac:chgData name="Dmitriy Voloshyn" userId="ae7876fd2b2ecfed" providerId="LiveId" clId="{732C748E-11FF-4E62-9ADB-8AE13C541151}" dt="2024-04-25T15:01:10.750" v="1010" actId="14100"/>
          <ac:spMkLst>
            <pc:docMk/>
            <pc:sldMk cId="1446501541" sldId="319"/>
            <ac:spMk id="8" creationId="{090FE3FA-231C-EF93-98EA-E1CCD70BEC65}"/>
          </ac:spMkLst>
        </pc:spChg>
        <pc:spChg chg="mod">
          <ac:chgData name="Dmitriy Voloshyn" userId="ae7876fd2b2ecfed" providerId="LiveId" clId="{732C748E-11FF-4E62-9ADB-8AE13C541151}" dt="2024-04-25T15:01:05.670" v="1009" actId="14100"/>
          <ac:spMkLst>
            <pc:docMk/>
            <pc:sldMk cId="1446501541" sldId="319"/>
            <ac:spMk id="11" creationId="{60C54DFB-EF96-B47A-02F3-EC56C6EEABDF}"/>
          </ac:spMkLst>
        </pc:spChg>
        <pc:spChg chg="mod">
          <ac:chgData name="Dmitriy Voloshyn" userId="ae7876fd2b2ecfed" providerId="LiveId" clId="{732C748E-11FF-4E62-9ADB-8AE13C541151}" dt="2024-04-25T15:00:53.271" v="1005" actId="14100"/>
          <ac:spMkLst>
            <pc:docMk/>
            <pc:sldMk cId="1446501541" sldId="319"/>
            <ac:spMk id="12" creationId="{943F418A-1AC4-2572-B45A-0A0F8B92C01B}"/>
          </ac:spMkLst>
        </pc:spChg>
      </pc:sldChg>
      <pc:sldChg chg="del">
        <pc:chgData name="Dmitriy Voloshyn" userId="ae7876fd2b2ecfed" providerId="LiveId" clId="{732C748E-11FF-4E62-9ADB-8AE13C541151}" dt="2024-04-25T03:01:06.695" v="93" actId="47"/>
        <pc:sldMkLst>
          <pc:docMk/>
          <pc:sldMk cId="3259647663" sldId="321"/>
        </pc:sldMkLst>
      </pc:sldChg>
      <pc:sldChg chg="delSp modSp add mod">
        <pc:chgData name="Dmitriy Voloshyn" userId="ae7876fd2b2ecfed" providerId="LiveId" clId="{732C748E-11FF-4E62-9ADB-8AE13C541151}" dt="2024-04-25T03:00:42.731" v="92" actId="27636"/>
        <pc:sldMkLst>
          <pc:docMk/>
          <pc:sldMk cId="2876194400" sldId="322"/>
        </pc:sldMkLst>
        <pc:spChg chg="mod">
          <ac:chgData name="Dmitriy Voloshyn" userId="ae7876fd2b2ecfed" providerId="LiveId" clId="{732C748E-11FF-4E62-9ADB-8AE13C541151}" dt="2024-04-25T03:00:42.731" v="92" actId="27636"/>
          <ac:spMkLst>
            <pc:docMk/>
            <pc:sldMk cId="2876194400" sldId="322"/>
            <ac:spMk id="2" creationId="{A01261E6-825A-2EEF-EFEF-23184ABC7949}"/>
          </ac:spMkLst>
        </pc:spChg>
        <pc:spChg chg="mod">
          <ac:chgData name="Dmitriy Voloshyn" userId="ae7876fd2b2ecfed" providerId="LiveId" clId="{732C748E-11FF-4E62-9ADB-8AE13C541151}" dt="2024-04-25T03:00:37.883" v="88" actId="1076"/>
          <ac:spMkLst>
            <pc:docMk/>
            <pc:sldMk cId="2876194400" sldId="322"/>
            <ac:spMk id="3" creationId="{7D3A79D0-9009-D480-7C74-DAF92AD0C637}"/>
          </ac:spMkLst>
        </pc:spChg>
        <pc:spChg chg="del mod">
          <ac:chgData name="Dmitriy Voloshyn" userId="ae7876fd2b2ecfed" providerId="LiveId" clId="{732C748E-11FF-4E62-9ADB-8AE13C541151}" dt="2024-04-25T03:00:32.590" v="87" actId="478"/>
          <ac:spMkLst>
            <pc:docMk/>
            <pc:sldMk cId="2876194400" sldId="322"/>
            <ac:spMk id="8" creationId="{74212F87-EE05-AC84-DFC7-76B64C6A4E39}"/>
          </ac:spMkLst>
        </pc:spChg>
        <pc:spChg chg="mod">
          <ac:chgData name="Dmitriy Voloshyn" userId="ae7876fd2b2ecfed" providerId="LiveId" clId="{732C748E-11FF-4E62-9ADB-8AE13C541151}" dt="2024-04-25T03:00:37.883" v="88" actId="1076"/>
          <ac:spMkLst>
            <pc:docMk/>
            <pc:sldMk cId="2876194400" sldId="322"/>
            <ac:spMk id="9" creationId="{84CC6CD3-143C-AAB7-A886-D57DB07FEF7F}"/>
          </ac:spMkLst>
        </pc:spChg>
      </pc:sldChg>
      <pc:sldChg chg="addSp delSp modSp add mod addAnim delAnim">
        <pc:chgData name="Dmitriy Voloshyn" userId="ae7876fd2b2ecfed" providerId="LiveId" clId="{732C748E-11FF-4E62-9ADB-8AE13C541151}" dt="2024-04-25T03:12:08.772" v="208" actId="207"/>
        <pc:sldMkLst>
          <pc:docMk/>
          <pc:sldMk cId="2899146231" sldId="323"/>
        </pc:sldMkLst>
        <pc:spChg chg="add del mod">
          <ac:chgData name="Dmitriy Voloshyn" userId="ae7876fd2b2ecfed" providerId="LiveId" clId="{732C748E-11FF-4E62-9ADB-8AE13C541151}" dt="2024-04-25T03:07:06.523" v="178" actId="1035"/>
          <ac:spMkLst>
            <pc:docMk/>
            <pc:sldMk cId="2899146231" sldId="323"/>
            <ac:spMk id="2" creationId="{48362AC6-D778-7319-14AC-E6FF20A231DB}"/>
          </ac:spMkLst>
        </pc:spChg>
        <pc:spChg chg="add del mod">
          <ac:chgData name="Dmitriy Voloshyn" userId="ae7876fd2b2ecfed" providerId="LiveId" clId="{732C748E-11FF-4E62-9ADB-8AE13C541151}" dt="2024-04-25T03:07:06.523" v="178" actId="1035"/>
          <ac:spMkLst>
            <pc:docMk/>
            <pc:sldMk cId="2899146231" sldId="323"/>
            <ac:spMk id="3" creationId="{805727A6-15A3-DFEB-C6AD-39CCA52B5A05}"/>
          </ac:spMkLst>
        </pc:spChg>
        <pc:spChg chg="add del mod">
          <ac:chgData name="Dmitriy Voloshyn" userId="ae7876fd2b2ecfed" providerId="LiveId" clId="{732C748E-11FF-4E62-9ADB-8AE13C541151}" dt="2024-04-25T03:07:06.523" v="178" actId="1035"/>
          <ac:spMkLst>
            <pc:docMk/>
            <pc:sldMk cId="2899146231" sldId="323"/>
            <ac:spMk id="57" creationId="{F73B7385-791E-68AB-610D-BAEF13B83DBE}"/>
          </ac:spMkLst>
        </pc:spChg>
        <pc:spChg chg="mod">
          <ac:chgData name="Dmitriy Voloshyn" userId="ae7876fd2b2ecfed" providerId="LiveId" clId="{732C748E-11FF-4E62-9ADB-8AE13C541151}" dt="2024-04-25T03:12:03.550" v="206" actId="208"/>
          <ac:spMkLst>
            <pc:docMk/>
            <pc:sldMk cId="2899146231" sldId="323"/>
            <ac:spMk id="65" creationId="{1F430C6E-B5AF-245D-5371-7070F3501999}"/>
          </ac:spMkLst>
        </pc:spChg>
        <pc:spChg chg="mod">
          <ac:chgData name="Dmitriy Voloshyn" userId="ae7876fd2b2ecfed" providerId="LiveId" clId="{732C748E-11FF-4E62-9ADB-8AE13C541151}" dt="2024-04-25T03:12:03.550" v="206" actId="208"/>
          <ac:spMkLst>
            <pc:docMk/>
            <pc:sldMk cId="2899146231" sldId="323"/>
            <ac:spMk id="67" creationId="{53E1B505-2CFD-47E4-966E-E6AE87B536F1}"/>
          </ac:spMkLst>
        </pc:spChg>
        <pc:spChg chg="mod">
          <ac:chgData name="Dmitriy Voloshyn" userId="ae7876fd2b2ecfed" providerId="LiveId" clId="{732C748E-11FF-4E62-9ADB-8AE13C541151}" dt="2024-04-25T03:12:08.772" v="208" actId="207"/>
          <ac:spMkLst>
            <pc:docMk/>
            <pc:sldMk cId="2899146231" sldId="323"/>
            <ac:spMk id="77" creationId="{6A08A9A0-942A-4903-3924-91E7C3ED6C33}"/>
          </ac:spMkLst>
        </pc:spChg>
        <pc:spChg chg="mod">
          <ac:chgData name="Dmitriy Voloshyn" userId="ae7876fd2b2ecfed" providerId="LiveId" clId="{732C748E-11FF-4E62-9ADB-8AE13C541151}" dt="2024-04-25T03:12:08.772" v="208" actId="207"/>
          <ac:spMkLst>
            <pc:docMk/>
            <pc:sldMk cId="2899146231" sldId="323"/>
            <ac:spMk id="79" creationId="{0A7D1D06-6EE7-62E3-CE70-3E0ADC778EC8}"/>
          </ac:spMkLst>
        </pc:spChg>
        <pc:spChg chg="add del mod">
          <ac:chgData name="Dmitriy Voloshyn" userId="ae7876fd2b2ecfed" providerId="LiveId" clId="{732C748E-11FF-4E62-9ADB-8AE13C541151}" dt="2024-04-25T03:07:06.523" v="178" actId="1035"/>
          <ac:spMkLst>
            <pc:docMk/>
            <pc:sldMk cId="2899146231" sldId="323"/>
            <ac:spMk id="81" creationId="{422E303B-6200-2B41-714C-4E5F279E76B9}"/>
          </ac:spMkLst>
        </pc:spChg>
        <pc:spChg chg="add del mod">
          <ac:chgData name="Dmitriy Voloshyn" userId="ae7876fd2b2ecfed" providerId="LiveId" clId="{732C748E-11FF-4E62-9ADB-8AE13C541151}" dt="2024-04-25T03:07:06.523" v="178" actId="1035"/>
          <ac:spMkLst>
            <pc:docMk/>
            <pc:sldMk cId="2899146231" sldId="323"/>
            <ac:spMk id="90" creationId="{F31818A2-CC67-86AF-CF90-D1DC39789CA8}"/>
          </ac:spMkLst>
        </pc:spChg>
        <pc:spChg chg="add del mod">
          <ac:chgData name="Dmitriy Voloshyn" userId="ae7876fd2b2ecfed" providerId="LiveId" clId="{732C748E-11FF-4E62-9ADB-8AE13C541151}" dt="2024-04-25T03:07:06.523" v="178" actId="1035"/>
          <ac:spMkLst>
            <pc:docMk/>
            <pc:sldMk cId="2899146231" sldId="323"/>
            <ac:spMk id="91" creationId="{2F3A2C65-C1C0-C8C6-406A-627B8471F8BB}"/>
          </ac:spMkLst>
        </pc:spChg>
        <pc:spChg chg="add del mod">
          <ac:chgData name="Dmitriy Voloshyn" userId="ae7876fd2b2ecfed" providerId="LiveId" clId="{732C748E-11FF-4E62-9ADB-8AE13C541151}" dt="2024-04-25T03:07:06.523" v="178" actId="1035"/>
          <ac:spMkLst>
            <pc:docMk/>
            <pc:sldMk cId="2899146231" sldId="323"/>
            <ac:spMk id="100" creationId="{41990D2E-7AD6-A301-5B09-CE908D752D3A}"/>
          </ac:spMkLst>
        </pc:spChg>
        <pc:grpChg chg="add del mod">
          <ac:chgData name="Dmitriy Voloshyn" userId="ae7876fd2b2ecfed" providerId="LiveId" clId="{732C748E-11FF-4E62-9ADB-8AE13C541151}" dt="2024-04-25T03:07:06.523" v="178" actId="1035"/>
          <ac:grpSpMkLst>
            <pc:docMk/>
            <pc:sldMk cId="2899146231" sldId="323"/>
            <ac:grpSpMk id="60" creationId="{26D4765D-DECA-BB3B-272B-D29AC91AFC09}"/>
          </ac:grpSpMkLst>
        </pc:grpChg>
        <pc:grpChg chg="add del mod">
          <ac:chgData name="Dmitriy Voloshyn" userId="ae7876fd2b2ecfed" providerId="LiveId" clId="{732C748E-11FF-4E62-9ADB-8AE13C541151}" dt="2024-04-25T03:07:06.523" v="178" actId="1035"/>
          <ac:grpSpMkLst>
            <pc:docMk/>
            <pc:sldMk cId="2899146231" sldId="323"/>
            <ac:grpSpMk id="70" creationId="{C68CBE75-D704-C928-DD45-3B42FA6E1666}"/>
          </ac:grpSpMkLst>
        </pc:grpChg>
        <pc:grpChg chg="add del mod">
          <ac:chgData name="Dmitriy Voloshyn" userId="ae7876fd2b2ecfed" providerId="LiveId" clId="{732C748E-11FF-4E62-9ADB-8AE13C541151}" dt="2024-04-25T03:07:06.523" v="178" actId="1035"/>
          <ac:grpSpMkLst>
            <pc:docMk/>
            <pc:sldMk cId="2899146231" sldId="323"/>
            <ac:grpSpMk id="82" creationId="{A6B2D5A6-909C-473C-11D4-CB7784D90AC5}"/>
          </ac:grpSpMkLst>
        </pc:grpChg>
        <pc:grpChg chg="add del mod">
          <ac:chgData name="Dmitriy Voloshyn" userId="ae7876fd2b2ecfed" providerId="LiveId" clId="{732C748E-11FF-4E62-9ADB-8AE13C541151}" dt="2024-04-25T03:07:06.523" v="178" actId="1035"/>
          <ac:grpSpMkLst>
            <pc:docMk/>
            <pc:sldMk cId="2899146231" sldId="323"/>
            <ac:grpSpMk id="101" creationId="{2734DC89-CC1D-34E9-7576-375759FC7742}"/>
          </ac:grpSpMkLst>
        </pc:grpChg>
        <pc:grpChg chg="add del mod">
          <ac:chgData name="Dmitriy Voloshyn" userId="ae7876fd2b2ecfed" providerId="LiveId" clId="{732C748E-11FF-4E62-9ADB-8AE13C541151}" dt="2024-04-25T03:07:06.523" v="178" actId="1035"/>
          <ac:grpSpMkLst>
            <pc:docMk/>
            <pc:sldMk cId="2899146231" sldId="323"/>
            <ac:grpSpMk id="102" creationId="{EFC889E1-39BC-CB95-2C82-17F680FAE85D}"/>
          </ac:grpSpMkLst>
        </pc:grpChg>
        <pc:grpChg chg="add del mod">
          <ac:chgData name="Dmitriy Voloshyn" userId="ae7876fd2b2ecfed" providerId="LiveId" clId="{732C748E-11FF-4E62-9ADB-8AE13C541151}" dt="2024-04-25T03:07:06.523" v="178" actId="1035"/>
          <ac:grpSpMkLst>
            <pc:docMk/>
            <pc:sldMk cId="2899146231" sldId="323"/>
            <ac:grpSpMk id="103" creationId="{E2143D6D-1C8D-70D5-7EB0-170D9E7258C2}"/>
          </ac:grpSpMkLst>
        </pc:grpChg>
        <pc:cxnChg chg="add del mod">
          <ac:chgData name="Dmitriy Voloshyn" userId="ae7876fd2b2ecfed" providerId="LiveId" clId="{732C748E-11FF-4E62-9ADB-8AE13C541151}" dt="2024-04-25T03:11:30.877" v="200" actId="208"/>
          <ac:cxnSpMkLst>
            <pc:docMk/>
            <pc:sldMk cId="2899146231" sldId="323"/>
            <ac:cxnSpMk id="58" creationId="{833D4D02-0490-D277-D013-33FA1A02ECF4}"/>
          </ac:cxnSpMkLst>
        </pc:cxnChg>
        <pc:cxnChg chg="add del mod">
          <ac:chgData name="Dmitriy Voloshyn" userId="ae7876fd2b2ecfed" providerId="LiveId" clId="{732C748E-11FF-4E62-9ADB-8AE13C541151}" dt="2024-04-25T03:11:30.877" v="200" actId="208"/>
          <ac:cxnSpMkLst>
            <pc:docMk/>
            <pc:sldMk cId="2899146231" sldId="323"/>
            <ac:cxnSpMk id="59" creationId="{69DEFD84-2073-4876-A0C8-B67B8D348D1E}"/>
          </ac:cxnSpMkLst>
        </pc:cxnChg>
        <pc:cxnChg chg="mod">
          <ac:chgData name="Dmitriy Voloshyn" userId="ae7876fd2b2ecfed" providerId="LiveId" clId="{732C748E-11FF-4E62-9ADB-8AE13C541151}" dt="2024-04-25T03:07:06.320" v="177" actId="21"/>
          <ac:cxnSpMkLst>
            <pc:docMk/>
            <pc:sldMk cId="2899146231" sldId="323"/>
            <ac:cxnSpMk id="66" creationId="{19E46705-8830-FB73-4D2D-988AE8D5B32D}"/>
          </ac:cxnSpMkLst>
        </pc:cxnChg>
        <pc:cxnChg chg="mod">
          <ac:chgData name="Dmitriy Voloshyn" userId="ae7876fd2b2ecfed" providerId="LiveId" clId="{732C748E-11FF-4E62-9ADB-8AE13C541151}" dt="2024-04-25T03:07:06.320" v="177" actId="21"/>
          <ac:cxnSpMkLst>
            <pc:docMk/>
            <pc:sldMk cId="2899146231" sldId="323"/>
            <ac:cxnSpMk id="76" creationId="{91BD5737-A449-5374-514A-8FA59E866FCE}"/>
          </ac:cxnSpMkLst>
        </pc:cxnChg>
      </pc:sldChg>
      <pc:sldChg chg="add del">
        <pc:chgData name="Dmitriy Voloshyn" userId="ae7876fd2b2ecfed" providerId="LiveId" clId="{732C748E-11FF-4E62-9ADB-8AE13C541151}" dt="2024-04-25T03:14:10.953" v="243" actId="47"/>
        <pc:sldMkLst>
          <pc:docMk/>
          <pc:sldMk cId="1554701246" sldId="324"/>
        </pc:sldMkLst>
      </pc:sldChg>
      <pc:sldChg chg="addSp delSp modSp new mod addAnim delAnim modAnim">
        <pc:chgData name="Dmitriy Voloshyn" userId="ae7876fd2b2ecfed" providerId="LiveId" clId="{732C748E-11FF-4E62-9ADB-8AE13C541151}" dt="2024-04-25T17:23:33.766" v="3055" actId="1037"/>
        <pc:sldMkLst>
          <pc:docMk/>
          <pc:sldMk cId="2764390462" sldId="324"/>
        </pc:sldMkLst>
        <pc:spChg chg="del">
          <ac:chgData name="Dmitriy Voloshyn" userId="ae7876fd2b2ecfed" providerId="LiveId" clId="{732C748E-11FF-4E62-9ADB-8AE13C541151}" dt="2024-04-25T14:44:56.137" v="711" actId="478"/>
          <ac:spMkLst>
            <pc:docMk/>
            <pc:sldMk cId="2764390462" sldId="324"/>
            <ac:spMk id="2" creationId="{12A897DD-7BD9-0654-95F5-0DE42B340C17}"/>
          </ac:spMkLst>
        </pc:spChg>
        <pc:spChg chg="del">
          <ac:chgData name="Dmitriy Voloshyn" userId="ae7876fd2b2ecfed" providerId="LiveId" clId="{732C748E-11FF-4E62-9ADB-8AE13C541151}" dt="2024-04-25T14:44:56.137" v="711" actId="478"/>
          <ac:spMkLst>
            <pc:docMk/>
            <pc:sldMk cId="2764390462" sldId="324"/>
            <ac:spMk id="3" creationId="{0D99AA3F-CC9E-3DCD-2917-5D86A2BB4C20}"/>
          </ac:spMkLst>
        </pc:spChg>
        <pc:spChg chg="add del mod">
          <ac:chgData name="Dmitriy Voloshyn" userId="ae7876fd2b2ecfed" providerId="LiveId" clId="{732C748E-11FF-4E62-9ADB-8AE13C541151}" dt="2024-04-25T14:45:08.324" v="723" actId="478"/>
          <ac:spMkLst>
            <pc:docMk/>
            <pc:sldMk cId="2764390462" sldId="324"/>
            <ac:spMk id="4" creationId="{837C92C5-9ACE-150B-4259-28F607A0EF87}"/>
          </ac:spMkLst>
        </pc:spChg>
        <pc:spChg chg="add mod">
          <ac:chgData name="Dmitriy Voloshyn" userId="ae7876fd2b2ecfed" providerId="LiveId" clId="{732C748E-11FF-4E62-9ADB-8AE13C541151}" dt="2024-04-25T15:10:58.475" v="1168" actId="1076"/>
          <ac:spMkLst>
            <pc:docMk/>
            <pc:sldMk cId="2764390462" sldId="324"/>
            <ac:spMk id="5" creationId="{973BCCB4-1747-860A-A536-197CEAE9264B}"/>
          </ac:spMkLst>
        </pc:spChg>
        <pc:spChg chg="mod">
          <ac:chgData name="Dmitriy Voloshyn" userId="ae7876fd2b2ecfed" providerId="LiveId" clId="{732C748E-11FF-4E62-9ADB-8AE13C541151}" dt="2024-04-25T14:48:02.187" v="748"/>
          <ac:spMkLst>
            <pc:docMk/>
            <pc:sldMk cId="2764390462" sldId="324"/>
            <ac:spMk id="7" creationId="{FBAE8CFC-11D5-929B-6681-DBF2355956F2}"/>
          </ac:spMkLst>
        </pc:spChg>
        <pc:spChg chg="mod">
          <ac:chgData name="Dmitriy Voloshyn" userId="ae7876fd2b2ecfed" providerId="LiveId" clId="{732C748E-11FF-4E62-9ADB-8AE13C541151}" dt="2024-04-25T14:48:02.187" v="748"/>
          <ac:spMkLst>
            <pc:docMk/>
            <pc:sldMk cId="2764390462" sldId="324"/>
            <ac:spMk id="8" creationId="{9E80B743-5E69-7EAF-1CCC-495884F7BE45}"/>
          </ac:spMkLst>
        </pc:spChg>
        <pc:spChg chg="mod">
          <ac:chgData name="Dmitriy Voloshyn" userId="ae7876fd2b2ecfed" providerId="LiveId" clId="{732C748E-11FF-4E62-9ADB-8AE13C541151}" dt="2024-04-25T14:48:02.187" v="748"/>
          <ac:spMkLst>
            <pc:docMk/>
            <pc:sldMk cId="2764390462" sldId="324"/>
            <ac:spMk id="11" creationId="{70AC57C3-5505-11C2-6B5E-F2AAF767369F}"/>
          </ac:spMkLst>
        </pc:spChg>
        <pc:spChg chg="mod">
          <ac:chgData name="Dmitriy Voloshyn" userId="ae7876fd2b2ecfed" providerId="LiveId" clId="{732C748E-11FF-4E62-9ADB-8AE13C541151}" dt="2024-04-25T14:48:02.187" v="748"/>
          <ac:spMkLst>
            <pc:docMk/>
            <pc:sldMk cId="2764390462" sldId="324"/>
            <ac:spMk id="13" creationId="{91D3E50F-CFFE-67B0-928C-6EE320F2EE94}"/>
          </ac:spMkLst>
        </pc:spChg>
        <pc:spChg chg="mod">
          <ac:chgData name="Dmitriy Voloshyn" userId="ae7876fd2b2ecfed" providerId="LiveId" clId="{732C748E-11FF-4E62-9ADB-8AE13C541151}" dt="2024-04-25T14:48:02.187" v="748"/>
          <ac:spMkLst>
            <pc:docMk/>
            <pc:sldMk cId="2764390462" sldId="324"/>
            <ac:spMk id="16" creationId="{8541E41D-D673-74DA-4732-F25F5512F876}"/>
          </ac:spMkLst>
        </pc:spChg>
        <pc:spChg chg="mod">
          <ac:chgData name="Dmitriy Voloshyn" userId="ae7876fd2b2ecfed" providerId="LiveId" clId="{732C748E-11FF-4E62-9ADB-8AE13C541151}" dt="2024-04-25T14:48:02.187" v="748"/>
          <ac:spMkLst>
            <pc:docMk/>
            <pc:sldMk cId="2764390462" sldId="324"/>
            <ac:spMk id="20" creationId="{5C4C17E8-6C46-C6E4-8E3F-BB280B5441FE}"/>
          </ac:spMkLst>
        </pc:spChg>
        <pc:spChg chg="mod">
          <ac:chgData name="Dmitriy Voloshyn" userId="ae7876fd2b2ecfed" providerId="LiveId" clId="{732C748E-11FF-4E62-9ADB-8AE13C541151}" dt="2024-04-25T14:48:02.187" v="748"/>
          <ac:spMkLst>
            <pc:docMk/>
            <pc:sldMk cId="2764390462" sldId="324"/>
            <ac:spMk id="23" creationId="{0A24F87B-21AB-16E3-7D95-0681412AB84B}"/>
          </ac:spMkLst>
        </pc:spChg>
        <pc:spChg chg="mod">
          <ac:chgData name="Dmitriy Voloshyn" userId="ae7876fd2b2ecfed" providerId="LiveId" clId="{732C748E-11FF-4E62-9ADB-8AE13C541151}" dt="2024-04-25T14:48:02.187" v="748"/>
          <ac:spMkLst>
            <pc:docMk/>
            <pc:sldMk cId="2764390462" sldId="324"/>
            <ac:spMk id="24" creationId="{4CA9C428-5AB9-A7DA-7646-75E81D7BE749}"/>
          </ac:spMkLst>
        </pc:spChg>
        <pc:spChg chg="mod">
          <ac:chgData name="Dmitriy Voloshyn" userId="ae7876fd2b2ecfed" providerId="LiveId" clId="{732C748E-11FF-4E62-9ADB-8AE13C541151}" dt="2024-04-25T14:48:02.187" v="748"/>
          <ac:spMkLst>
            <pc:docMk/>
            <pc:sldMk cId="2764390462" sldId="324"/>
            <ac:spMk id="33" creationId="{79AD9336-3424-1973-F93C-D5766077983A}"/>
          </ac:spMkLst>
        </pc:spChg>
        <pc:spChg chg="mod">
          <ac:chgData name="Dmitriy Voloshyn" userId="ae7876fd2b2ecfed" providerId="LiveId" clId="{732C748E-11FF-4E62-9ADB-8AE13C541151}" dt="2024-04-25T14:48:24.832" v="752" actId="2085"/>
          <ac:spMkLst>
            <pc:docMk/>
            <pc:sldMk cId="2764390462" sldId="324"/>
            <ac:spMk id="35" creationId="{5A00AAEF-7B45-429A-70B8-57BB3AF06CEC}"/>
          </ac:spMkLst>
        </pc:spChg>
        <pc:spChg chg="mod">
          <ac:chgData name="Dmitriy Voloshyn" userId="ae7876fd2b2ecfed" providerId="LiveId" clId="{732C748E-11FF-4E62-9ADB-8AE13C541151}" dt="2024-04-25T14:48:02.187" v="748"/>
          <ac:spMkLst>
            <pc:docMk/>
            <pc:sldMk cId="2764390462" sldId="324"/>
            <ac:spMk id="39" creationId="{7BD15F7B-0E81-5AF0-279D-67B0DAFB7B21}"/>
          </ac:spMkLst>
        </pc:spChg>
        <pc:spChg chg="mod">
          <ac:chgData name="Dmitriy Voloshyn" userId="ae7876fd2b2ecfed" providerId="LiveId" clId="{732C748E-11FF-4E62-9ADB-8AE13C541151}" dt="2024-04-25T14:48:02.187" v="748"/>
          <ac:spMkLst>
            <pc:docMk/>
            <pc:sldMk cId="2764390462" sldId="324"/>
            <ac:spMk id="40" creationId="{789FD639-4ED7-527D-8958-FCC3F6CC58A5}"/>
          </ac:spMkLst>
        </pc:spChg>
        <pc:spChg chg="mod">
          <ac:chgData name="Dmitriy Voloshyn" userId="ae7876fd2b2ecfed" providerId="LiveId" clId="{732C748E-11FF-4E62-9ADB-8AE13C541151}" dt="2024-04-25T14:48:02.187" v="748"/>
          <ac:spMkLst>
            <pc:docMk/>
            <pc:sldMk cId="2764390462" sldId="324"/>
            <ac:spMk id="41" creationId="{57CB8265-D4DE-E3FC-F472-C09969FF1AB5}"/>
          </ac:spMkLst>
        </pc:spChg>
        <pc:spChg chg="mod">
          <ac:chgData name="Dmitriy Voloshyn" userId="ae7876fd2b2ecfed" providerId="LiveId" clId="{732C748E-11FF-4E62-9ADB-8AE13C541151}" dt="2024-04-25T14:48:02.187" v="748"/>
          <ac:spMkLst>
            <pc:docMk/>
            <pc:sldMk cId="2764390462" sldId="324"/>
            <ac:spMk id="42" creationId="{40579E43-8F1D-05E7-90E7-3E96FC79136C}"/>
          </ac:spMkLst>
        </pc:spChg>
        <pc:spChg chg="mod">
          <ac:chgData name="Dmitriy Voloshyn" userId="ae7876fd2b2ecfed" providerId="LiveId" clId="{732C748E-11FF-4E62-9ADB-8AE13C541151}" dt="2024-04-25T14:48:02.187" v="748"/>
          <ac:spMkLst>
            <pc:docMk/>
            <pc:sldMk cId="2764390462" sldId="324"/>
            <ac:spMk id="43" creationId="{DC417695-0553-8362-39B6-E4DC5D5F84FA}"/>
          </ac:spMkLst>
        </pc:spChg>
        <pc:spChg chg="mod">
          <ac:chgData name="Dmitriy Voloshyn" userId="ae7876fd2b2ecfed" providerId="LiveId" clId="{732C748E-11FF-4E62-9ADB-8AE13C541151}" dt="2024-04-25T14:48:02.187" v="748"/>
          <ac:spMkLst>
            <pc:docMk/>
            <pc:sldMk cId="2764390462" sldId="324"/>
            <ac:spMk id="44" creationId="{A00C592C-553D-0427-9C4C-7D9B352D6454}"/>
          </ac:spMkLst>
        </pc:spChg>
        <pc:spChg chg="del mod">
          <ac:chgData name="Dmitriy Voloshyn" userId="ae7876fd2b2ecfed" providerId="LiveId" clId="{732C748E-11FF-4E62-9ADB-8AE13C541151}" dt="2024-04-25T14:51:12.135" v="779" actId="478"/>
          <ac:spMkLst>
            <pc:docMk/>
            <pc:sldMk cId="2764390462" sldId="324"/>
            <ac:spMk id="52" creationId="{F1679A28-05ED-2089-6CA3-9AE5397162D7}"/>
          </ac:spMkLst>
        </pc:spChg>
        <pc:spChg chg="del mod">
          <ac:chgData name="Dmitriy Voloshyn" userId="ae7876fd2b2ecfed" providerId="LiveId" clId="{732C748E-11FF-4E62-9ADB-8AE13C541151}" dt="2024-04-25T14:51:12.135" v="779" actId="478"/>
          <ac:spMkLst>
            <pc:docMk/>
            <pc:sldMk cId="2764390462" sldId="324"/>
            <ac:spMk id="53" creationId="{9321B2F7-AB04-E6BB-5DED-58220FB4A78A}"/>
          </ac:spMkLst>
        </pc:spChg>
        <pc:spChg chg="del mod">
          <ac:chgData name="Dmitriy Voloshyn" userId="ae7876fd2b2ecfed" providerId="LiveId" clId="{732C748E-11FF-4E62-9ADB-8AE13C541151}" dt="2024-04-25T14:51:12.135" v="779" actId="478"/>
          <ac:spMkLst>
            <pc:docMk/>
            <pc:sldMk cId="2764390462" sldId="324"/>
            <ac:spMk id="54" creationId="{DFCF3AD4-641A-DB34-1ED3-FAADE12B4C08}"/>
          </ac:spMkLst>
        </pc:spChg>
        <pc:spChg chg="del mod">
          <ac:chgData name="Dmitriy Voloshyn" userId="ae7876fd2b2ecfed" providerId="LiveId" clId="{732C748E-11FF-4E62-9ADB-8AE13C541151}" dt="2024-04-25T14:51:12.135" v="779" actId="478"/>
          <ac:spMkLst>
            <pc:docMk/>
            <pc:sldMk cId="2764390462" sldId="324"/>
            <ac:spMk id="55" creationId="{07F9926E-F947-83F3-4C31-B73CA86E2539}"/>
          </ac:spMkLst>
        </pc:spChg>
        <pc:spChg chg="del mod">
          <ac:chgData name="Dmitriy Voloshyn" userId="ae7876fd2b2ecfed" providerId="LiveId" clId="{732C748E-11FF-4E62-9ADB-8AE13C541151}" dt="2024-04-25T14:51:12.135" v="779" actId="478"/>
          <ac:spMkLst>
            <pc:docMk/>
            <pc:sldMk cId="2764390462" sldId="324"/>
            <ac:spMk id="56" creationId="{A16B021B-8814-025D-152E-43CCEB975B25}"/>
          </ac:spMkLst>
        </pc:spChg>
        <pc:spChg chg="del mod topLvl">
          <ac:chgData name="Dmitriy Voloshyn" userId="ae7876fd2b2ecfed" providerId="LiveId" clId="{732C748E-11FF-4E62-9ADB-8AE13C541151}" dt="2024-04-25T14:51:12.135" v="779" actId="478"/>
          <ac:spMkLst>
            <pc:docMk/>
            <pc:sldMk cId="2764390462" sldId="324"/>
            <ac:spMk id="57" creationId="{1E848870-6207-6A2A-32EF-37D478DA63D3}"/>
          </ac:spMkLst>
        </pc:spChg>
        <pc:spChg chg="del mod">
          <ac:chgData name="Dmitriy Voloshyn" userId="ae7876fd2b2ecfed" providerId="LiveId" clId="{732C748E-11FF-4E62-9ADB-8AE13C541151}" dt="2024-04-25T14:51:12.135" v="779" actId="478"/>
          <ac:spMkLst>
            <pc:docMk/>
            <pc:sldMk cId="2764390462" sldId="324"/>
            <ac:spMk id="58" creationId="{AA67C9CE-17FC-4CCD-9BD9-C2D2268DD402}"/>
          </ac:spMkLst>
        </pc:spChg>
        <pc:spChg chg="del mod">
          <ac:chgData name="Dmitriy Voloshyn" userId="ae7876fd2b2ecfed" providerId="LiveId" clId="{732C748E-11FF-4E62-9ADB-8AE13C541151}" dt="2024-04-25T14:51:12.135" v="779" actId="478"/>
          <ac:spMkLst>
            <pc:docMk/>
            <pc:sldMk cId="2764390462" sldId="324"/>
            <ac:spMk id="59" creationId="{18D4AC8D-E642-E4FA-7B16-949163ECD0E4}"/>
          </ac:spMkLst>
        </pc:spChg>
        <pc:spChg chg="del mod">
          <ac:chgData name="Dmitriy Voloshyn" userId="ae7876fd2b2ecfed" providerId="LiveId" clId="{732C748E-11FF-4E62-9ADB-8AE13C541151}" dt="2024-04-25T14:51:12.135" v="779" actId="478"/>
          <ac:spMkLst>
            <pc:docMk/>
            <pc:sldMk cId="2764390462" sldId="324"/>
            <ac:spMk id="60" creationId="{10A3641D-D7EE-CBAD-6BD1-04D9C06C2119}"/>
          </ac:spMkLst>
        </pc:spChg>
        <pc:spChg chg="del mod">
          <ac:chgData name="Dmitriy Voloshyn" userId="ae7876fd2b2ecfed" providerId="LiveId" clId="{732C748E-11FF-4E62-9ADB-8AE13C541151}" dt="2024-04-25T14:51:12.135" v="779" actId="478"/>
          <ac:spMkLst>
            <pc:docMk/>
            <pc:sldMk cId="2764390462" sldId="324"/>
            <ac:spMk id="61" creationId="{0CEB81D1-EA4D-D6E6-B806-966A8A7FC4E9}"/>
          </ac:spMkLst>
        </pc:spChg>
        <pc:spChg chg="mod">
          <ac:chgData name="Dmitriy Voloshyn" userId="ae7876fd2b2ecfed" providerId="LiveId" clId="{732C748E-11FF-4E62-9ADB-8AE13C541151}" dt="2024-04-25T14:50:57.315" v="777"/>
          <ac:spMkLst>
            <pc:docMk/>
            <pc:sldMk cId="2764390462" sldId="324"/>
            <ac:spMk id="62" creationId="{6FA5B135-3EEB-DEC6-E916-C3D7C04EAA3C}"/>
          </ac:spMkLst>
        </pc:spChg>
        <pc:spChg chg="mod">
          <ac:chgData name="Dmitriy Voloshyn" userId="ae7876fd2b2ecfed" providerId="LiveId" clId="{732C748E-11FF-4E62-9ADB-8AE13C541151}" dt="2024-04-25T14:50:57.315" v="777"/>
          <ac:spMkLst>
            <pc:docMk/>
            <pc:sldMk cId="2764390462" sldId="324"/>
            <ac:spMk id="63" creationId="{B9FF1032-6289-B396-84E0-AB30280B4E2B}"/>
          </ac:spMkLst>
        </pc:spChg>
        <pc:spChg chg="mod">
          <ac:chgData name="Dmitriy Voloshyn" userId="ae7876fd2b2ecfed" providerId="LiveId" clId="{732C748E-11FF-4E62-9ADB-8AE13C541151}" dt="2024-04-25T14:50:57.315" v="777"/>
          <ac:spMkLst>
            <pc:docMk/>
            <pc:sldMk cId="2764390462" sldId="324"/>
            <ac:spMk id="65" creationId="{D6C0D3F0-0F2D-4079-2650-2BE53989331B}"/>
          </ac:spMkLst>
        </pc:spChg>
        <pc:spChg chg="mod">
          <ac:chgData name="Dmitriy Voloshyn" userId="ae7876fd2b2ecfed" providerId="LiveId" clId="{732C748E-11FF-4E62-9ADB-8AE13C541151}" dt="2024-04-25T14:50:57.315" v="777"/>
          <ac:spMkLst>
            <pc:docMk/>
            <pc:sldMk cId="2764390462" sldId="324"/>
            <ac:spMk id="66" creationId="{BBF1DE8C-2CE7-879B-E1EB-D1C4DFC1237C}"/>
          </ac:spMkLst>
        </pc:spChg>
        <pc:spChg chg="mod">
          <ac:chgData name="Dmitriy Voloshyn" userId="ae7876fd2b2ecfed" providerId="LiveId" clId="{732C748E-11FF-4E62-9ADB-8AE13C541151}" dt="2024-04-25T14:50:57.315" v="777"/>
          <ac:spMkLst>
            <pc:docMk/>
            <pc:sldMk cId="2764390462" sldId="324"/>
            <ac:spMk id="74" creationId="{2BFA13C7-E69B-33CB-44E9-8878C490504D}"/>
          </ac:spMkLst>
        </pc:spChg>
        <pc:spChg chg="mod">
          <ac:chgData name="Dmitriy Voloshyn" userId="ae7876fd2b2ecfed" providerId="LiveId" clId="{732C748E-11FF-4E62-9ADB-8AE13C541151}" dt="2024-04-25T14:50:57.315" v="777"/>
          <ac:spMkLst>
            <pc:docMk/>
            <pc:sldMk cId="2764390462" sldId="324"/>
            <ac:spMk id="75" creationId="{FBF21DBC-6659-5FF7-FA32-38C1E650A227}"/>
          </ac:spMkLst>
        </pc:spChg>
        <pc:spChg chg="mod">
          <ac:chgData name="Dmitriy Voloshyn" userId="ae7876fd2b2ecfed" providerId="LiveId" clId="{732C748E-11FF-4E62-9ADB-8AE13C541151}" dt="2024-04-25T14:50:57.315" v="777"/>
          <ac:spMkLst>
            <pc:docMk/>
            <pc:sldMk cId="2764390462" sldId="324"/>
            <ac:spMk id="76" creationId="{BF2FD770-E449-A4F9-9D5E-D8FB11008B47}"/>
          </ac:spMkLst>
        </pc:spChg>
        <pc:spChg chg="mod">
          <ac:chgData name="Dmitriy Voloshyn" userId="ae7876fd2b2ecfed" providerId="LiveId" clId="{732C748E-11FF-4E62-9ADB-8AE13C541151}" dt="2024-04-25T14:50:57.315" v="777"/>
          <ac:spMkLst>
            <pc:docMk/>
            <pc:sldMk cId="2764390462" sldId="324"/>
            <ac:spMk id="77" creationId="{94F8A177-42C2-85E4-9E00-46B2FE859699}"/>
          </ac:spMkLst>
        </pc:spChg>
        <pc:spChg chg="mod">
          <ac:chgData name="Dmitriy Voloshyn" userId="ae7876fd2b2ecfed" providerId="LiveId" clId="{732C748E-11FF-4E62-9ADB-8AE13C541151}" dt="2024-04-25T14:50:57.315" v="777"/>
          <ac:spMkLst>
            <pc:docMk/>
            <pc:sldMk cId="2764390462" sldId="324"/>
            <ac:spMk id="78" creationId="{6A7F26B3-CDD0-26ED-86DB-6B4DD4F1175A}"/>
          </ac:spMkLst>
        </pc:spChg>
        <pc:spChg chg="mod topLvl">
          <ac:chgData name="Dmitriy Voloshyn" userId="ae7876fd2b2ecfed" providerId="LiveId" clId="{732C748E-11FF-4E62-9ADB-8AE13C541151}" dt="2024-04-25T14:54:32.611" v="908" actId="164"/>
          <ac:spMkLst>
            <pc:docMk/>
            <pc:sldMk cId="2764390462" sldId="324"/>
            <ac:spMk id="84" creationId="{8FAD2639-81F3-0EB9-F3B9-609E21DC44BA}"/>
          </ac:spMkLst>
        </pc:spChg>
        <pc:spChg chg="mod topLvl">
          <ac:chgData name="Dmitriy Voloshyn" userId="ae7876fd2b2ecfed" providerId="LiveId" clId="{732C748E-11FF-4E62-9ADB-8AE13C541151}" dt="2024-04-25T14:54:32.611" v="908" actId="164"/>
          <ac:spMkLst>
            <pc:docMk/>
            <pc:sldMk cId="2764390462" sldId="324"/>
            <ac:spMk id="86" creationId="{622D202A-51F3-0ABA-2EDF-158AADE7696C}"/>
          </ac:spMkLst>
        </pc:spChg>
        <pc:spChg chg="mod topLvl">
          <ac:chgData name="Dmitriy Voloshyn" userId="ae7876fd2b2ecfed" providerId="LiveId" clId="{732C748E-11FF-4E62-9ADB-8AE13C541151}" dt="2024-04-25T14:53:57.651" v="875" actId="164"/>
          <ac:spMkLst>
            <pc:docMk/>
            <pc:sldMk cId="2764390462" sldId="324"/>
            <ac:spMk id="87" creationId="{23ED648D-78B9-BE7E-AF2E-F42F1FCB208E}"/>
          </ac:spMkLst>
        </pc:spChg>
        <pc:spChg chg="mod topLvl">
          <ac:chgData name="Dmitriy Voloshyn" userId="ae7876fd2b2ecfed" providerId="LiveId" clId="{732C748E-11FF-4E62-9ADB-8AE13C541151}" dt="2024-04-25T14:54:32.611" v="908" actId="164"/>
          <ac:spMkLst>
            <pc:docMk/>
            <pc:sldMk cId="2764390462" sldId="324"/>
            <ac:spMk id="88" creationId="{F17E6883-0B42-583B-B631-DBF1813BE55C}"/>
          </ac:spMkLst>
        </pc:spChg>
        <pc:spChg chg="mod topLvl">
          <ac:chgData name="Dmitriy Voloshyn" userId="ae7876fd2b2ecfed" providerId="LiveId" clId="{732C748E-11FF-4E62-9ADB-8AE13C541151}" dt="2024-04-25T14:53:57.651" v="875" actId="164"/>
          <ac:spMkLst>
            <pc:docMk/>
            <pc:sldMk cId="2764390462" sldId="324"/>
            <ac:spMk id="89" creationId="{7C7904FE-C379-442C-9A52-18B39E922FF1}"/>
          </ac:spMkLst>
        </pc:spChg>
        <pc:spChg chg="mod topLvl">
          <ac:chgData name="Dmitriy Voloshyn" userId="ae7876fd2b2ecfed" providerId="LiveId" clId="{732C748E-11FF-4E62-9ADB-8AE13C541151}" dt="2024-04-25T14:53:57.651" v="875" actId="164"/>
          <ac:spMkLst>
            <pc:docMk/>
            <pc:sldMk cId="2764390462" sldId="324"/>
            <ac:spMk id="90" creationId="{DA4FB9A5-C48B-B77F-8914-B87700AB4BC4}"/>
          </ac:spMkLst>
        </pc:spChg>
        <pc:spChg chg="del mod topLvl">
          <ac:chgData name="Dmitriy Voloshyn" userId="ae7876fd2b2ecfed" providerId="LiveId" clId="{732C748E-11FF-4E62-9ADB-8AE13C541151}" dt="2024-04-25T14:53:00.661" v="831" actId="478"/>
          <ac:spMkLst>
            <pc:docMk/>
            <pc:sldMk cId="2764390462" sldId="324"/>
            <ac:spMk id="91" creationId="{F3C46FE2-337C-E217-82FE-CC46E07CC6FB}"/>
          </ac:spMkLst>
        </pc:spChg>
        <pc:spChg chg="del mod topLvl">
          <ac:chgData name="Dmitriy Voloshyn" userId="ae7876fd2b2ecfed" providerId="LiveId" clId="{732C748E-11FF-4E62-9ADB-8AE13C541151}" dt="2024-04-25T14:53:00.661" v="831" actId="478"/>
          <ac:spMkLst>
            <pc:docMk/>
            <pc:sldMk cId="2764390462" sldId="324"/>
            <ac:spMk id="92" creationId="{84720BA9-8414-C5F4-E56E-FD5FE83441FF}"/>
          </ac:spMkLst>
        </pc:spChg>
        <pc:spChg chg="mod ord topLvl">
          <ac:chgData name="Dmitriy Voloshyn" userId="ae7876fd2b2ecfed" providerId="LiveId" clId="{732C748E-11FF-4E62-9ADB-8AE13C541151}" dt="2024-04-25T14:54:32.611" v="908" actId="164"/>
          <ac:spMkLst>
            <pc:docMk/>
            <pc:sldMk cId="2764390462" sldId="324"/>
            <ac:spMk id="93" creationId="{118BF733-C6D6-231E-E3B9-030CFCFBA58A}"/>
          </ac:spMkLst>
        </pc:spChg>
        <pc:spChg chg="mod ord topLvl">
          <ac:chgData name="Dmitriy Voloshyn" userId="ae7876fd2b2ecfed" providerId="LiveId" clId="{732C748E-11FF-4E62-9ADB-8AE13C541151}" dt="2024-04-25T14:54:32.611" v="908" actId="164"/>
          <ac:spMkLst>
            <pc:docMk/>
            <pc:sldMk cId="2764390462" sldId="324"/>
            <ac:spMk id="94" creationId="{CE92E50F-52F5-6763-86F2-737A7BF9C84F}"/>
          </ac:spMkLst>
        </pc:spChg>
        <pc:spChg chg="mod ord topLvl">
          <ac:chgData name="Dmitriy Voloshyn" userId="ae7876fd2b2ecfed" providerId="LiveId" clId="{732C748E-11FF-4E62-9ADB-8AE13C541151}" dt="2024-04-25T14:54:32.611" v="908" actId="164"/>
          <ac:spMkLst>
            <pc:docMk/>
            <pc:sldMk cId="2764390462" sldId="324"/>
            <ac:spMk id="95" creationId="{4C8CE978-4140-474B-835E-EE091BE0E348}"/>
          </ac:spMkLst>
        </pc:spChg>
        <pc:spChg chg="del mod topLvl">
          <ac:chgData name="Dmitriy Voloshyn" userId="ae7876fd2b2ecfed" providerId="LiveId" clId="{732C748E-11FF-4E62-9ADB-8AE13C541151}" dt="2024-04-25T14:53:07.676" v="832" actId="478"/>
          <ac:spMkLst>
            <pc:docMk/>
            <pc:sldMk cId="2764390462" sldId="324"/>
            <ac:spMk id="96" creationId="{AD3D1AF2-023E-9937-0F86-16A2DDBBC3A8}"/>
          </ac:spMkLst>
        </pc:spChg>
        <pc:spChg chg="mod topLvl">
          <ac:chgData name="Dmitriy Voloshyn" userId="ae7876fd2b2ecfed" providerId="LiveId" clId="{732C748E-11FF-4E62-9ADB-8AE13C541151}" dt="2024-04-25T14:54:32.611" v="908" actId="164"/>
          <ac:spMkLst>
            <pc:docMk/>
            <pc:sldMk cId="2764390462" sldId="324"/>
            <ac:spMk id="97" creationId="{60724A39-A162-84BC-DB0F-1F421CC27E78}"/>
          </ac:spMkLst>
        </pc:spChg>
        <pc:spChg chg="del mod topLvl">
          <ac:chgData name="Dmitriy Voloshyn" userId="ae7876fd2b2ecfed" providerId="LiveId" clId="{732C748E-11FF-4E62-9ADB-8AE13C541151}" dt="2024-04-25T14:52:07.577" v="790" actId="478"/>
          <ac:spMkLst>
            <pc:docMk/>
            <pc:sldMk cId="2764390462" sldId="324"/>
            <ac:spMk id="119" creationId="{836CB3B2-0FE7-5308-D822-EA7B9D209932}"/>
          </ac:spMkLst>
        </pc:spChg>
        <pc:spChg chg="add mod">
          <ac:chgData name="Dmitriy Voloshyn" userId="ae7876fd2b2ecfed" providerId="LiveId" clId="{732C748E-11FF-4E62-9ADB-8AE13C541151}" dt="2024-04-25T14:53:57.651" v="875" actId="164"/>
          <ac:spMkLst>
            <pc:docMk/>
            <pc:sldMk cId="2764390462" sldId="324"/>
            <ac:spMk id="120" creationId="{757BB704-EEAE-F1DD-F5FB-DFD9EEA4CC5B}"/>
          </ac:spMkLst>
        </pc:spChg>
        <pc:spChg chg="del mod topLvl">
          <ac:chgData name="Dmitriy Voloshyn" userId="ae7876fd2b2ecfed" providerId="LiveId" clId="{732C748E-11FF-4E62-9ADB-8AE13C541151}" dt="2024-04-25T14:55:34.672" v="922" actId="478"/>
          <ac:spMkLst>
            <pc:docMk/>
            <pc:sldMk cId="2764390462" sldId="324"/>
            <ac:spMk id="124" creationId="{1210C090-4796-841D-7E24-CA541F547344}"/>
          </ac:spMkLst>
        </pc:spChg>
        <pc:spChg chg="del mod topLvl">
          <ac:chgData name="Dmitriy Voloshyn" userId="ae7876fd2b2ecfed" providerId="LiveId" clId="{732C748E-11FF-4E62-9ADB-8AE13C541151}" dt="2024-04-25T14:55:40.785" v="923" actId="478"/>
          <ac:spMkLst>
            <pc:docMk/>
            <pc:sldMk cId="2764390462" sldId="324"/>
            <ac:spMk id="125" creationId="{7334C075-4F43-4981-9412-F1E4067B44E0}"/>
          </ac:spMkLst>
        </pc:spChg>
        <pc:spChg chg="del mod topLvl">
          <ac:chgData name="Dmitriy Voloshyn" userId="ae7876fd2b2ecfed" providerId="LiveId" clId="{732C748E-11FF-4E62-9ADB-8AE13C541151}" dt="2024-04-25T14:55:34.672" v="922" actId="478"/>
          <ac:spMkLst>
            <pc:docMk/>
            <pc:sldMk cId="2764390462" sldId="324"/>
            <ac:spMk id="128" creationId="{A6B1D82E-8F02-DBA5-2594-C035282E1220}"/>
          </ac:spMkLst>
        </pc:spChg>
        <pc:spChg chg="del mod topLvl">
          <ac:chgData name="Dmitriy Voloshyn" userId="ae7876fd2b2ecfed" providerId="LiveId" clId="{732C748E-11FF-4E62-9ADB-8AE13C541151}" dt="2024-04-25T14:56:06.979" v="927" actId="478"/>
          <ac:spMkLst>
            <pc:docMk/>
            <pc:sldMk cId="2764390462" sldId="324"/>
            <ac:spMk id="130" creationId="{E3D45FFD-5473-7EB4-5B82-1128FDDF92C4}"/>
          </ac:spMkLst>
        </pc:spChg>
        <pc:spChg chg="mod topLvl">
          <ac:chgData name="Dmitriy Voloshyn" userId="ae7876fd2b2ecfed" providerId="LiveId" clId="{732C748E-11FF-4E62-9ADB-8AE13C541151}" dt="2024-04-25T14:57:00.564" v="935" actId="164"/>
          <ac:spMkLst>
            <pc:docMk/>
            <pc:sldMk cId="2764390462" sldId="324"/>
            <ac:spMk id="133" creationId="{FC218FF0-A953-9334-63B7-30F579E24FA6}"/>
          </ac:spMkLst>
        </pc:spChg>
        <pc:spChg chg="mod topLvl">
          <ac:chgData name="Dmitriy Voloshyn" userId="ae7876fd2b2ecfed" providerId="LiveId" clId="{732C748E-11FF-4E62-9ADB-8AE13C541151}" dt="2024-04-25T14:57:00.564" v="935" actId="164"/>
          <ac:spMkLst>
            <pc:docMk/>
            <pc:sldMk cId="2764390462" sldId="324"/>
            <ac:spMk id="137" creationId="{D14170C5-69E4-8750-86D9-479F57FE2D77}"/>
          </ac:spMkLst>
        </pc:spChg>
        <pc:spChg chg="del mod topLvl">
          <ac:chgData name="Dmitriy Voloshyn" userId="ae7876fd2b2ecfed" providerId="LiveId" clId="{732C748E-11FF-4E62-9ADB-8AE13C541151}" dt="2024-04-25T14:56:06.979" v="927" actId="478"/>
          <ac:spMkLst>
            <pc:docMk/>
            <pc:sldMk cId="2764390462" sldId="324"/>
            <ac:spMk id="140" creationId="{85962BE1-CDC6-8D86-D850-7C3BD33A226D}"/>
          </ac:spMkLst>
        </pc:spChg>
        <pc:spChg chg="del mod topLvl">
          <ac:chgData name="Dmitriy Voloshyn" userId="ae7876fd2b2ecfed" providerId="LiveId" clId="{732C748E-11FF-4E62-9ADB-8AE13C541151}" dt="2024-04-25T14:56:10.685" v="928" actId="478"/>
          <ac:spMkLst>
            <pc:docMk/>
            <pc:sldMk cId="2764390462" sldId="324"/>
            <ac:spMk id="141" creationId="{C4C9CD7E-A083-E322-A9D0-64639E29E178}"/>
          </ac:spMkLst>
        </pc:spChg>
        <pc:spChg chg="mod topLvl">
          <ac:chgData name="Dmitriy Voloshyn" userId="ae7876fd2b2ecfed" providerId="LiveId" clId="{732C748E-11FF-4E62-9ADB-8AE13C541151}" dt="2024-04-25T14:57:00.564" v="935" actId="164"/>
          <ac:spMkLst>
            <pc:docMk/>
            <pc:sldMk cId="2764390462" sldId="324"/>
            <ac:spMk id="150" creationId="{A14729DF-2153-E943-8F3B-E0D720D49FF8}"/>
          </ac:spMkLst>
        </pc:spChg>
        <pc:spChg chg="mod topLvl">
          <ac:chgData name="Dmitriy Voloshyn" userId="ae7876fd2b2ecfed" providerId="LiveId" clId="{732C748E-11FF-4E62-9ADB-8AE13C541151}" dt="2024-04-25T14:57:00.564" v="935" actId="164"/>
          <ac:spMkLst>
            <pc:docMk/>
            <pc:sldMk cId="2764390462" sldId="324"/>
            <ac:spMk id="152" creationId="{2C8AAB01-AB13-5287-FF5D-1271B759CBA6}"/>
          </ac:spMkLst>
        </pc:spChg>
        <pc:spChg chg="del mod topLvl">
          <ac:chgData name="Dmitriy Voloshyn" userId="ae7876fd2b2ecfed" providerId="LiveId" clId="{732C748E-11FF-4E62-9ADB-8AE13C541151}" dt="2024-04-25T14:55:34.672" v="922" actId="478"/>
          <ac:spMkLst>
            <pc:docMk/>
            <pc:sldMk cId="2764390462" sldId="324"/>
            <ac:spMk id="156" creationId="{C29A3AD2-58D4-BA63-E54A-AFAA72CE894D}"/>
          </ac:spMkLst>
        </pc:spChg>
        <pc:spChg chg="del mod topLvl">
          <ac:chgData name="Dmitriy Voloshyn" userId="ae7876fd2b2ecfed" providerId="LiveId" clId="{732C748E-11FF-4E62-9ADB-8AE13C541151}" dt="2024-04-25T14:55:34.672" v="922" actId="478"/>
          <ac:spMkLst>
            <pc:docMk/>
            <pc:sldMk cId="2764390462" sldId="324"/>
            <ac:spMk id="157" creationId="{B1BA858F-D6EA-30A0-5B72-D0415593F0C3}"/>
          </ac:spMkLst>
        </pc:spChg>
        <pc:spChg chg="del mod topLvl">
          <ac:chgData name="Dmitriy Voloshyn" userId="ae7876fd2b2ecfed" providerId="LiveId" clId="{732C748E-11FF-4E62-9ADB-8AE13C541151}" dt="2024-04-25T14:55:34.672" v="922" actId="478"/>
          <ac:spMkLst>
            <pc:docMk/>
            <pc:sldMk cId="2764390462" sldId="324"/>
            <ac:spMk id="158" creationId="{1FC94E24-9FB7-5A57-F463-114996BAC962}"/>
          </ac:spMkLst>
        </pc:spChg>
        <pc:spChg chg="mod topLvl">
          <ac:chgData name="Dmitriy Voloshyn" userId="ae7876fd2b2ecfed" providerId="LiveId" clId="{732C748E-11FF-4E62-9ADB-8AE13C541151}" dt="2024-04-25T14:57:09.285" v="939" actId="1037"/>
          <ac:spMkLst>
            <pc:docMk/>
            <pc:sldMk cId="2764390462" sldId="324"/>
            <ac:spMk id="159" creationId="{7BCC8802-9CDA-16F0-F85D-31D90066F778}"/>
          </ac:spMkLst>
        </pc:spChg>
        <pc:spChg chg="mod topLvl">
          <ac:chgData name="Dmitriy Voloshyn" userId="ae7876fd2b2ecfed" providerId="LiveId" clId="{732C748E-11FF-4E62-9ADB-8AE13C541151}" dt="2024-04-25T14:57:06.036" v="937" actId="1036"/>
          <ac:spMkLst>
            <pc:docMk/>
            <pc:sldMk cId="2764390462" sldId="324"/>
            <ac:spMk id="160" creationId="{E7570D2D-7049-A060-AC7C-7A033298AB9F}"/>
          </ac:spMkLst>
        </pc:spChg>
        <pc:spChg chg="mod topLvl">
          <ac:chgData name="Dmitriy Voloshyn" userId="ae7876fd2b2ecfed" providerId="LiveId" clId="{732C748E-11FF-4E62-9ADB-8AE13C541151}" dt="2024-04-25T14:57:00.564" v="935" actId="164"/>
          <ac:spMkLst>
            <pc:docMk/>
            <pc:sldMk cId="2764390462" sldId="324"/>
            <ac:spMk id="161" creationId="{EFFD56E4-DB4B-053A-920D-5818FBE14926}"/>
          </ac:spMkLst>
        </pc:spChg>
        <pc:spChg chg="add del mod">
          <ac:chgData name="Dmitriy Voloshyn" userId="ae7876fd2b2ecfed" providerId="LiveId" clId="{732C748E-11FF-4E62-9ADB-8AE13C541151}" dt="2024-04-25T14:55:32.229" v="921" actId="478"/>
          <ac:spMkLst>
            <pc:docMk/>
            <pc:sldMk cId="2764390462" sldId="324"/>
            <ac:spMk id="167" creationId="{8F3211B8-EE70-8339-FF43-5BB63BF1CBCA}"/>
          </ac:spMkLst>
        </pc:spChg>
        <pc:spChg chg="add del mod">
          <ac:chgData name="Dmitriy Voloshyn" userId="ae7876fd2b2ecfed" providerId="LiveId" clId="{732C748E-11FF-4E62-9ADB-8AE13C541151}" dt="2024-04-25T14:55:32.229" v="921" actId="478"/>
          <ac:spMkLst>
            <pc:docMk/>
            <pc:sldMk cId="2764390462" sldId="324"/>
            <ac:spMk id="168" creationId="{5903EBA7-B254-38F9-D3F8-8889F6EC4B39}"/>
          </ac:spMkLst>
        </pc:spChg>
        <pc:spChg chg="add del mod">
          <ac:chgData name="Dmitriy Voloshyn" userId="ae7876fd2b2ecfed" providerId="LiveId" clId="{732C748E-11FF-4E62-9ADB-8AE13C541151}" dt="2024-04-25T14:55:32.229" v="921" actId="478"/>
          <ac:spMkLst>
            <pc:docMk/>
            <pc:sldMk cId="2764390462" sldId="324"/>
            <ac:spMk id="169" creationId="{A729B911-79E7-749C-9663-47727A3AA05D}"/>
          </ac:spMkLst>
        </pc:spChg>
        <pc:spChg chg="add del mod">
          <ac:chgData name="Dmitriy Voloshyn" userId="ae7876fd2b2ecfed" providerId="LiveId" clId="{732C748E-11FF-4E62-9ADB-8AE13C541151}" dt="2024-04-25T14:55:32.229" v="921" actId="478"/>
          <ac:spMkLst>
            <pc:docMk/>
            <pc:sldMk cId="2764390462" sldId="324"/>
            <ac:spMk id="178" creationId="{61E9AFD0-1DD3-B7A4-12AD-FC66085A7DFE}"/>
          </ac:spMkLst>
        </pc:spChg>
        <pc:spChg chg="add del mod">
          <ac:chgData name="Dmitriy Voloshyn" userId="ae7876fd2b2ecfed" providerId="LiveId" clId="{732C748E-11FF-4E62-9ADB-8AE13C541151}" dt="2024-04-25T14:55:32.229" v="921" actId="478"/>
          <ac:spMkLst>
            <pc:docMk/>
            <pc:sldMk cId="2764390462" sldId="324"/>
            <ac:spMk id="179" creationId="{F6AD9E0A-2C99-23B3-A691-5F5FDFF6FE5F}"/>
          </ac:spMkLst>
        </pc:spChg>
        <pc:spChg chg="add del mod">
          <ac:chgData name="Dmitriy Voloshyn" userId="ae7876fd2b2ecfed" providerId="LiveId" clId="{732C748E-11FF-4E62-9ADB-8AE13C541151}" dt="2024-04-25T14:55:32.229" v="921" actId="478"/>
          <ac:spMkLst>
            <pc:docMk/>
            <pc:sldMk cId="2764390462" sldId="324"/>
            <ac:spMk id="180" creationId="{4BA07759-D4DF-EE3B-C49D-C9E605E930AA}"/>
          </ac:spMkLst>
        </pc:spChg>
        <pc:spChg chg="add mod ord">
          <ac:chgData name="Dmitriy Voloshyn" userId="ae7876fd2b2ecfed" providerId="LiveId" clId="{732C748E-11FF-4E62-9ADB-8AE13C541151}" dt="2024-04-25T17:23:33.766" v="3055" actId="1037"/>
          <ac:spMkLst>
            <pc:docMk/>
            <pc:sldMk cId="2764390462" sldId="324"/>
            <ac:spMk id="185" creationId="{654BE83D-8A83-675F-5B09-CCAFEC4D2A49}"/>
          </ac:spMkLst>
        </pc:spChg>
        <pc:spChg chg="add del mod ord">
          <ac:chgData name="Dmitriy Voloshyn" userId="ae7876fd2b2ecfed" providerId="LiveId" clId="{732C748E-11FF-4E62-9ADB-8AE13C541151}" dt="2024-04-25T17:23:33.766" v="3055" actId="1037"/>
          <ac:spMkLst>
            <pc:docMk/>
            <pc:sldMk cId="2764390462" sldId="324"/>
            <ac:spMk id="186" creationId="{95E5886A-6290-1956-C6EE-62207DA78928}"/>
          </ac:spMkLst>
        </pc:spChg>
        <pc:spChg chg="add mod">
          <ac:chgData name="Dmitriy Voloshyn" userId="ae7876fd2b2ecfed" providerId="LiveId" clId="{732C748E-11FF-4E62-9ADB-8AE13C541151}" dt="2024-04-25T17:23:33.766" v="3055" actId="1037"/>
          <ac:spMkLst>
            <pc:docMk/>
            <pc:sldMk cId="2764390462" sldId="324"/>
            <ac:spMk id="187" creationId="{CF370D05-A80C-4CEA-BEF0-0D9DC1AAAC60}"/>
          </ac:spMkLst>
        </pc:spChg>
        <pc:spChg chg="add mod">
          <ac:chgData name="Dmitriy Voloshyn" userId="ae7876fd2b2ecfed" providerId="LiveId" clId="{732C748E-11FF-4E62-9ADB-8AE13C541151}" dt="2024-04-25T16:02:39.701" v="2949" actId="164"/>
          <ac:spMkLst>
            <pc:docMk/>
            <pc:sldMk cId="2764390462" sldId="324"/>
            <ac:spMk id="188" creationId="{563F2DB5-17DA-295B-3C75-625E5FEDD7DC}"/>
          </ac:spMkLst>
        </pc:spChg>
        <pc:spChg chg="add mod">
          <ac:chgData name="Dmitriy Voloshyn" userId="ae7876fd2b2ecfed" providerId="LiveId" clId="{732C748E-11FF-4E62-9ADB-8AE13C541151}" dt="2024-04-25T16:02:39.701" v="2949" actId="164"/>
          <ac:spMkLst>
            <pc:docMk/>
            <pc:sldMk cId="2764390462" sldId="324"/>
            <ac:spMk id="189" creationId="{3637D6DE-40F6-D657-8094-39073ABC1411}"/>
          </ac:spMkLst>
        </pc:spChg>
        <pc:spChg chg="add mod">
          <ac:chgData name="Dmitriy Voloshyn" userId="ae7876fd2b2ecfed" providerId="LiveId" clId="{732C748E-11FF-4E62-9ADB-8AE13C541151}" dt="2024-04-25T17:23:33.766" v="3055" actId="1037"/>
          <ac:spMkLst>
            <pc:docMk/>
            <pc:sldMk cId="2764390462" sldId="324"/>
            <ac:spMk id="190" creationId="{DB8835C8-ED4C-7D90-A9C6-A0B3AE0D03EC}"/>
          </ac:spMkLst>
        </pc:spChg>
        <pc:spChg chg="add mod">
          <ac:chgData name="Dmitriy Voloshyn" userId="ae7876fd2b2ecfed" providerId="LiveId" clId="{732C748E-11FF-4E62-9ADB-8AE13C541151}" dt="2024-04-25T16:02:33.432" v="2948" actId="164"/>
          <ac:spMkLst>
            <pc:docMk/>
            <pc:sldMk cId="2764390462" sldId="324"/>
            <ac:spMk id="191" creationId="{9051069D-9DDF-7AC9-585B-94DE77413CC2}"/>
          </ac:spMkLst>
        </pc:spChg>
        <pc:spChg chg="add mod">
          <ac:chgData name="Dmitriy Voloshyn" userId="ae7876fd2b2ecfed" providerId="LiveId" clId="{732C748E-11FF-4E62-9ADB-8AE13C541151}" dt="2024-04-25T16:02:33.432" v="2948" actId="164"/>
          <ac:spMkLst>
            <pc:docMk/>
            <pc:sldMk cId="2764390462" sldId="324"/>
            <ac:spMk id="192" creationId="{6CAD3BD9-6890-3219-44F8-D8C2C61A56BD}"/>
          </ac:spMkLst>
        </pc:spChg>
        <pc:spChg chg="add del mod ord">
          <ac:chgData name="Dmitriy Voloshyn" userId="ae7876fd2b2ecfed" providerId="LiveId" clId="{732C748E-11FF-4E62-9ADB-8AE13C541151}" dt="2024-04-25T15:02:42.323" v="1030" actId="478"/>
          <ac:spMkLst>
            <pc:docMk/>
            <pc:sldMk cId="2764390462" sldId="324"/>
            <ac:spMk id="193" creationId="{1B3A0621-DDE1-0401-D426-4BE6D86914D0}"/>
          </ac:spMkLst>
        </pc:spChg>
        <pc:spChg chg="add mod ord">
          <ac:chgData name="Dmitriy Voloshyn" userId="ae7876fd2b2ecfed" providerId="LiveId" clId="{732C748E-11FF-4E62-9ADB-8AE13C541151}" dt="2024-04-25T17:23:33.766" v="3055" actId="1037"/>
          <ac:spMkLst>
            <pc:docMk/>
            <pc:sldMk cId="2764390462" sldId="324"/>
            <ac:spMk id="194" creationId="{2D5488CF-A448-1E29-B6CE-422A4545F480}"/>
          </ac:spMkLst>
        </pc:spChg>
        <pc:spChg chg="add mod ord">
          <ac:chgData name="Dmitriy Voloshyn" userId="ae7876fd2b2ecfed" providerId="LiveId" clId="{732C748E-11FF-4E62-9ADB-8AE13C541151}" dt="2024-04-25T17:23:33.766" v="3055" actId="1037"/>
          <ac:spMkLst>
            <pc:docMk/>
            <pc:sldMk cId="2764390462" sldId="324"/>
            <ac:spMk id="195" creationId="{3B394293-AF25-1C79-F7D7-9F459DFA4BB9}"/>
          </ac:spMkLst>
        </pc:spChg>
        <pc:spChg chg="add mod ord">
          <ac:chgData name="Dmitriy Voloshyn" userId="ae7876fd2b2ecfed" providerId="LiveId" clId="{732C748E-11FF-4E62-9ADB-8AE13C541151}" dt="2024-04-25T17:23:33.766" v="3055" actId="1037"/>
          <ac:spMkLst>
            <pc:docMk/>
            <pc:sldMk cId="2764390462" sldId="324"/>
            <ac:spMk id="196" creationId="{D17382D9-BDD3-69ED-B92B-FA4D7A728082}"/>
          </ac:spMkLst>
        </pc:spChg>
        <pc:spChg chg="add mod ord">
          <ac:chgData name="Dmitriy Voloshyn" userId="ae7876fd2b2ecfed" providerId="LiveId" clId="{732C748E-11FF-4E62-9ADB-8AE13C541151}" dt="2024-04-25T17:23:33.766" v="3055" actId="1037"/>
          <ac:spMkLst>
            <pc:docMk/>
            <pc:sldMk cId="2764390462" sldId="324"/>
            <ac:spMk id="197" creationId="{FD834F30-1D3D-DDA8-E087-8CF60FC58632}"/>
          </ac:spMkLst>
        </pc:spChg>
        <pc:spChg chg="add mod ord">
          <ac:chgData name="Dmitriy Voloshyn" userId="ae7876fd2b2ecfed" providerId="LiveId" clId="{732C748E-11FF-4E62-9ADB-8AE13C541151}" dt="2024-04-25T17:23:33.766" v="3055" actId="1037"/>
          <ac:spMkLst>
            <pc:docMk/>
            <pc:sldMk cId="2764390462" sldId="324"/>
            <ac:spMk id="198" creationId="{917AABAF-9D5F-15F8-A995-72157C8BC726}"/>
          </ac:spMkLst>
        </pc:spChg>
        <pc:spChg chg="add del mod">
          <ac:chgData name="Dmitriy Voloshyn" userId="ae7876fd2b2ecfed" providerId="LiveId" clId="{732C748E-11FF-4E62-9ADB-8AE13C541151}" dt="2024-04-25T15:05:44.122" v="1068" actId="478"/>
          <ac:spMkLst>
            <pc:docMk/>
            <pc:sldMk cId="2764390462" sldId="324"/>
            <ac:spMk id="199" creationId="{A5E66843-B2DE-1B85-CED9-1B06FCF16D1B}"/>
          </ac:spMkLst>
        </pc:spChg>
        <pc:spChg chg="add mod ord">
          <ac:chgData name="Dmitriy Voloshyn" userId="ae7876fd2b2ecfed" providerId="LiveId" clId="{732C748E-11FF-4E62-9ADB-8AE13C541151}" dt="2024-04-25T17:23:33.766" v="3055" actId="1037"/>
          <ac:spMkLst>
            <pc:docMk/>
            <pc:sldMk cId="2764390462" sldId="324"/>
            <ac:spMk id="200" creationId="{A6F1C2EF-AF4A-6403-E55C-BF311F7B5126}"/>
          </ac:spMkLst>
        </pc:spChg>
        <pc:spChg chg="add mod">
          <ac:chgData name="Dmitriy Voloshyn" userId="ae7876fd2b2ecfed" providerId="LiveId" clId="{732C748E-11FF-4E62-9ADB-8AE13C541151}" dt="2024-04-25T17:23:33.766" v="3055" actId="1037"/>
          <ac:spMkLst>
            <pc:docMk/>
            <pc:sldMk cId="2764390462" sldId="324"/>
            <ac:spMk id="201" creationId="{8E972CAF-0385-2D06-8269-C0C5E82D5C3D}"/>
          </ac:spMkLst>
        </pc:spChg>
        <pc:spChg chg="add mod">
          <ac:chgData name="Dmitriy Voloshyn" userId="ae7876fd2b2ecfed" providerId="LiveId" clId="{732C748E-11FF-4E62-9ADB-8AE13C541151}" dt="2024-04-25T17:23:33.766" v="3055" actId="1037"/>
          <ac:spMkLst>
            <pc:docMk/>
            <pc:sldMk cId="2764390462" sldId="324"/>
            <ac:spMk id="202" creationId="{A225E395-09A3-66B0-2798-0A30C15B74D6}"/>
          </ac:spMkLst>
        </pc:spChg>
        <pc:spChg chg="add mod">
          <ac:chgData name="Dmitriy Voloshyn" userId="ae7876fd2b2ecfed" providerId="LiveId" clId="{732C748E-11FF-4E62-9ADB-8AE13C541151}" dt="2024-04-25T17:23:33.766" v="3055" actId="1037"/>
          <ac:spMkLst>
            <pc:docMk/>
            <pc:sldMk cId="2764390462" sldId="324"/>
            <ac:spMk id="203" creationId="{74E1970D-3BA0-8C78-DC0B-A32A03DF52F0}"/>
          </ac:spMkLst>
        </pc:spChg>
        <pc:spChg chg="add mod">
          <ac:chgData name="Dmitriy Voloshyn" userId="ae7876fd2b2ecfed" providerId="LiveId" clId="{732C748E-11FF-4E62-9ADB-8AE13C541151}" dt="2024-04-25T17:23:33.766" v="3055" actId="1037"/>
          <ac:spMkLst>
            <pc:docMk/>
            <pc:sldMk cId="2764390462" sldId="324"/>
            <ac:spMk id="204" creationId="{7417968C-A23A-558B-0544-60CC9A93B99D}"/>
          </ac:spMkLst>
        </pc:spChg>
        <pc:spChg chg="add del mod">
          <ac:chgData name="Dmitriy Voloshyn" userId="ae7876fd2b2ecfed" providerId="LiveId" clId="{732C748E-11FF-4E62-9ADB-8AE13C541151}" dt="2024-04-25T15:12:38.174" v="1343" actId="478"/>
          <ac:spMkLst>
            <pc:docMk/>
            <pc:sldMk cId="2764390462" sldId="324"/>
            <ac:spMk id="205" creationId="{E85EF075-2445-26BD-EABD-D62CF4792F55}"/>
          </ac:spMkLst>
        </pc:spChg>
        <pc:spChg chg="add mod">
          <ac:chgData name="Dmitriy Voloshyn" userId="ae7876fd2b2ecfed" providerId="LiveId" clId="{732C748E-11FF-4E62-9ADB-8AE13C541151}" dt="2024-04-25T17:23:33.766" v="3055" actId="1037"/>
          <ac:spMkLst>
            <pc:docMk/>
            <pc:sldMk cId="2764390462" sldId="324"/>
            <ac:spMk id="206" creationId="{2A82D440-FBFD-FFDC-DA80-6D2A456A7A03}"/>
          </ac:spMkLst>
        </pc:spChg>
        <pc:spChg chg="add del mod">
          <ac:chgData name="Dmitriy Voloshyn" userId="ae7876fd2b2ecfed" providerId="LiveId" clId="{732C748E-11FF-4E62-9ADB-8AE13C541151}" dt="2024-04-25T15:14:16.238" v="1438" actId="478"/>
          <ac:spMkLst>
            <pc:docMk/>
            <pc:sldMk cId="2764390462" sldId="324"/>
            <ac:spMk id="207" creationId="{E5B38631-8B56-1BA5-6F79-BFD3FE592EBF}"/>
          </ac:spMkLst>
        </pc:spChg>
        <pc:spChg chg="add mod">
          <ac:chgData name="Dmitriy Voloshyn" userId="ae7876fd2b2ecfed" providerId="LiveId" clId="{732C748E-11FF-4E62-9ADB-8AE13C541151}" dt="2024-04-25T17:23:33.766" v="3055" actId="1037"/>
          <ac:spMkLst>
            <pc:docMk/>
            <pc:sldMk cId="2764390462" sldId="324"/>
            <ac:spMk id="208" creationId="{4E6448F4-08B0-435A-B97F-E4E1A3D29D05}"/>
          </ac:spMkLst>
        </pc:spChg>
        <pc:spChg chg="add mod">
          <ac:chgData name="Dmitriy Voloshyn" userId="ae7876fd2b2ecfed" providerId="LiveId" clId="{732C748E-11FF-4E62-9ADB-8AE13C541151}" dt="2024-04-25T17:23:33.766" v="3055" actId="1037"/>
          <ac:spMkLst>
            <pc:docMk/>
            <pc:sldMk cId="2764390462" sldId="324"/>
            <ac:spMk id="209" creationId="{6ACD1273-65D1-7EF9-6904-835ED7FF5198}"/>
          </ac:spMkLst>
        </pc:spChg>
        <pc:spChg chg="add del mod">
          <ac:chgData name="Dmitriy Voloshyn" userId="ae7876fd2b2ecfed" providerId="LiveId" clId="{732C748E-11FF-4E62-9ADB-8AE13C541151}" dt="2024-04-25T15:17:56.112" v="1472" actId="478"/>
          <ac:spMkLst>
            <pc:docMk/>
            <pc:sldMk cId="2764390462" sldId="324"/>
            <ac:spMk id="210" creationId="{5145E83E-9DB5-51CB-04C7-08C32936E979}"/>
          </ac:spMkLst>
        </pc:spChg>
        <pc:spChg chg="add del mod">
          <ac:chgData name="Dmitriy Voloshyn" userId="ae7876fd2b2ecfed" providerId="LiveId" clId="{732C748E-11FF-4E62-9ADB-8AE13C541151}" dt="2024-04-25T15:17:56.112" v="1472" actId="478"/>
          <ac:spMkLst>
            <pc:docMk/>
            <pc:sldMk cId="2764390462" sldId="324"/>
            <ac:spMk id="211" creationId="{25BE5B5B-0EFC-49DC-AA91-8349B722B75D}"/>
          </ac:spMkLst>
        </pc:spChg>
        <pc:spChg chg="add mod">
          <ac:chgData name="Dmitriy Voloshyn" userId="ae7876fd2b2ecfed" providerId="LiveId" clId="{732C748E-11FF-4E62-9ADB-8AE13C541151}" dt="2024-04-25T17:23:33.766" v="3055" actId="1037"/>
          <ac:spMkLst>
            <pc:docMk/>
            <pc:sldMk cId="2764390462" sldId="324"/>
            <ac:spMk id="212" creationId="{E6983C53-2CE9-26CB-5BB9-5772351D12F7}"/>
          </ac:spMkLst>
        </pc:spChg>
        <pc:spChg chg="add del mod">
          <ac:chgData name="Dmitriy Voloshyn" userId="ae7876fd2b2ecfed" providerId="LiveId" clId="{732C748E-11FF-4E62-9ADB-8AE13C541151}" dt="2024-04-25T15:18:32.782" v="1480" actId="478"/>
          <ac:spMkLst>
            <pc:docMk/>
            <pc:sldMk cId="2764390462" sldId="324"/>
            <ac:spMk id="213" creationId="{741F0EBA-A4E1-1B98-3E08-1BC662468052}"/>
          </ac:spMkLst>
        </pc:spChg>
        <pc:spChg chg="add mod">
          <ac:chgData name="Dmitriy Voloshyn" userId="ae7876fd2b2ecfed" providerId="LiveId" clId="{732C748E-11FF-4E62-9ADB-8AE13C541151}" dt="2024-04-25T17:23:33.766" v="3055" actId="1037"/>
          <ac:spMkLst>
            <pc:docMk/>
            <pc:sldMk cId="2764390462" sldId="324"/>
            <ac:spMk id="214" creationId="{B296A948-B646-BC70-4D16-5310170F4CC6}"/>
          </ac:spMkLst>
        </pc:spChg>
        <pc:spChg chg="add mod">
          <ac:chgData name="Dmitriy Voloshyn" userId="ae7876fd2b2ecfed" providerId="LiveId" clId="{732C748E-11FF-4E62-9ADB-8AE13C541151}" dt="2024-04-25T17:23:33.766" v="3055" actId="1037"/>
          <ac:spMkLst>
            <pc:docMk/>
            <pc:sldMk cId="2764390462" sldId="324"/>
            <ac:spMk id="215" creationId="{32B683C7-7F8E-FFA9-4E88-6BCDC67C2EAF}"/>
          </ac:spMkLst>
        </pc:spChg>
        <pc:spChg chg="add mod">
          <ac:chgData name="Dmitriy Voloshyn" userId="ae7876fd2b2ecfed" providerId="LiveId" clId="{732C748E-11FF-4E62-9ADB-8AE13C541151}" dt="2024-04-25T17:23:33.766" v="3055" actId="1037"/>
          <ac:spMkLst>
            <pc:docMk/>
            <pc:sldMk cId="2764390462" sldId="324"/>
            <ac:spMk id="216" creationId="{A3FA714E-4BF8-3FF6-01A6-EEBC6912A7A3}"/>
          </ac:spMkLst>
        </pc:spChg>
        <pc:spChg chg="add del mod">
          <ac:chgData name="Dmitriy Voloshyn" userId="ae7876fd2b2ecfed" providerId="LiveId" clId="{732C748E-11FF-4E62-9ADB-8AE13C541151}" dt="2024-04-25T15:20:00.198" v="1530" actId="478"/>
          <ac:spMkLst>
            <pc:docMk/>
            <pc:sldMk cId="2764390462" sldId="324"/>
            <ac:spMk id="217" creationId="{68F2E94F-3838-053B-2974-F81A73FD074F}"/>
          </ac:spMkLst>
        </pc:spChg>
        <pc:spChg chg="add mod">
          <ac:chgData name="Dmitriy Voloshyn" userId="ae7876fd2b2ecfed" providerId="LiveId" clId="{732C748E-11FF-4E62-9ADB-8AE13C541151}" dt="2024-04-25T17:23:33.766" v="3055" actId="1037"/>
          <ac:spMkLst>
            <pc:docMk/>
            <pc:sldMk cId="2764390462" sldId="324"/>
            <ac:spMk id="218" creationId="{389B897B-5D82-D547-6AFA-9AF53F938180}"/>
          </ac:spMkLst>
        </pc:spChg>
        <pc:spChg chg="add mod">
          <ac:chgData name="Dmitriy Voloshyn" userId="ae7876fd2b2ecfed" providerId="LiveId" clId="{732C748E-11FF-4E62-9ADB-8AE13C541151}" dt="2024-04-25T17:23:33.766" v="3055" actId="1037"/>
          <ac:spMkLst>
            <pc:docMk/>
            <pc:sldMk cId="2764390462" sldId="324"/>
            <ac:spMk id="219" creationId="{9C98F086-C56A-50F2-251F-BF713AD7A26D}"/>
          </ac:spMkLst>
        </pc:spChg>
        <pc:spChg chg="add mod">
          <ac:chgData name="Dmitriy Voloshyn" userId="ae7876fd2b2ecfed" providerId="LiveId" clId="{732C748E-11FF-4E62-9ADB-8AE13C541151}" dt="2024-04-25T17:23:33.766" v="3055" actId="1037"/>
          <ac:spMkLst>
            <pc:docMk/>
            <pc:sldMk cId="2764390462" sldId="324"/>
            <ac:spMk id="220" creationId="{E65AC6C6-15AB-6565-9C33-56DEB4D578A1}"/>
          </ac:spMkLst>
        </pc:spChg>
        <pc:spChg chg="add mod">
          <ac:chgData name="Dmitriy Voloshyn" userId="ae7876fd2b2ecfed" providerId="LiveId" clId="{732C748E-11FF-4E62-9ADB-8AE13C541151}" dt="2024-04-25T17:23:33.766" v="3055" actId="1037"/>
          <ac:spMkLst>
            <pc:docMk/>
            <pc:sldMk cId="2764390462" sldId="324"/>
            <ac:spMk id="221" creationId="{0091360F-59F2-D78B-6D04-1E4D01451107}"/>
          </ac:spMkLst>
        </pc:spChg>
        <pc:spChg chg="add mod">
          <ac:chgData name="Dmitriy Voloshyn" userId="ae7876fd2b2ecfed" providerId="LiveId" clId="{732C748E-11FF-4E62-9ADB-8AE13C541151}" dt="2024-04-25T15:22:06.739" v="1624"/>
          <ac:spMkLst>
            <pc:docMk/>
            <pc:sldMk cId="2764390462" sldId="324"/>
            <ac:spMk id="222" creationId="{2A69A25E-3C2F-535F-F6E5-66604D365B4E}"/>
          </ac:spMkLst>
        </pc:spChg>
        <pc:spChg chg="add mod">
          <ac:chgData name="Dmitriy Voloshyn" userId="ae7876fd2b2ecfed" providerId="LiveId" clId="{732C748E-11FF-4E62-9ADB-8AE13C541151}" dt="2024-04-25T15:22:06.739" v="1624"/>
          <ac:spMkLst>
            <pc:docMk/>
            <pc:sldMk cId="2764390462" sldId="324"/>
            <ac:spMk id="223" creationId="{01B35441-97FA-3B9E-A30A-4C903BC5981A}"/>
          </ac:spMkLst>
        </pc:spChg>
        <pc:spChg chg="mod">
          <ac:chgData name="Dmitriy Voloshyn" userId="ae7876fd2b2ecfed" providerId="LiveId" clId="{732C748E-11FF-4E62-9ADB-8AE13C541151}" dt="2024-04-25T15:22:06.739" v="1624"/>
          <ac:spMkLst>
            <pc:docMk/>
            <pc:sldMk cId="2764390462" sldId="324"/>
            <ac:spMk id="225" creationId="{1074C2D4-B580-0E68-4806-1616B0849982}"/>
          </ac:spMkLst>
        </pc:spChg>
        <pc:spChg chg="mod">
          <ac:chgData name="Dmitriy Voloshyn" userId="ae7876fd2b2ecfed" providerId="LiveId" clId="{732C748E-11FF-4E62-9ADB-8AE13C541151}" dt="2024-04-25T15:22:06.739" v="1624"/>
          <ac:spMkLst>
            <pc:docMk/>
            <pc:sldMk cId="2764390462" sldId="324"/>
            <ac:spMk id="226" creationId="{35FCEEAC-628B-CA08-9B85-697A023ECCAD}"/>
          </ac:spMkLst>
        </pc:spChg>
        <pc:spChg chg="mod">
          <ac:chgData name="Dmitriy Voloshyn" userId="ae7876fd2b2ecfed" providerId="LiveId" clId="{732C748E-11FF-4E62-9ADB-8AE13C541151}" dt="2024-04-25T15:22:06.739" v="1624"/>
          <ac:spMkLst>
            <pc:docMk/>
            <pc:sldMk cId="2764390462" sldId="324"/>
            <ac:spMk id="229" creationId="{4F02B406-3B37-EFA6-4A52-675ED30C13FA}"/>
          </ac:spMkLst>
        </pc:spChg>
        <pc:spChg chg="mod">
          <ac:chgData name="Dmitriy Voloshyn" userId="ae7876fd2b2ecfed" providerId="LiveId" clId="{732C748E-11FF-4E62-9ADB-8AE13C541151}" dt="2024-04-25T15:22:06.739" v="1624"/>
          <ac:spMkLst>
            <pc:docMk/>
            <pc:sldMk cId="2764390462" sldId="324"/>
            <ac:spMk id="231" creationId="{B648ED8B-F87C-3716-C088-1869ECB3C698}"/>
          </ac:spMkLst>
        </pc:spChg>
        <pc:spChg chg="mod">
          <ac:chgData name="Dmitriy Voloshyn" userId="ae7876fd2b2ecfed" providerId="LiveId" clId="{732C748E-11FF-4E62-9ADB-8AE13C541151}" dt="2024-04-25T15:22:06.739" v="1624"/>
          <ac:spMkLst>
            <pc:docMk/>
            <pc:sldMk cId="2764390462" sldId="324"/>
            <ac:spMk id="234" creationId="{B1DAD520-8705-CEF2-4F1B-7E51D50EBE92}"/>
          </ac:spMkLst>
        </pc:spChg>
        <pc:spChg chg="mod">
          <ac:chgData name="Dmitriy Voloshyn" userId="ae7876fd2b2ecfed" providerId="LiveId" clId="{732C748E-11FF-4E62-9ADB-8AE13C541151}" dt="2024-04-25T15:22:06.739" v="1624"/>
          <ac:spMkLst>
            <pc:docMk/>
            <pc:sldMk cId="2764390462" sldId="324"/>
            <ac:spMk id="238" creationId="{22C739FB-D401-2310-4321-76047344A86F}"/>
          </ac:spMkLst>
        </pc:spChg>
        <pc:spChg chg="mod">
          <ac:chgData name="Dmitriy Voloshyn" userId="ae7876fd2b2ecfed" providerId="LiveId" clId="{732C748E-11FF-4E62-9ADB-8AE13C541151}" dt="2024-04-25T15:22:06.739" v="1624"/>
          <ac:spMkLst>
            <pc:docMk/>
            <pc:sldMk cId="2764390462" sldId="324"/>
            <ac:spMk id="241" creationId="{08857EF0-7DED-66E3-80AA-51327A18F872}"/>
          </ac:spMkLst>
        </pc:spChg>
        <pc:spChg chg="mod">
          <ac:chgData name="Dmitriy Voloshyn" userId="ae7876fd2b2ecfed" providerId="LiveId" clId="{732C748E-11FF-4E62-9ADB-8AE13C541151}" dt="2024-04-25T15:22:06.739" v="1624"/>
          <ac:spMkLst>
            <pc:docMk/>
            <pc:sldMk cId="2764390462" sldId="324"/>
            <ac:spMk id="242" creationId="{3AC23BEF-7E31-7A69-AAB5-918B5AF44515}"/>
          </ac:spMkLst>
        </pc:spChg>
        <pc:spChg chg="mod">
          <ac:chgData name="Dmitriy Voloshyn" userId="ae7876fd2b2ecfed" providerId="LiveId" clId="{732C748E-11FF-4E62-9ADB-8AE13C541151}" dt="2024-04-25T15:22:06.739" v="1624"/>
          <ac:spMkLst>
            <pc:docMk/>
            <pc:sldMk cId="2764390462" sldId="324"/>
            <ac:spMk id="251" creationId="{85A5E6C0-8A58-555A-5AA4-211D00BE39AB}"/>
          </ac:spMkLst>
        </pc:spChg>
        <pc:spChg chg="mod">
          <ac:chgData name="Dmitriy Voloshyn" userId="ae7876fd2b2ecfed" providerId="LiveId" clId="{732C748E-11FF-4E62-9ADB-8AE13C541151}" dt="2024-04-25T15:22:06.739" v="1624"/>
          <ac:spMkLst>
            <pc:docMk/>
            <pc:sldMk cId="2764390462" sldId="324"/>
            <ac:spMk id="253" creationId="{D63A6600-9651-D348-70C0-B38E3376B978}"/>
          </ac:spMkLst>
        </pc:spChg>
        <pc:spChg chg="mod">
          <ac:chgData name="Dmitriy Voloshyn" userId="ae7876fd2b2ecfed" providerId="LiveId" clId="{732C748E-11FF-4E62-9ADB-8AE13C541151}" dt="2024-04-25T15:22:06.739" v="1624"/>
          <ac:spMkLst>
            <pc:docMk/>
            <pc:sldMk cId="2764390462" sldId="324"/>
            <ac:spMk id="257" creationId="{73F40B63-B8CC-FC14-0A19-911C8E226168}"/>
          </ac:spMkLst>
        </pc:spChg>
        <pc:spChg chg="mod">
          <ac:chgData name="Dmitriy Voloshyn" userId="ae7876fd2b2ecfed" providerId="LiveId" clId="{732C748E-11FF-4E62-9ADB-8AE13C541151}" dt="2024-04-25T15:22:06.739" v="1624"/>
          <ac:spMkLst>
            <pc:docMk/>
            <pc:sldMk cId="2764390462" sldId="324"/>
            <ac:spMk id="258" creationId="{A1A4A533-D031-975E-8BC9-DBF4BE1B403E}"/>
          </ac:spMkLst>
        </pc:spChg>
        <pc:spChg chg="mod">
          <ac:chgData name="Dmitriy Voloshyn" userId="ae7876fd2b2ecfed" providerId="LiveId" clId="{732C748E-11FF-4E62-9ADB-8AE13C541151}" dt="2024-04-25T15:22:06.739" v="1624"/>
          <ac:spMkLst>
            <pc:docMk/>
            <pc:sldMk cId="2764390462" sldId="324"/>
            <ac:spMk id="259" creationId="{AC26D22C-9AF3-CC80-977C-46DE55453F44}"/>
          </ac:spMkLst>
        </pc:spChg>
        <pc:spChg chg="mod">
          <ac:chgData name="Dmitriy Voloshyn" userId="ae7876fd2b2ecfed" providerId="LiveId" clId="{732C748E-11FF-4E62-9ADB-8AE13C541151}" dt="2024-04-25T15:22:06.739" v="1624"/>
          <ac:spMkLst>
            <pc:docMk/>
            <pc:sldMk cId="2764390462" sldId="324"/>
            <ac:spMk id="260" creationId="{45CEE404-4A67-5E25-E6AF-AFDEBF065213}"/>
          </ac:spMkLst>
        </pc:spChg>
        <pc:spChg chg="mod">
          <ac:chgData name="Dmitriy Voloshyn" userId="ae7876fd2b2ecfed" providerId="LiveId" clId="{732C748E-11FF-4E62-9ADB-8AE13C541151}" dt="2024-04-25T15:22:06.739" v="1624"/>
          <ac:spMkLst>
            <pc:docMk/>
            <pc:sldMk cId="2764390462" sldId="324"/>
            <ac:spMk id="261" creationId="{DCCA40B3-7348-924C-E2A4-D32AF2250B12}"/>
          </ac:spMkLst>
        </pc:spChg>
        <pc:spChg chg="mod">
          <ac:chgData name="Dmitriy Voloshyn" userId="ae7876fd2b2ecfed" providerId="LiveId" clId="{732C748E-11FF-4E62-9ADB-8AE13C541151}" dt="2024-04-25T15:22:06.739" v="1624"/>
          <ac:spMkLst>
            <pc:docMk/>
            <pc:sldMk cId="2764390462" sldId="324"/>
            <ac:spMk id="262" creationId="{DB302E35-F763-E660-9359-E7B0D86B76D4}"/>
          </ac:spMkLst>
        </pc:spChg>
        <pc:spChg chg="add mod">
          <ac:chgData name="Dmitriy Voloshyn" userId="ae7876fd2b2ecfed" providerId="LiveId" clId="{732C748E-11FF-4E62-9ADB-8AE13C541151}" dt="2024-04-25T16:02:16.816" v="2944" actId="164"/>
          <ac:spMkLst>
            <pc:docMk/>
            <pc:sldMk cId="2764390462" sldId="324"/>
            <ac:spMk id="268" creationId="{0748645D-657D-32AD-92D0-4264BB7FE02D}"/>
          </ac:spMkLst>
        </pc:spChg>
        <pc:spChg chg="add mod">
          <ac:chgData name="Dmitriy Voloshyn" userId="ae7876fd2b2ecfed" providerId="LiveId" clId="{732C748E-11FF-4E62-9ADB-8AE13C541151}" dt="2024-04-25T16:02:16.816" v="2944" actId="164"/>
          <ac:spMkLst>
            <pc:docMk/>
            <pc:sldMk cId="2764390462" sldId="324"/>
            <ac:spMk id="269" creationId="{1DDC3FB6-8E69-E681-C33A-F1C25B4C253B}"/>
          </ac:spMkLst>
        </pc:spChg>
        <pc:spChg chg="add mod">
          <ac:chgData name="Dmitriy Voloshyn" userId="ae7876fd2b2ecfed" providerId="LiveId" clId="{732C748E-11FF-4E62-9ADB-8AE13C541151}" dt="2024-04-25T16:02:16.816" v="2944" actId="164"/>
          <ac:spMkLst>
            <pc:docMk/>
            <pc:sldMk cId="2764390462" sldId="324"/>
            <ac:spMk id="270" creationId="{ADFF3145-606A-11E0-B5A9-5BAD666F3B15}"/>
          </ac:spMkLst>
        </pc:spChg>
        <pc:spChg chg="add mod">
          <ac:chgData name="Dmitriy Voloshyn" userId="ae7876fd2b2ecfed" providerId="LiveId" clId="{732C748E-11FF-4E62-9ADB-8AE13C541151}" dt="2024-04-25T15:22:45.209" v="1645" actId="571"/>
          <ac:spMkLst>
            <pc:docMk/>
            <pc:sldMk cId="2764390462" sldId="324"/>
            <ac:spMk id="271" creationId="{9B833C6F-D8D7-18FF-54F6-D089686A2A88}"/>
          </ac:spMkLst>
        </pc:spChg>
        <pc:spChg chg="add mod">
          <ac:chgData name="Dmitriy Voloshyn" userId="ae7876fd2b2ecfed" providerId="LiveId" clId="{732C748E-11FF-4E62-9ADB-8AE13C541151}" dt="2024-04-25T17:23:33.766" v="3055" actId="1037"/>
          <ac:spMkLst>
            <pc:docMk/>
            <pc:sldMk cId="2764390462" sldId="324"/>
            <ac:spMk id="272" creationId="{070A132F-20AD-8A83-015B-E79CCDC92CD1}"/>
          </ac:spMkLst>
        </pc:spChg>
        <pc:spChg chg="add mod">
          <ac:chgData name="Dmitriy Voloshyn" userId="ae7876fd2b2ecfed" providerId="LiveId" clId="{732C748E-11FF-4E62-9ADB-8AE13C541151}" dt="2024-04-25T16:02:21.239" v="2946" actId="164"/>
          <ac:spMkLst>
            <pc:docMk/>
            <pc:sldMk cId="2764390462" sldId="324"/>
            <ac:spMk id="273" creationId="{D96883F7-ED9A-69EE-B37D-A9822C4C0172}"/>
          </ac:spMkLst>
        </pc:spChg>
        <pc:spChg chg="add mod">
          <ac:chgData name="Dmitriy Voloshyn" userId="ae7876fd2b2ecfed" providerId="LiveId" clId="{732C748E-11FF-4E62-9ADB-8AE13C541151}" dt="2024-04-25T16:02:21.239" v="2946" actId="164"/>
          <ac:spMkLst>
            <pc:docMk/>
            <pc:sldMk cId="2764390462" sldId="324"/>
            <ac:spMk id="274" creationId="{AA78FF00-8F58-8648-A635-01508909CA77}"/>
          </ac:spMkLst>
        </pc:spChg>
        <pc:spChg chg="add mod">
          <ac:chgData name="Dmitriy Voloshyn" userId="ae7876fd2b2ecfed" providerId="LiveId" clId="{732C748E-11FF-4E62-9ADB-8AE13C541151}" dt="2024-04-25T17:23:33.766" v="3055" actId="1037"/>
          <ac:spMkLst>
            <pc:docMk/>
            <pc:sldMk cId="2764390462" sldId="324"/>
            <ac:spMk id="275" creationId="{042CBFCD-963D-23AF-3590-D1795E4F3159}"/>
          </ac:spMkLst>
        </pc:spChg>
        <pc:spChg chg="add mod">
          <ac:chgData name="Dmitriy Voloshyn" userId="ae7876fd2b2ecfed" providerId="LiveId" clId="{732C748E-11FF-4E62-9ADB-8AE13C541151}" dt="2024-04-25T17:23:33.766" v="3055" actId="1037"/>
          <ac:spMkLst>
            <pc:docMk/>
            <pc:sldMk cId="2764390462" sldId="324"/>
            <ac:spMk id="276" creationId="{9D5C053F-9BA1-B7F8-C816-C8D1482A6B33}"/>
          </ac:spMkLst>
        </pc:spChg>
        <pc:spChg chg="add mod">
          <ac:chgData name="Dmitriy Voloshyn" userId="ae7876fd2b2ecfed" providerId="LiveId" clId="{732C748E-11FF-4E62-9ADB-8AE13C541151}" dt="2024-04-25T17:23:33.766" v="3055" actId="1037"/>
          <ac:spMkLst>
            <pc:docMk/>
            <pc:sldMk cId="2764390462" sldId="324"/>
            <ac:spMk id="277" creationId="{4445E3CC-4E17-2CC1-0BFA-64FC166AC647}"/>
          </ac:spMkLst>
        </pc:spChg>
        <pc:spChg chg="add mod">
          <ac:chgData name="Dmitriy Voloshyn" userId="ae7876fd2b2ecfed" providerId="LiveId" clId="{732C748E-11FF-4E62-9ADB-8AE13C541151}" dt="2024-04-25T17:23:33.766" v="3055" actId="1037"/>
          <ac:spMkLst>
            <pc:docMk/>
            <pc:sldMk cId="2764390462" sldId="324"/>
            <ac:spMk id="278" creationId="{CE9E92FE-CE05-EEA2-E9EA-6B0D5F4583B8}"/>
          </ac:spMkLst>
        </pc:spChg>
        <pc:spChg chg="add mod">
          <ac:chgData name="Dmitriy Voloshyn" userId="ae7876fd2b2ecfed" providerId="LiveId" clId="{732C748E-11FF-4E62-9ADB-8AE13C541151}" dt="2024-04-25T17:23:33.766" v="3055" actId="1037"/>
          <ac:spMkLst>
            <pc:docMk/>
            <pc:sldMk cId="2764390462" sldId="324"/>
            <ac:spMk id="279" creationId="{23E33D1B-018A-59B9-549B-C0DC99F5E4F1}"/>
          </ac:spMkLst>
        </pc:spChg>
        <pc:spChg chg="add mod">
          <ac:chgData name="Dmitriy Voloshyn" userId="ae7876fd2b2ecfed" providerId="LiveId" clId="{732C748E-11FF-4E62-9ADB-8AE13C541151}" dt="2024-04-25T17:23:33.766" v="3055" actId="1037"/>
          <ac:spMkLst>
            <pc:docMk/>
            <pc:sldMk cId="2764390462" sldId="324"/>
            <ac:spMk id="280" creationId="{205A0E19-DBAC-C847-E675-AF5BD36FFE7D}"/>
          </ac:spMkLst>
        </pc:spChg>
        <pc:grpChg chg="add mod">
          <ac:chgData name="Dmitriy Voloshyn" userId="ae7876fd2b2ecfed" providerId="LiveId" clId="{732C748E-11FF-4E62-9ADB-8AE13C541151}" dt="2024-04-25T16:02:33.432" v="2948" actId="164"/>
          <ac:grpSpMkLst>
            <pc:docMk/>
            <pc:sldMk cId="2764390462" sldId="324"/>
            <ac:grpSpMk id="6" creationId="{5993FCCF-0770-D88A-ABA8-E3A846586B65}"/>
          </ac:grpSpMkLst>
        </pc:grpChg>
        <pc:grpChg chg="add del mod">
          <ac:chgData name="Dmitriy Voloshyn" userId="ae7876fd2b2ecfed" providerId="LiveId" clId="{732C748E-11FF-4E62-9ADB-8AE13C541151}" dt="2024-04-25T14:51:12.135" v="779" actId="478"/>
          <ac:grpSpMkLst>
            <pc:docMk/>
            <pc:sldMk cId="2764390462" sldId="324"/>
            <ac:grpSpMk id="50" creationId="{5DE90715-AE05-9AA9-AD99-59452C89126A}"/>
          </ac:grpSpMkLst>
        </pc:grpChg>
        <pc:grpChg chg="mod topLvl">
          <ac:chgData name="Dmitriy Voloshyn" userId="ae7876fd2b2ecfed" providerId="LiveId" clId="{732C748E-11FF-4E62-9ADB-8AE13C541151}" dt="2024-04-25T17:23:33.766" v="3055" actId="1037"/>
          <ac:grpSpMkLst>
            <pc:docMk/>
            <pc:sldMk cId="2764390462" sldId="324"/>
            <ac:grpSpMk id="51" creationId="{EE0212A3-FC66-FA52-B090-D724D9B2467E}"/>
          </ac:grpSpMkLst>
        </pc:grpChg>
        <pc:grpChg chg="add del mod">
          <ac:chgData name="Dmitriy Voloshyn" userId="ae7876fd2b2ecfed" providerId="LiveId" clId="{732C748E-11FF-4E62-9ADB-8AE13C541151}" dt="2024-04-25T14:51:44.629" v="785" actId="165"/>
          <ac:grpSpMkLst>
            <pc:docMk/>
            <pc:sldMk cId="2764390462" sldId="324"/>
            <ac:grpSpMk id="83" creationId="{FE08B2A4-58FA-1C33-0C6E-52DF0E265097}"/>
          </ac:grpSpMkLst>
        </pc:grpChg>
        <pc:grpChg chg="add del mod">
          <ac:chgData name="Dmitriy Voloshyn" userId="ae7876fd2b2ecfed" providerId="LiveId" clId="{732C748E-11FF-4E62-9ADB-8AE13C541151}" dt="2024-04-25T14:54:18.822" v="905" actId="478"/>
          <ac:grpSpMkLst>
            <pc:docMk/>
            <pc:sldMk cId="2764390462" sldId="324"/>
            <ac:grpSpMk id="121" creationId="{467036A1-78AC-4016-0492-D27655830418}"/>
          </ac:grpSpMkLst>
        </pc:grpChg>
        <pc:grpChg chg="add del mod">
          <ac:chgData name="Dmitriy Voloshyn" userId="ae7876fd2b2ecfed" providerId="LiveId" clId="{732C748E-11FF-4E62-9ADB-8AE13C541151}" dt="2024-04-25T14:56:20.286" v="931" actId="478"/>
          <ac:grpSpMkLst>
            <pc:docMk/>
            <pc:sldMk cId="2764390462" sldId="324"/>
            <ac:grpSpMk id="122" creationId="{A344AD86-8478-7BAA-7C8A-D34D0CB61FF3}"/>
          </ac:grpSpMkLst>
        </pc:grpChg>
        <pc:grpChg chg="add del mod">
          <ac:chgData name="Dmitriy Voloshyn" userId="ae7876fd2b2ecfed" providerId="LiveId" clId="{732C748E-11FF-4E62-9ADB-8AE13C541151}" dt="2024-04-25T14:55:19.719" v="919" actId="165"/>
          <ac:grpSpMkLst>
            <pc:docMk/>
            <pc:sldMk cId="2764390462" sldId="324"/>
            <ac:grpSpMk id="123" creationId="{25B78056-F81C-B776-643C-7A88F0EDCE10}"/>
          </ac:grpSpMkLst>
        </pc:grpChg>
        <pc:grpChg chg="add mod">
          <ac:chgData name="Dmitriy Voloshyn" userId="ae7876fd2b2ecfed" providerId="LiveId" clId="{732C748E-11FF-4E62-9ADB-8AE13C541151}" dt="2024-04-25T16:02:39.701" v="2949" actId="164"/>
          <ac:grpSpMkLst>
            <pc:docMk/>
            <pc:sldMk cId="2764390462" sldId="324"/>
            <ac:grpSpMk id="184" creationId="{B8D98B87-9053-9703-1D23-09E2018A463C}"/>
          </ac:grpSpMkLst>
        </pc:grpChg>
        <pc:grpChg chg="add mod">
          <ac:chgData name="Dmitriy Voloshyn" userId="ae7876fd2b2ecfed" providerId="LiveId" clId="{732C748E-11FF-4E62-9ADB-8AE13C541151}" dt="2024-04-25T15:22:06.739" v="1624"/>
          <ac:grpSpMkLst>
            <pc:docMk/>
            <pc:sldMk cId="2764390462" sldId="324"/>
            <ac:grpSpMk id="224" creationId="{1F2D2917-1CFF-1C2B-CC98-C3710E13E1B8}"/>
          </ac:grpSpMkLst>
        </pc:grpChg>
        <pc:grpChg chg="add mod">
          <ac:chgData name="Dmitriy Voloshyn" userId="ae7876fd2b2ecfed" providerId="LiveId" clId="{732C748E-11FF-4E62-9ADB-8AE13C541151}" dt="2024-04-25T17:23:33.766" v="3055" actId="1037"/>
          <ac:grpSpMkLst>
            <pc:docMk/>
            <pc:sldMk cId="2764390462" sldId="324"/>
            <ac:grpSpMk id="281" creationId="{9576FD23-9B20-778B-8BBE-5EF281C5AC3E}"/>
          </ac:grpSpMkLst>
        </pc:grpChg>
        <pc:grpChg chg="add mod">
          <ac:chgData name="Dmitriy Voloshyn" userId="ae7876fd2b2ecfed" providerId="LiveId" clId="{732C748E-11FF-4E62-9ADB-8AE13C541151}" dt="2024-04-25T17:23:33.766" v="3055" actId="1037"/>
          <ac:grpSpMkLst>
            <pc:docMk/>
            <pc:sldMk cId="2764390462" sldId="324"/>
            <ac:grpSpMk id="282" creationId="{9F71A13E-6730-2484-849E-D98E73B6BB68}"/>
          </ac:grpSpMkLst>
        </pc:grpChg>
        <pc:grpChg chg="add mod">
          <ac:chgData name="Dmitriy Voloshyn" userId="ae7876fd2b2ecfed" providerId="LiveId" clId="{732C748E-11FF-4E62-9ADB-8AE13C541151}" dt="2024-04-25T17:23:33.766" v="3055" actId="1037"/>
          <ac:grpSpMkLst>
            <pc:docMk/>
            <pc:sldMk cId="2764390462" sldId="324"/>
            <ac:grpSpMk id="283" creationId="{3B60A2BC-D919-941C-58DE-AADA8522072C}"/>
          </ac:grpSpMkLst>
        </pc:grpChg>
        <pc:grpChg chg="add mod">
          <ac:chgData name="Dmitriy Voloshyn" userId="ae7876fd2b2ecfed" providerId="LiveId" clId="{732C748E-11FF-4E62-9ADB-8AE13C541151}" dt="2024-04-25T17:23:33.766" v="3055" actId="1037"/>
          <ac:grpSpMkLst>
            <pc:docMk/>
            <pc:sldMk cId="2764390462" sldId="324"/>
            <ac:grpSpMk id="284" creationId="{3C1897C0-F646-E138-81BD-81020FED9345}"/>
          </ac:grpSpMkLst>
        </pc:grpChg>
        <pc:cxnChg chg="mod">
          <ac:chgData name="Dmitriy Voloshyn" userId="ae7876fd2b2ecfed" providerId="LiveId" clId="{732C748E-11FF-4E62-9ADB-8AE13C541151}" dt="2024-04-25T14:48:02.187" v="748"/>
          <ac:cxnSpMkLst>
            <pc:docMk/>
            <pc:sldMk cId="2764390462" sldId="324"/>
            <ac:cxnSpMk id="9" creationId="{FD0AB8D6-3233-81FA-40A2-E404218A579B}"/>
          </ac:cxnSpMkLst>
        </pc:cxnChg>
        <pc:cxnChg chg="mod">
          <ac:chgData name="Dmitriy Voloshyn" userId="ae7876fd2b2ecfed" providerId="LiveId" clId="{732C748E-11FF-4E62-9ADB-8AE13C541151}" dt="2024-04-25T14:48:02.187" v="748"/>
          <ac:cxnSpMkLst>
            <pc:docMk/>
            <pc:sldMk cId="2764390462" sldId="324"/>
            <ac:cxnSpMk id="10" creationId="{B6C212FE-A74F-3CA5-2BB8-505F30FDDC2D}"/>
          </ac:cxnSpMkLst>
        </pc:cxnChg>
        <pc:cxnChg chg="mod">
          <ac:chgData name="Dmitriy Voloshyn" userId="ae7876fd2b2ecfed" providerId="LiveId" clId="{732C748E-11FF-4E62-9ADB-8AE13C541151}" dt="2024-04-25T14:48:02.187" v="748"/>
          <ac:cxnSpMkLst>
            <pc:docMk/>
            <pc:sldMk cId="2764390462" sldId="324"/>
            <ac:cxnSpMk id="12" creationId="{37A4CB84-C462-CE93-A00E-8172FF329825}"/>
          </ac:cxnSpMkLst>
        </pc:cxnChg>
        <pc:cxnChg chg="mod">
          <ac:chgData name="Dmitriy Voloshyn" userId="ae7876fd2b2ecfed" providerId="LiveId" clId="{732C748E-11FF-4E62-9ADB-8AE13C541151}" dt="2024-04-25T14:48:02.187" v="748"/>
          <ac:cxnSpMkLst>
            <pc:docMk/>
            <pc:sldMk cId="2764390462" sldId="324"/>
            <ac:cxnSpMk id="14" creationId="{4CD67471-9004-4BED-5015-C916606782DB}"/>
          </ac:cxnSpMkLst>
        </pc:cxnChg>
        <pc:cxnChg chg="mod">
          <ac:chgData name="Dmitriy Voloshyn" userId="ae7876fd2b2ecfed" providerId="LiveId" clId="{732C748E-11FF-4E62-9ADB-8AE13C541151}" dt="2024-04-25T14:48:02.187" v="748"/>
          <ac:cxnSpMkLst>
            <pc:docMk/>
            <pc:sldMk cId="2764390462" sldId="324"/>
            <ac:cxnSpMk id="15" creationId="{6194F227-AC8E-9F61-7E73-77C490E7A457}"/>
          </ac:cxnSpMkLst>
        </pc:cxnChg>
        <pc:cxnChg chg="mod">
          <ac:chgData name="Dmitriy Voloshyn" userId="ae7876fd2b2ecfed" providerId="LiveId" clId="{732C748E-11FF-4E62-9ADB-8AE13C541151}" dt="2024-04-25T14:48:02.187" v="748"/>
          <ac:cxnSpMkLst>
            <pc:docMk/>
            <pc:sldMk cId="2764390462" sldId="324"/>
            <ac:cxnSpMk id="17" creationId="{8A11097E-F687-A7B2-F6F7-8396E6369E13}"/>
          </ac:cxnSpMkLst>
        </pc:cxnChg>
        <pc:cxnChg chg="mod">
          <ac:chgData name="Dmitriy Voloshyn" userId="ae7876fd2b2ecfed" providerId="LiveId" clId="{732C748E-11FF-4E62-9ADB-8AE13C541151}" dt="2024-04-25T14:48:02.187" v="748"/>
          <ac:cxnSpMkLst>
            <pc:docMk/>
            <pc:sldMk cId="2764390462" sldId="324"/>
            <ac:cxnSpMk id="18" creationId="{FDFF46BA-161D-A4AF-8CD3-8CE758449BA5}"/>
          </ac:cxnSpMkLst>
        </pc:cxnChg>
        <pc:cxnChg chg="mod">
          <ac:chgData name="Dmitriy Voloshyn" userId="ae7876fd2b2ecfed" providerId="LiveId" clId="{732C748E-11FF-4E62-9ADB-8AE13C541151}" dt="2024-04-25T14:48:02.187" v="748"/>
          <ac:cxnSpMkLst>
            <pc:docMk/>
            <pc:sldMk cId="2764390462" sldId="324"/>
            <ac:cxnSpMk id="19" creationId="{F2E8F924-A21A-2999-320C-807B12A906EB}"/>
          </ac:cxnSpMkLst>
        </pc:cxnChg>
        <pc:cxnChg chg="mod">
          <ac:chgData name="Dmitriy Voloshyn" userId="ae7876fd2b2ecfed" providerId="LiveId" clId="{732C748E-11FF-4E62-9ADB-8AE13C541151}" dt="2024-04-25T14:48:02.187" v="748"/>
          <ac:cxnSpMkLst>
            <pc:docMk/>
            <pc:sldMk cId="2764390462" sldId="324"/>
            <ac:cxnSpMk id="21" creationId="{68012598-F772-C2B7-D2BC-AB7E695D53C3}"/>
          </ac:cxnSpMkLst>
        </pc:cxnChg>
        <pc:cxnChg chg="mod">
          <ac:chgData name="Dmitriy Voloshyn" userId="ae7876fd2b2ecfed" providerId="LiveId" clId="{732C748E-11FF-4E62-9ADB-8AE13C541151}" dt="2024-04-25T14:48:02.187" v="748"/>
          <ac:cxnSpMkLst>
            <pc:docMk/>
            <pc:sldMk cId="2764390462" sldId="324"/>
            <ac:cxnSpMk id="22" creationId="{C88B162E-2FE6-CC59-1BE5-8E50CFD621E4}"/>
          </ac:cxnSpMkLst>
        </pc:cxnChg>
        <pc:cxnChg chg="mod">
          <ac:chgData name="Dmitriy Voloshyn" userId="ae7876fd2b2ecfed" providerId="LiveId" clId="{732C748E-11FF-4E62-9ADB-8AE13C541151}" dt="2024-04-25T14:48:02.187" v="748"/>
          <ac:cxnSpMkLst>
            <pc:docMk/>
            <pc:sldMk cId="2764390462" sldId="324"/>
            <ac:cxnSpMk id="25" creationId="{402449A9-424E-EDA3-AB03-B91EE9B06C22}"/>
          </ac:cxnSpMkLst>
        </pc:cxnChg>
        <pc:cxnChg chg="mod">
          <ac:chgData name="Dmitriy Voloshyn" userId="ae7876fd2b2ecfed" providerId="LiveId" clId="{732C748E-11FF-4E62-9ADB-8AE13C541151}" dt="2024-04-25T14:48:02.187" v="748"/>
          <ac:cxnSpMkLst>
            <pc:docMk/>
            <pc:sldMk cId="2764390462" sldId="324"/>
            <ac:cxnSpMk id="26" creationId="{A40F33E8-4B39-B2D3-3809-C6E0FC37BFED}"/>
          </ac:cxnSpMkLst>
        </pc:cxnChg>
        <pc:cxnChg chg="mod">
          <ac:chgData name="Dmitriy Voloshyn" userId="ae7876fd2b2ecfed" providerId="LiveId" clId="{732C748E-11FF-4E62-9ADB-8AE13C541151}" dt="2024-04-25T14:48:02.187" v="748"/>
          <ac:cxnSpMkLst>
            <pc:docMk/>
            <pc:sldMk cId="2764390462" sldId="324"/>
            <ac:cxnSpMk id="27" creationId="{B2D4C8F1-6064-A99E-A4AB-EAD668DCA249}"/>
          </ac:cxnSpMkLst>
        </pc:cxnChg>
        <pc:cxnChg chg="mod">
          <ac:chgData name="Dmitriy Voloshyn" userId="ae7876fd2b2ecfed" providerId="LiveId" clId="{732C748E-11FF-4E62-9ADB-8AE13C541151}" dt="2024-04-25T14:48:02.187" v="748"/>
          <ac:cxnSpMkLst>
            <pc:docMk/>
            <pc:sldMk cId="2764390462" sldId="324"/>
            <ac:cxnSpMk id="28" creationId="{5033A2D7-E998-A326-B702-6C6DCAE2C604}"/>
          </ac:cxnSpMkLst>
        </pc:cxnChg>
        <pc:cxnChg chg="mod">
          <ac:chgData name="Dmitriy Voloshyn" userId="ae7876fd2b2ecfed" providerId="LiveId" clId="{732C748E-11FF-4E62-9ADB-8AE13C541151}" dt="2024-04-25T14:48:02.187" v="748"/>
          <ac:cxnSpMkLst>
            <pc:docMk/>
            <pc:sldMk cId="2764390462" sldId="324"/>
            <ac:cxnSpMk id="29" creationId="{88E8C1CE-4DBE-E6BB-B54A-4CAA3A69421D}"/>
          </ac:cxnSpMkLst>
        </pc:cxnChg>
        <pc:cxnChg chg="mod">
          <ac:chgData name="Dmitriy Voloshyn" userId="ae7876fd2b2ecfed" providerId="LiveId" clId="{732C748E-11FF-4E62-9ADB-8AE13C541151}" dt="2024-04-25T14:48:02.187" v="748"/>
          <ac:cxnSpMkLst>
            <pc:docMk/>
            <pc:sldMk cId="2764390462" sldId="324"/>
            <ac:cxnSpMk id="30" creationId="{21E06413-F91A-58E9-8C23-053EABC30296}"/>
          </ac:cxnSpMkLst>
        </pc:cxnChg>
        <pc:cxnChg chg="mod">
          <ac:chgData name="Dmitriy Voloshyn" userId="ae7876fd2b2ecfed" providerId="LiveId" clId="{732C748E-11FF-4E62-9ADB-8AE13C541151}" dt="2024-04-25T14:48:02.187" v="748"/>
          <ac:cxnSpMkLst>
            <pc:docMk/>
            <pc:sldMk cId="2764390462" sldId="324"/>
            <ac:cxnSpMk id="31" creationId="{4A829531-FA68-8189-0FC4-93987AB71C70}"/>
          </ac:cxnSpMkLst>
        </pc:cxnChg>
        <pc:cxnChg chg="mod">
          <ac:chgData name="Dmitriy Voloshyn" userId="ae7876fd2b2ecfed" providerId="LiveId" clId="{732C748E-11FF-4E62-9ADB-8AE13C541151}" dt="2024-04-25T14:48:02.187" v="748"/>
          <ac:cxnSpMkLst>
            <pc:docMk/>
            <pc:sldMk cId="2764390462" sldId="324"/>
            <ac:cxnSpMk id="32" creationId="{C97D32E0-0268-E3BE-B05A-CC8BFC867A7F}"/>
          </ac:cxnSpMkLst>
        </pc:cxnChg>
        <pc:cxnChg chg="mod">
          <ac:chgData name="Dmitriy Voloshyn" userId="ae7876fd2b2ecfed" providerId="LiveId" clId="{732C748E-11FF-4E62-9ADB-8AE13C541151}" dt="2024-04-25T14:48:02.187" v="748"/>
          <ac:cxnSpMkLst>
            <pc:docMk/>
            <pc:sldMk cId="2764390462" sldId="324"/>
            <ac:cxnSpMk id="34" creationId="{8051455B-E59A-5DDC-4395-9FC75C0A773C}"/>
          </ac:cxnSpMkLst>
        </pc:cxnChg>
        <pc:cxnChg chg="mod">
          <ac:chgData name="Dmitriy Voloshyn" userId="ae7876fd2b2ecfed" providerId="LiveId" clId="{732C748E-11FF-4E62-9ADB-8AE13C541151}" dt="2024-04-25T14:48:02.187" v="748"/>
          <ac:cxnSpMkLst>
            <pc:docMk/>
            <pc:sldMk cId="2764390462" sldId="324"/>
            <ac:cxnSpMk id="36" creationId="{6292D8E1-4641-0CE2-14BD-964ED2C10E40}"/>
          </ac:cxnSpMkLst>
        </pc:cxnChg>
        <pc:cxnChg chg="mod">
          <ac:chgData name="Dmitriy Voloshyn" userId="ae7876fd2b2ecfed" providerId="LiveId" clId="{732C748E-11FF-4E62-9ADB-8AE13C541151}" dt="2024-04-25T14:48:02.187" v="748"/>
          <ac:cxnSpMkLst>
            <pc:docMk/>
            <pc:sldMk cId="2764390462" sldId="324"/>
            <ac:cxnSpMk id="37" creationId="{3C3ABF6F-ED56-EC00-9745-37B8F2FC0EC7}"/>
          </ac:cxnSpMkLst>
        </pc:cxnChg>
        <pc:cxnChg chg="mod">
          <ac:chgData name="Dmitriy Voloshyn" userId="ae7876fd2b2ecfed" providerId="LiveId" clId="{732C748E-11FF-4E62-9ADB-8AE13C541151}" dt="2024-04-25T14:48:02.187" v="748"/>
          <ac:cxnSpMkLst>
            <pc:docMk/>
            <pc:sldMk cId="2764390462" sldId="324"/>
            <ac:cxnSpMk id="38" creationId="{74579E40-C4EB-E62B-61D4-DBDFC3B90826}"/>
          </ac:cxnSpMkLst>
        </pc:cxnChg>
        <pc:cxnChg chg="mod">
          <ac:chgData name="Dmitriy Voloshyn" userId="ae7876fd2b2ecfed" providerId="LiveId" clId="{732C748E-11FF-4E62-9ADB-8AE13C541151}" dt="2024-04-25T14:48:02.187" v="748"/>
          <ac:cxnSpMkLst>
            <pc:docMk/>
            <pc:sldMk cId="2764390462" sldId="324"/>
            <ac:cxnSpMk id="45" creationId="{BB5DBB27-6182-E64A-CC58-E1D55C35F89A}"/>
          </ac:cxnSpMkLst>
        </pc:cxnChg>
        <pc:cxnChg chg="mod">
          <ac:chgData name="Dmitriy Voloshyn" userId="ae7876fd2b2ecfed" providerId="LiveId" clId="{732C748E-11FF-4E62-9ADB-8AE13C541151}" dt="2024-04-25T14:48:02.187" v="748"/>
          <ac:cxnSpMkLst>
            <pc:docMk/>
            <pc:sldMk cId="2764390462" sldId="324"/>
            <ac:cxnSpMk id="46" creationId="{21E247B0-8F2B-E05A-D4A2-74A3E3C18795}"/>
          </ac:cxnSpMkLst>
        </pc:cxnChg>
        <pc:cxnChg chg="mod">
          <ac:chgData name="Dmitriy Voloshyn" userId="ae7876fd2b2ecfed" providerId="LiveId" clId="{732C748E-11FF-4E62-9ADB-8AE13C541151}" dt="2024-04-25T14:48:02.187" v="748"/>
          <ac:cxnSpMkLst>
            <pc:docMk/>
            <pc:sldMk cId="2764390462" sldId="324"/>
            <ac:cxnSpMk id="47" creationId="{AFB59A5B-BC48-3604-C2D1-A91431257B40}"/>
          </ac:cxnSpMkLst>
        </pc:cxnChg>
        <pc:cxnChg chg="mod">
          <ac:chgData name="Dmitriy Voloshyn" userId="ae7876fd2b2ecfed" providerId="LiveId" clId="{732C748E-11FF-4E62-9ADB-8AE13C541151}" dt="2024-04-25T14:48:02.187" v="748"/>
          <ac:cxnSpMkLst>
            <pc:docMk/>
            <pc:sldMk cId="2764390462" sldId="324"/>
            <ac:cxnSpMk id="48" creationId="{76E48592-2C2A-937A-28E2-57C1FB2C8FEB}"/>
          </ac:cxnSpMkLst>
        </pc:cxnChg>
        <pc:cxnChg chg="mod">
          <ac:chgData name="Dmitriy Voloshyn" userId="ae7876fd2b2ecfed" providerId="LiveId" clId="{732C748E-11FF-4E62-9ADB-8AE13C541151}" dt="2024-04-25T14:48:02.187" v="748"/>
          <ac:cxnSpMkLst>
            <pc:docMk/>
            <pc:sldMk cId="2764390462" sldId="324"/>
            <ac:cxnSpMk id="49" creationId="{3D0B384B-3A11-CE84-0AA5-C6B8E3585A7F}"/>
          </ac:cxnSpMkLst>
        </pc:cxnChg>
        <pc:cxnChg chg="mod">
          <ac:chgData name="Dmitriy Voloshyn" userId="ae7876fd2b2ecfed" providerId="LiveId" clId="{732C748E-11FF-4E62-9ADB-8AE13C541151}" dt="2024-04-25T14:50:57.315" v="777"/>
          <ac:cxnSpMkLst>
            <pc:docMk/>
            <pc:sldMk cId="2764390462" sldId="324"/>
            <ac:cxnSpMk id="64" creationId="{4EC0BE5D-DF16-27C4-8A8D-8B5621ED1679}"/>
          </ac:cxnSpMkLst>
        </pc:cxnChg>
        <pc:cxnChg chg="mod">
          <ac:chgData name="Dmitriy Voloshyn" userId="ae7876fd2b2ecfed" providerId="LiveId" clId="{732C748E-11FF-4E62-9ADB-8AE13C541151}" dt="2024-04-25T14:50:57.315" v="777"/>
          <ac:cxnSpMkLst>
            <pc:docMk/>
            <pc:sldMk cId="2764390462" sldId="324"/>
            <ac:cxnSpMk id="67" creationId="{B8EF70EB-98D5-AB73-5652-E7D683601F97}"/>
          </ac:cxnSpMkLst>
        </pc:cxnChg>
        <pc:cxnChg chg="mod">
          <ac:chgData name="Dmitriy Voloshyn" userId="ae7876fd2b2ecfed" providerId="LiveId" clId="{732C748E-11FF-4E62-9ADB-8AE13C541151}" dt="2024-04-25T14:50:57.315" v="777"/>
          <ac:cxnSpMkLst>
            <pc:docMk/>
            <pc:sldMk cId="2764390462" sldId="324"/>
            <ac:cxnSpMk id="68" creationId="{E641DF30-4E15-2478-36E7-0B41B2849EF8}"/>
          </ac:cxnSpMkLst>
        </pc:cxnChg>
        <pc:cxnChg chg="mod">
          <ac:chgData name="Dmitriy Voloshyn" userId="ae7876fd2b2ecfed" providerId="LiveId" clId="{732C748E-11FF-4E62-9ADB-8AE13C541151}" dt="2024-04-25T14:50:57.315" v="777"/>
          <ac:cxnSpMkLst>
            <pc:docMk/>
            <pc:sldMk cId="2764390462" sldId="324"/>
            <ac:cxnSpMk id="69" creationId="{B09B626F-7FD9-F706-6922-C7A3EB9A5733}"/>
          </ac:cxnSpMkLst>
        </pc:cxnChg>
        <pc:cxnChg chg="mod">
          <ac:chgData name="Dmitriy Voloshyn" userId="ae7876fd2b2ecfed" providerId="LiveId" clId="{732C748E-11FF-4E62-9ADB-8AE13C541151}" dt="2024-04-25T14:50:57.315" v="777"/>
          <ac:cxnSpMkLst>
            <pc:docMk/>
            <pc:sldMk cId="2764390462" sldId="324"/>
            <ac:cxnSpMk id="70" creationId="{0259ACD4-5151-8F3F-8FD8-4FE3AA0434BD}"/>
          </ac:cxnSpMkLst>
        </pc:cxnChg>
        <pc:cxnChg chg="mod">
          <ac:chgData name="Dmitriy Voloshyn" userId="ae7876fd2b2ecfed" providerId="LiveId" clId="{732C748E-11FF-4E62-9ADB-8AE13C541151}" dt="2024-04-25T14:50:57.315" v="777"/>
          <ac:cxnSpMkLst>
            <pc:docMk/>
            <pc:sldMk cId="2764390462" sldId="324"/>
            <ac:cxnSpMk id="71" creationId="{AFA5463F-6E79-E65B-F277-9C1264F1D353}"/>
          </ac:cxnSpMkLst>
        </pc:cxnChg>
        <pc:cxnChg chg="mod">
          <ac:chgData name="Dmitriy Voloshyn" userId="ae7876fd2b2ecfed" providerId="LiveId" clId="{732C748E-11FF-4E62-9ADB-8AE13C541151}" dt="2024-04-25T14:50:57.315" v="777"/>
          <ac:cxnSpMkLst>
            <pc:docMk/>
            <pc:sldMk cId="2764390462" sldId="324"/>
            <ac:cxnSpMk id="72" creationId="{A27A7D8D-8C44-252F-6E35-1F5176C2A192}"/>
          </ac:cxnSpMkLst>
        </pc:cxnChg>
        <pc:cxnChg chg="mod">
          <ac:chgData name="Dmitriy Voloshyn" userId="ae7876fd2b2ecfed" providerId="LiveId" clId="{732C748E-11FF-4E62-9ADB-8AE13C541151}" dt="2024-04-25T14:50:57.315" v="777"/>
          <ac:cxnSpMkLst>
            <pc:docMk/>
            <pc:sldMk cId="2764390462" sldId="324"/>
            <ac:cxnSpMk id="73" creationId="{D075AF1E-0D95-6E4D-55DB-E05A03207F4E}"/>
          </ac:cxnSpMkLst>
        </pc:cxnChg>
        <pc:cxnChg chg="mod">
          <ac:chgData name="Dmitriy Voloshyn" userId="ae7876fd2b2ecfed" providerId="LiveId" clId="{732C748E-11FF-4E62-9ADB-8AE13C541151}" dt="2024-04-25T14:50:57.315" v="777"/>
          <ac:cxnSpMkLst>
            <pc:docMk/>
            <pc:sldMk cId="2764390462" sldId="324"/>
            <ac:cxnSpMk id="79" creationId="{8297F958-5048-44D0-6E42-9D29E3C4D889}"/>
          </ac:cxnSpMkLst>
        </pc:cxnChg>
        <pc:cxnChg chg="mod">
          <ac:chgData name="Dmitriy Voloshyn" userId="ae7876fd2b2ecfed" providerId="LiveId" clId="{732C748E-11FF-4E62-9ADB-8AE13C541151}" dt="2024-04-25T14:50:57.315" v="777"/>
          <ac:cxnSpMkLst>
            <pc:docMk/>
            <pc:sldMk cId="2764390462" sldId="324"/>
            <ac:cxnSpMk id="80" creationId="{BEC33FA8-C3C0-DAF1-1F4A-34AB829F73A3}"/>
          </ac:cxnSpMkLst>
        </pc:cxnChg>
        <pc:cxnChg chg="mod">
          <ac:chgData name="Dmitriy Voloshyn" userId="ae7876fd2b2ecfed" providerId="LiveId" clId="{732C748E-11FF-4E62-9ADB-8AE13C541151}" dt="2024-04-25T14:50:57.315" v="777"/>
          <ac:cxnSpMkLst>
            <pc:docMk/>
            <pc:sldMk cId="2764390462" sldId="324"/>
            <ac:cxnSpMk id="81" creationId="{A9EF7378-9879-394C-91F9-F724A336F774}"/>
          </ac:cxnSpMkLst>
        </pc:cxnChg>
        <pc:cxnChg chg="mod">
          <ac:chgData name="Dmitriy Voloshyn" userId="ae7876fd2b2ecfed" providerId="LiveId" clId="{732C748E-11FF-4E62-9ADB-8AE13C541151}" dt="2024-04-25T14:50:57.315" v="777"/>
          <ac:cxnSpMkLst>
            <pc:docMk/>
            <pc:sldMk cId="2764390462" sldId="324"/>
            <ac:cxnSpMk id="82" creationId="{39864717-CEB3-2D87-DFEA-059950C89939}"/>
          </ac:cxnSpMkLst>
        </pc:cxnChg>
        <pc:cxnChg chg="mod topLvl">
          <ac:chgData name="Dmitriy Voloshyn" userId="ae7876fd2b2ecfed" providerId="LiveId" clId="{732C748E-11FF-4E62-9ADB-8AE13C541151}" dt="2024-04-25T14:53:57.651" v="875" actId="164"/>
          <ac:cxnSpMkLst>
            <pc:docMk/>
            <pc:sldMk cId="2764390462" sldId="324"/>
            <ac:cxnSpMk id="85" creationId="{2BFA6588-4A84-D4D2-8AEB-36954F2B5D14}"/>
          </ac:cxnSpMkLst>
        </pc:cxnChg>
        <pc:cxnChg chg="mod ord topLvl">
          <ac:chgData name="Dmitriy Voloshyn" userId="ae7876fd2b2ecfed" providerId="LiveId" clId="{732C748E-11FF-4E62-9ADB-8AE13C541151}" dt="2024-04-25T14:54:32.611" v="908" actId="164"/>
          <ac:cxnSpMkLst>
            <pc:docMk/>
            <pc:sldMk cId="2764390462" sldId="324"/>
            <ac:cxnSpMk id="98" creationId="{DA84A77D-FCE1-9B3A-504F-22659910A8E0}"/>
          </ac:cxnSpMkLst>
        </pc:cxnChg>
        <pc:cxnChg chg="del mod ord topLvl">
          <ac:chgData name="Dmitriy Voloshyn" userId="ae7876fd2b2ecfed" providerId="LiveId" clId="{732C748E-11FF-4E62-9ADB-8AE13C541151}" dt="2024-04-25T14:54:28.449" v="907" actId="478"/>
          <ac:cxnSpMkLst>
            <pc:docMk/>
            <pc:sldMk cId="2764390462" sldId="324"/>
            <ac:cxnSpMk id="99" creationId="{73CAA77F-C75A-BA06-6104-014350CC4ED8}"/>
          </ac:cxnSpMkLst>
        </pc:cxnChg>
        <pc:cxnChg chg="mod ord topLvl">
          <ac:chgData name="Dmitriy Voloshyn" userId="ae7876fd2b2ecfed" providerId="LiveId" clId="{732C748E-11FF-4E62-9ADB-8AE13C541151}" dt="2024-04-25T14:54:32.611" v="908" actId="164"/>
          <ac:cxnSpMkLst>
            <pc:docMk/>
            <pc:sldMk cId="2764390462" sldId="324"/>
            <ac:cxnSpMk id="100" creationId="{AC16B6BC-AFC2-D9D4-BB66-271609667004}"/>
          </ac:cxnSpMkLst>
        </pc:cxnChg>
        <pc:cxnChg chg="del mod topLvl">
          <ac:chgData name="Dmitriy Voloshyn" userId="ae7876fd2b2ecfed" providerId="LiveId" clId="{732C748E-11FF-4E62-9ADB-8AE13C541151}" dt="2024-04-25T14:51:54.722" v="787" actId="478"/>
          <ac:cxnSpMkLst>
            <pc:docMk/>
            <pc:sldMk cId="2764390462" sldId="324"/>
            <ac:cxnSpMk id="101" creationId="{38482030-8170-E921-DD3E-795AC3AB67C2}"/>
          </ac:cxnSpMkLst>
        </pc:cxnChg>
        <pc:cxnChg chg="del mod topLvl">
          <ac:chgData name="Dmitriy Voloshyn" userId="ae7876fd2b2ecfed" providerId="LiveId" clId="{732C748E-11FF-4E62-9ADB-8AE13C541151}" dt="2024-04-25T14:51:54.722" v="787" actId="478"/>
          <ac:cxnSpMkLst>
            <pc:docMk/>
            <pc:sldMk cId="2764390462" sldId="324"/>
            <ac:cxnSpMk id="102" creationId="{3B924CF1-8240-3CC0-4737-598D1A644DEE}"/>
          </ac:cxnSpMkLst>
        </pc:cxnChg>
        <pc:cxnChg chg="mod ord topLvl">
          <ac:chgData name="Dmitriy Voloshyn" userId="ae7876fd2b2ecfed" providerId="LiveId" clId="{732C748E-11FF-4E62-9ADB-8AE13C541151}" dt="2024-04-25T14:54:32.611" v="908" actId="164"/>
          <ac:cxnSpMkLst>
            <pc:docMk/>
            <pc:sldMk cId="2764390462" sldId="324"/>
            <ac:cxnSpMk id="103" creationId="{4968AB48-4C8D-0305-4395-02CC40D43152}"/>
          </ac:cxnSpMkLst>
        </pc:cxnChg>
        <pc:cxnChg chg="mod ord topLvl">
          <ac:chgData name="Dmitriy Voloshyn" userId="ae7876fd2b2ecfed" providerId="LiveId" clId="{732C748E-11FF-4E62-9ADB-8AE13C541151}" dt="2024-04-25T14:54:32.611" v="908" actId="164"/>
          <ac:cxnSpMkLst>
            <pc:docMk/>
            <pc:sldMk cId="2764390462" sldId="324"/>
            <ac:cxnSpMk id="104" creationId="{0D347A70-632E-7FDF-B06C-716711BAD870}"/>
          </ac:cxnSpMkLst>
        </pc:cxnChg>
        <pc:cxnChg chg="del mod topLvl">
          <ac:chgData name="Dmitriy Voloshyn" userId="ae7876fd2b2ecfed" providerId="LiveId" clId="{732C748E-11FF-4E62-9ADB-8AE13C541151}" dt="2024-04-25T14:53:07.676" v="832" actId="478"/>
          <ac:cxnSpMkLst>
            <pc:docMk/>
            <pc:sldMk cId="2764390462" sldId="324"/>
            <ac:cxnSpMk id="105" creationId="{F641718F-5480-1731-167A-2A1D33324C8A}"/>
          </ac:cxnSpMkLst>
        </pc:cxnChg>
        <pc:cxnChg chg="mod topLvl">
          <ac:chgData name="Dmitriy Voloshyn" userId="ae7876fd2b2ecfed" providerId="LiveId" clId="{732C748E-11FF-4E62-9ADB-8AE13C541151}" dt="2024-04-25T14:53:57.651" v="875" actId="164"/>
          <ac:cxnSpMkLst>
            <pc:docMk/>
            <pc:sldMk cId="2764390462" sldId="324"/>
            <ac:cxnSpMk id="106" creationId="{F8F1FB0F-20A2-395E-5412-7C422657AAAA}"/>
          </ac:cxnSpMkLst>
        </pc:cxnChg>
        <pc:cxnChg chg="mod topLvl">
          <ac:chgData name="Dmitriy Voloshyn" userId="ae7876fd2b2ecfed" providerId="LiveId" clId="{732C748E-11FF-4E62-9ADB-8AE13C541151}" dt="2024-04-25T14:54:32.611" v="908" actId="164"/>
          <ac:cxnSpMkLst>
            <pc:docMk/>
            <pc:sldMk cId="2764390462" sldId="324"/>
            <ac:cxnSpMk id="107" creationId="{89409379-154B-1A9F-1FEE-ED7AD98AB3B0}"/>
          </ac:cxnSpMkLst>
        </pc:cxnChg>
        <pc:cxnChg chg="del mod topLvl">
          <ac:chgData name="Dmitriy Voloshyn" userId="ae7876fd2b2ecfed" providerId="LiveId" clId="{732C748E-11FF-4E62-9ADB-8AE13C541151}" dt="2024-04-25T14:52:34.682" v="792" actId="478"/>
          <ac:cxnSpMkLst>
            <pc:docMk/>
            <pc:sldMk cId="2764390462" sldId="324"/>
            <ac:cxnSpMk id="108" creationId="{1ACF2F97-2210-36E2-2B95-E41ABBF38CD9}"/>
          </ac:cxnSpMkLst>
        </pc:cxnChg>
        <pc:cxnChg chg="mod topLvl">
          <ac:chgData name="Dmitriy Voloshyn" userId="ae7876fd2b2ecfed" providerId="LiveId" clId="{732C748E-11FF-4E62-9ADB-8AE13C541151}" dt="2024-04-25T14:54:32.611" v="908" actId="164"/>
          <ac:cxnSpMkLst>
            <pc:docMk/>
            <pc:sldMk cId="2764390462" sldId="324"/>
            <ac:cxnSpMk id="109" creationId="{FCD95078-A41C-F68C-C0BA-63B71AFD89BE}"/>
          </ac:cxnSpMkLst>
        </pc:cxnChg>
        <pc:cxnChg chg="del mod topLvl">
          <ac:chgData name="Dmitriy Voloshyn" userId="ae7876fd2b2ecfed" providerId="LiveId" clId="{732C748E-11FF-4E62-9ADB-8AE13C541151}" dt="2024-04-25T14:52:32.076" v="791" actId="478"/>
          <ac:cxnSpMkLst>
            <pc:docMk/>
            <pc:sldMk cId="2764390462" sldId="324"/>
            <ac:cxnSpMk id="110" creationId="{CA854236-747E-B4E1-970D-535C7871FDD6}"/>
          </ac:cxnSpMkLst>
        </pc:cxnChg>
        <pc:cxnChg chg="mod topLvl">
          <ac:chgData name="Dmitriy Voloshyn" userId="ae7876fd2b2ecfed" providerId="LiveId" clId="{732C748E-11FF-4E62-9ADB-8AE13C541151}" dt="2024-04-25T14:53:57.651" v="875" actId="164"/>
          <ac:cxnSpMkLst>
            <pc:docMk/>
            <pc:sldMk cId="2764390462" sldId="324"/>
            <ac:cxnSpMk id="111" creationId="{EE9B249B-7E5A-9B32-BB36-94DB4FD5A27C}"/>
          </ac:cxnSpMkLst>
        </pc:cxnChg>
        <pc:cxnChg chg="mod topLvl">
          <ac:chgData name="Dmitriy Voloshyn" userId="ae7876fd2b2ecfed" providerId="LiveId" clId="{732C748E-11FF-4E62-9ADB-8AE13C541151}" dt="2024-04-25T14:54:32.611" v="908" actId="164"/>
          <ac:cxnSpMkLst>
            <pc:docMk/>
            <pc:sldMk cId="2764390462" sldId="324"/>
            <ac:cxnSpMk id="112" creationId="{6393AE8C-15B5-784F-90FF-C0C76A2E4AB0}"/>
          </ac:cxnSpMkLst>
        </pc:cxnChg>
        <pc:cxnChg chg="mod topLvl">
          <ac:chgData name="Dmitriy Voloshyn" userId="ae7876fd2b2ecfed" providerId="LiveId" clId="{732C748E-11FF-4E62-9ADB-8AE13C541151}" dt="2024-04-25T14:53:57.651" v="875" actId="164"/>
          <ac:cxnSpMkLst>
            <pc:docMk/>
            <pc:sldMk cId="2764390462" sldId="324"/>
            <ac:cxnSpMk id="113" creationId="{AE773572-BD9C-2F0B-7816-0374F7017457}"/>
          </ac:cxnSpMkLst>
        </pc:cxnChg>
        <pc:cxnChg chg="mod topLvl">
          <ac:chgData name="Dmitriy Voloshyn" userId="ae7876fd2b2ecfed" providerId="LiveId" clId="{732C748E-11FF-4E62-9ADB-8AE13C541151}" dt="2024-04-25T14:53:57.651" v="875" actId="164"/>
          <ac:cxnSpMkLst>
            <pc:docMk/>
            <pc:sldMk cId="2764390462" sldId="324"/>
            <ac:cxnSpMk id="114" creationId="{47DE5217-100D-1F67-CB0A-A5E372D463BD}"/>
          </ac:cxnSpMkLst>
        </pc:cxnChg>
        <pc:cxnChg chg="del mod topLvl">
          <ac:chgData name="Dmitriy Voloshyn" userId="ae7876fd2b2ecfed" providerId="LiveId" clId="{732C748E-11FF-4E62-9ADB-8AE13C541151}" dt="2024-04-25T14:52:32.076" v="791" actId="478"/>
          <ac:cxnSpMkLst>
            <pc:docMk/>
            <pc:sldMk cId="2764390462" sldId="324"/>
            <ac:cxnSpMk id="115" creationId="{C3C1164C-6FC1-2A2C-D2D8-65C6BEEC5126}"/>
          </ac:cxnSpMkLst>
        </pc:cxnChg>
        <pc:cxnChg chg="mod topLvl">
          <ac:chgData name="Dmitriy Voloshyn" userId="ae7876fd2b2ecfed" providerId="LiveId" clId="{732C748E-11FF-4E62-9ADB-8AE13C541151}" dt="2024-04-25T14:54:32.611" v="908" actId="164"/>
          <ac:cxnSpMkLst>
            <pc:docMk/>
            <pc:sldMk cId="2764390462" sldId="324"/>
            <ac:cxnSpMk id="116" creationId="{1BBC1724-F16A-CD57-2910-4833028691C9}"/>
          </ac:cxnSpMkLst>
        </pc:cxnChg>
        <pc:cxnChg chg="del mod topLvl">
          <ac:chgData name="Dmitriy Voloshyn" userId="ae7876fd2b2ecfed" providerId="LiveId" clId="{732C748E-11FF-4E62-9ADB-8AE13C541151}" dt="2024-04-25T14:52:37.060" v="793" actId="478"/>
          <ac:cxnSpMkLst>
            <pc:docMk/>
            <pc:sldMk cId="2764390462" sldId="324"/>
            <ac:cxnSpMk id="117" creationId="{32B395B6-3CE6-5797-4BBD-A8AA746DADEE}"/>
          </ac:cxnSpMkLst>
        </pc:cxnChg>
        <pc:cxnChg chg="del mod topLvl">
          <ac:chgData name="Dmitriy Voloshyn" userId="ae7876fd2b2ecfed" providerId="LiveId" clId="{732C748E-11FF-4E62-9ADB-8AE13C541151}" dt="2024-04-25T14:51:49.727" v="786" actId="478"/>
          <ac:cxnSpMkLst>
            <pc:docMk/>
            <pc:sldMk cId="2764390462" sldId="324"/>
            <ac:cxnSpMk id="118" creationId="{171405D2-BA82-2145-8347-B07B7F6060FF}"/>
          </ac:cxnSpMkLst>
        </pc:cxnChg>
        <pc:cxnChg chg="del mod topLvl">
          <ac:chgData name="Dmitriy Voloshyn" userId="ae7876fd2b2ecfed" providerId="LiveId" clId="{732C748E-11FF-4E62-9ADB-8AE13C541151}" dt="2024-04-25T14:55:34.672" v="922" actId="478"/>
          <ac:cxnSpMkLst>
            <pc:docMk/>
            <pc:sldMk cId="2764390462" sldId="324"/>
            <ac:cxnSpMk id="126" creationId="{A88E2EB6-CC16-6FEE-4BDC-49FB50EBFD07}"/>
          </ac:cxnSpMkLst>
        </pc:cxnChg>
        <pc:cxnChg chg="del mod topLvl">
          <ac:chgData name="Dmitriy Voloshyn" userId="ae7876fd2b2ecfed" providerId="LiveId" clId="{732C748E-11FF-4E62-9ADB-8AE13C541151}" dt="2024-04-25T14:55:40.785" v="923" actId="478"/>
          <ac:cxnSpMkLst>
            <pc:docMk/>
            <pc:sldMk cId="2764390462" sldId="324"/>
            <ac:cxnSpMk id="127" creationId="{8D7EE607-4659-98A2-D201-5124D791F9D8}"/>
          </ac:cxnSpMkLst>
        </pc:cxnChg>
        <pc:cxnChg chg="del mod topLvl">
          <ac:chgData name="Dmitriy Voloshyn" userId="ae7876fd2b2ecfed" providerId="LiveId" clId="{732C748E-11FF-4E62-9ADB-8AE13C541151}" dt="2024-04-25T14:55:40.785" v="923" actId="478"/>
          <ac:cxnSpMkLst>
            <pc:docMk/>
            <pc:sldMk cId="2764390462" sldId="324"/>
            <ac:cxnSpMk id="129" creationId="{2D0BBE55-D28A-64E6-6839-E23664A4ED07}"/>
          </ac:cxnSpMkLst>
        </pc:cxnChg>
        <pc:cxnChg chg="del mod topLvl">
          <ac:chgData name="Dmitriy Voloshyn" userId="ae7876fd2b2ecfed" providerId="LiveId" clId="{732C748E-11FF-4E62-9ADB-8AE13C541151}" dt="2024-04-25T14:55:40.785" v="923" actId="478"/>
          <ac:cxnSpMkLst>
            <pc:docMk/>
            <pc:sldMk cId="2764390462" sldId="324"/>
            <ac:cxnSpMk id="131" creationId="{6D4DABFD-B279-078F-E30E-F43A2FB8E340}"/>
          </ac:cxnSpMkLst>
        </pc:cxnChg>
        <pc:cxnChg chg="mod topLvl">
          <ac:chgData name="Dmitriy Voloshyn" userId="ae7876fd2b2ecfed" providerId="LiveId" clId="{732C748E-11FF-4E62-9ADB-8AE13C541151}" dt="2024-04-25T14:57:00.564" v="935" actId="164"/>
          <ac:cxnSpMkLst>
            <pc:docMk/>
            <pc:sldMk cId="2764390462" sldId="324"/>
            <ac:cxnSpMk id="132" creationId="{D1B97870-4192-41C3-27C3-96E74D960E56}"/>
          </ac:cxnSpMkLst>
        </pc:cxnChg>
        <pc:cxnChg chg="del mod topLvl">
          <ac:chgData name="Dmitriy Voloshyn" userId="ae7876fd2b2ecfed" providerId="LiveId" clId="{732C748E-11FF-4E62-9ADB-8AE13C541151}" dt="2024-04-25T14:55:40.785" v="923" actId="478"/>
          <ac:cxnSpMkLst>
            <pc:docMk/>
            <pc:sldMk cId="2764390462" sldId="324"/>
            <ac:cxnSpMk id="134" creationId="{6E55596E-3CAB-4D75-35AB-C0A3860D1058}"/>
          </ac:cxnSpMkLst>
        </pc:cxnChg>
        <pc:cxnChg chg="del mod topLvl">
          <ac:chgData name="Dmitriy Voloshyn" userId="ae7876fd2b2ecfed" providerId="LiveId" clId="{732C748E-11FF-4E62-9ADB-8AE13C541151}" dt="2024-04-25T14:55:40.785" v="923" actId="478"/>
          <ac:cxnSpMkLst>
            <pc:docMk/>
            <pc:sldMk cId="2764390462" sldId="324"/>
            <ac:cxnSpMk id="135" creationId="{0A6F787F-89A5-DFBD-6979-7F02E49CB8B8}"/>
          </ac:cxnSpMkLst>
        </pc:cxnChg>
        <pc:cxnChg chg="mod topLvl">
          <ac:chgData name="Dmitriy Voloshyn" userId="ae7876fd2b2ecfed" providerId="LiveId" clId="{732C748E-11FF-4E62-9ADB-8AE13C541151}" dt="2024-04-25T14:57:00.564" v="935" actId="164"/>
          <ac:cxnSpMkLst>
            <pc:docMk/>
            <pc:sldMk cId="2764390462" sldId="324"/>
            <ac:cxnSpMk id="136" creationId="{7FACCC2A-FEEC-C5B5-BF4B-714B45CDDE7E}"/>
          </ac:cxnSpMkLst>
        </pc:cxnChg>
        <pc:cxnChg chg="del mod topLvl">
          <ac:chgData name="Dmitriy Voloshyn" userId="ae7876fd2b2ecfed" providerId="LiveId" clId="{732C748E-11FF-4E62-9ADB-8AE13C541151}" dt="2024-04-25T14:55:40.785" v="923" actId="478"/>
          <ac:cxnSpMkLst>
            <pc:docMk/>
            <pc:sldMk cId="2764390462" sldId="324"/>
            <ac:cxnSpMk id="138" creationId="{C3205ECA-567E-D7A0-343B-4A080E27F31E}"/>
          </ac:cxnSpMkLst>
        </pc:cxnChg>
        <pc:cxnChg chg="mod topLvl">
          <ac:chgData name="Dmitriy Voloshyn" userId="ae7876fd2b2ecfed" providerId="LiveId" clId="{732C748E-11FF-4E62-9ADB-8AE13C541151}" dt="2024-04-25T14:57:00.564" v="935" actId="164"/>
          <ac:cxnSpMkLst>
            <pc:docMk/>
            <pc:sldMk cId="2764390462" sldId="324"/>
            <ac:cxnSpMk id="139" creationId="{DFB224DA-298D-82C2-512D-BBDD4FFC1829}"/>
          </ac:cxnSpMkLst>
        </pc:cxnChg>
        <pc:cxnChg chg="del mod topLvl">
          <ac:chgData name="Dmitriy Voloshyn" userId="ae7876fd2b2ecfed" providerId="LiveId" clId="{732C748E-11FF-4E62-9ADB-8AE13C541151}" dt="2024-04-25T14:56:10.685" v="928" actId="478"/>
          <ac:cxnSpMkLst>
            <pc:docMk/>
            <pc:sldMk cId="2764390462" sldId="324"/>
            <ac:cxnSpMk id="142" creationId="{AD6A8772-073D-E747-A881-7D02103EB994}"/>
          </ac:cxnSpMkLst>
        </pc:cxnChg>
        <pc:cxnChg chg="del mod topLvl">
          <ac:chgData name="Dmitriy Voloshyn" userId="ae7876fd2b2ecfed" providerId="LiveId" clId="{732C748E-11FF-4E62-9ADB-8AE13C541151}" dt="2024-04-25T14:56:10.685" v="928" actId="478"/>
          <ac:cxnSpMkLst>
            <pc:docMk/>
            <pc:sldMk cId="2764390462" sldId="324"/>
            <ac:cxnSpMk id="143" creationId="{9354F887-EE4C-B67B-3873-A83BD43D03E7}"/>
          </ac:cxnSpMkLst>
        </pc:cxnChg>
        <pc:cxnChg chg="del mod topLvl">
          <ac:chgData name="Dmitriy Voloshyn" userId="ae7876fd2b2ecfed" providerId="LiveId" clId="{732C748E-11FF-4E62-9ADB-8AE13C541151}" dt="2024-04-25T14:56:10.685" v="928" actId="478"/>
          <ac:cxnSpMkLst>
            <pc:docMk/>
            <pc:sldMk cId="2764390462" sldId="324"/>
            <ac:cxnSpMk id="144" creationId="{8540C00A-0F82-CAEF-6729-A36FA9C4EB27}"/>
          </ac:cxnSpMkLst>
        </pc:cxnChg>
        <pc:cxnChg chg="del mod topLvl">
          <ac:chgData name="Dmitriy Voloshyn" userId="ae7876fd2b2ecfed" providerId="LiveId" clId="{732C748E-11FF-4E62-9ADB-8AE13C541151}" dt="2024-04-25T14:56:10.685" v="928" actId="478"/>
          <ac:cxnSpMkLst>
            <pc:docMk/>
            <pc:sldMk cId="2764390462" sldId="324"/>
            <ac:cxnSpMk id="145" creationId="{A662087D-C6CF-03F3-DF50-F972F243C496}"/>
          </ac:cxnSpMkLst>
        </pc:cxnChg>
        <pc:cxnChg chg="del mod topLvl">
          <ac:chgData name="Dmitriy Voloshyn" userId="ae7876fd2b2ecfed" providerId="LiveId" clId="{732C748E-11FF-4E62-9ADB-8AE13C541151}" dt="2024-04-25T14:55:34.672" v="922" actId="478"/>
          <ac:cxnSpMkLst>
            <pc:docMk/>
            <pc:sldMk cId="2764390462" sldId="324"/>
            <ac:cxnSpMk id="146" creationId="{8F5215DB-85BB-DE69-6CD0-A43E907566D2}"/>
          </ac:cxnSpMkLst>
        </pc:cxnChg>
        <pc:cxnChg chg="del mod topLvl">
          <ac:chgData name="Dmitriy Voloshyn" userId="ae7876fd2b2ecfed" providerId="LiveId" clId="{732C748E-11FF-4E62-9ADB-8AE13C541151}" dt="2024-04-25T14:55:34.672" v="922" actId="478"/>
          <ac:cxnSpMkLst>
            <pc:docMk/>
            <pc:sldMk cId="2764390462" sldId="324"/>
            <ac:cxnSpMk id="147" creationId="{9966B8F8-6571-465C-F017-DF134AE6AE04}"/>
          </ac:cxnSpMkLst>
        </pc:cxnChg>
        <pc:cxnChg chg="del mod topLvl">
          <ac:chgData name="Dmitriy Voloshyn" userId="ae7876fd2b2ecfed" providerId="LiveId" clId="{732C748E-11FF-4E62-9ADB-8AE13C541151}" dt="2024-04-25T14:55:34.672" v="922" actId="478"/>
          <ac:cxnSpMkLst>
            <pc:docMk/>
            <pc:sldMk cId="2764390462" sldId="324"/>
            <ac:cxnSpMk id="148" creationId="{391E8FF6-FB2A-7057-7E9B-344999FA5ED8}"/>
          </ac:cxnSpMkLst>
        </pc:cxnChg>
        <pc:cxnChg chg="add del mod topLvl">
          <ac:chgData name="Dmitriy Voloshyn" userId="ae7876fd2b2ecfed" providerId="LiveId" clId="{732C748E-11FF-4E62-9ADB-8AE13C541151}" dt="2024-04-25T14:57:00.564" v="935" actId="164"/>
          <ac:cxnSpMkLst>
            <pc:docMk/>
            <pc:sldMk cId="2764390462" sldId="324"/>
            <ac:cxnSpMk id="149" creationId="{03470D4D-ED09-A947-C09B-89CF48A1A2E2}"/>
          </ac:cxnSpMkLst>
        </pc:cxnChg>
        <pc:cxnChg chg="mod topLvl">
          <ac:chgData name="Dmitriy Voloshyn" userId="ae7876fd2b2ecfed" providerId="LiveId" clId="{732C748E-11FF-4E62-9ADB-8AE13C541151}" dt="2024-04-25T14:57:00.564" v="935" actId="164"/>
          <ac:cxnSpMkLst>
            <pc:docMk/>
            <pc:sldMk cId="2764390462" sldId="324"/>
            <ac:cxnSpMk id="151" creationId="{C7932DA5-4174-2394-3243-DE2AA9220CA0}"/>
          </ac:cxnSpMkLst>
        </pc:cxnChg>
        <pc:cxnChg chg="mod topLvl">
          <ac:chgData name="Dmitriy Voloshyn" userId="ae7876fd2b2ecfed" providerId="LiveId" clId="{732C748E-11FF-4E62-9ADB-8AE13C541151}" dt="2024-04-25T14:57:00.564" v="935" actId="164"/>
          <ac:cxnSpMkLst>
            <pc:docMk/>
            <pc:sldMk cId="2764390462" sldId="324"/>
            <ac:cxnSpMk id="153" creationId="{66D1333D-1C0B-EB19-5E0E-6680AC4CF63E}"/>
          </ac:cxnSpMkLst>
        </pc:cxnChg>
        <pc:cxnChg chg="mod topLvl">
          <ac:chgData name="Dmitriy Voloshyn" userId="ae7876fd2b2ecfed" providerId="LiveId" clId="{732C748E-11FF-4E62-9ADB-8AE13C541151}" dt="2024-04-25T14:57:00.564" v="935" actId="164"/>
          <ac:cxnSpMkLst>
            <pc:docMk/>
            <pc:sldMk cId="2764390462" sldId="324"/>
            <ac:cxnSpMk id="154" creationId="{FFD18BED-AAA5-41E4-F1BC-8D848C40269A}"/>
          </ac:cxnSpMkLst>
        </pc:cxnChg>
        <pc:cxnChg chg="mod topLvl">
          <ac:chgData name="Dmitriy Voloshyn" userId="ae7876fd2b2ecfed" providerId="LiveId" clId="{732C748E-11FF-4E62-9ADB-8AE13C541151}" dt="2024-04-25T14:57:00.564" v="935" actId="164"/>
          <ac:cxnSpMkLst>
            <pc:docMk/>
            <pc:sldMk cId="2764390462" sldId="324"/>
            <ac:cxnSpMk id="155" creationId="{AF3757ED-8CE6-001E-6725-B7ADF0936DAE}"/>
          </ac:cxnSpMkLst>
        </pc:cxnChg>
        <pc:cxnChg chg="del mod topLvl">
          <ac:chgData name="Dmitriy Voloshyn" userId="ae7876fd2b2ecfed" providerId="LiveId" clId="{732C748E-11FF-4E62-9ADB-8AE13C541151}" dt="2024-04-25T14:55:40.785" v="923" actId="478"/>
          <ac:cxnSpMkLst>
            <pc:docMk/>
            <pc:sldMk cId="2764390462" sldId="324"/>
            <ac:cxnSpMk id="162" creationId="{28C0321F-7ECB-7916-E98E-B56A5BE36CD1}"/>
          </ac:cxnSpMkLst>
        </pc:cxnChg>
        <pc:cxnChg chg="mod topLvl">
          <ac:chgData name="Dmitriy Voloshyn" userId="ae7876fd2b2ecfed" providerId="LiveId" clId="{732C748E-11FF-4E62-9ADB-8AE13C541151}" dt="2024-04-25T14:57:00.564" v="935" actId="164"/>
          <ac:cxnSpMkLst>
            <pc:docMk/>
            <pc:sldMk cId="2764390462" sldId="324"/>
            <ac:cxnSpMk id="163" creationId="{49E4C205-1099-A1D2-B2D6-3A1AE0D173E2}"/>
          </ac:cxnSpMkLst>
        </pc:cxnChg>
        <pc:cxnChg chg="mod topLvl">
          <ac:chgData name="Dmitriy Voloshyn" userId="ae7876fd2b2ecfed" providerId="LiveId" clId="{732C748E-11FF-4E62-9ADB-8AE13C541151}" dt="2024-04-25T14:57:00.564" v="935" actId="164"/>
          <ac:cxnSpMkLst>
            <pc:docMk/>
            <pc:sldMk cId="2764390462" sldId="324"/>
            <ac:cxnSpMk id="164" creationId="{1F24A007-6107-99E9-BECD-C03C2CFAF1E3}"/>
          </ac:cxnSpMkLst>
        </pc:cxnChg>
        <pc:cxnChg chg="del mod topLvl">
          <ac:chgData name="Dmitriy Voloshyn" userId="ae7876fd2b2ecfed" providerId="LiveId" clId="{732C748E-11FF-4E62-9ADB-8AE13C541151}" dt="2024-04-25T14:55:34.672" v="922" actId="478"/>
          <ac:cxnSpMkLst>
            <pc:docMk/>
            <pc:sldMk cId="2764390462" sldId="324"/>
            <ac:cxnSpMk id="165" creationId="{DB466C39-9AA0-6819-6E87-2BEC5DA9D085}"/>
          </ac:cxnSpMkLst>
        </pc:cxnChg>
        <pc:cxnChg chg="del mod topLvl">
          <ac:chgData name="Dmitriy Voloshyn" userId="ae7876fd2b2ecfed" providerId="LiveId" clId="{732C748E-11FF-4E62-9ADB-8AE13C541151}" dt="2024-04-25T14:55:34.672" v="922" actId="478"/>
          <ac:cxnSpMkLst>
            <pc:docMk/>
            <pc:sldMk cId="2764390462" sldId="324"/>
            <ac:cxnSpMk id="166" creationId="{845BC654-CBCA-6535-B0C6-396A83A8BB91}"/>
          </ac:cxnSpMkLst>
        </pc:cxnChg>
        <pc:cxnChg chg="add del mod">
          <ac:chgData name="Dmitriy Voloshyn" userId="ae7876fd2b2ecfed" providerId="LiveId" clId="{732C748E-11FF-4E62-9ADB-8AE13C541151}" dt="2024-04-25T14:55:32.229" v="921" actId="478"/>
          <ac:cxnSpMkLst>
            <pc:docMk/>
            <pc:sldMk cId="2764390462" sldId="324"/>
            <ac:cxnSpMk id="170" creationId="{B3FEFFCD-5627-4BCF-A04E-8B139AA3F394}"/>
          </ac:cxnSpMkLst>
        </pc:cxnChg>
        <pc:cxnChg chg="add del mod">
          <ac:chgData name="Dmitriy Voloshyn" userId="ae7876fd2b2ecfed" providerId="LiveId" clId="{732C748E-11FF-4E62-9ADB-8AE13C541151}" dt="2024-04-25T14:55:32.229" v="921" actId="478"/>
          <ac:cxnSpMkLst>
            <pc:docMk/>
            <pc:sldMk cId="2764390462" sldId="324"/>
            <ac:cxnSpMk id="171" creationId="{508BE483-1289-E4A0-DCEE-DB7E3DBE6410}"/>
          </ac:cxnSpMkLst>
        </pc:cxnChg>
        <pc:cxnChg chg="add del mod">
          <ac:chgData name="Dmitriy Voloshyn" userId="ae7876fd2b2ecfed" providerId="LiveId" clId="{732C748E-11FF-4E62-9ADB-8AE13C541151}" dt="2024-04-25T14:55:32.229" v="921" actId="478"/>
          <ac:cxnSpMkLst>
            <pc:docMk/>
            <pc:sldMk cId="2764390462" sldId="324"/>
            <ac:cxnSpMk id="172" creationId="{9082D11E-C7D5-AE63-AE3F-6BADA77B1A17}"/>
          </ac:cxnSpMkLst>
        </pc:cxnChg>
        <pc:cxnChg chg="add del mod">
          <ac:chgData name="Dmitriy Voloshyn" userId="ae7876fd2b2ecfed" providerId="LiveId" clId="{732C748E-11FF-4E62-9ADB-8AE13C541151}" dt="2024-04-25T14:55:32.229" v="921" actId="478"/>
          <ac:cxnSpMkLst>
            <pc:docMk/>
            <pc:sldMk cId="2764390462" sldId="324"/>
            <ac:cxnSpMk id="173" creationId="{E884E7E7-CF41-7567-37F6-ED0EC13B3EB3}"/>
          </ac:cxnSpMkLst>
        </pc:cxnChg>
        <pc:cxnChg chg="add del mod">
          <ac:chgData name="Dmitriy Voloshyn" userId="ae7876fd2b2ecfed" providerId="LiveId" clId="{732C748E-11FF-4E62-9ADB-8AE13C541151}" dt="2024-04-25T14:55:32.229" v="921" actId="478"/>
          <ac:cxnSpMkLst>
            <pc:docMk/>
            <pc:sldMk cId="2764390462" sldId="324"/>
            <ac:cxnSpMk id="174" creationId="{FA090854-8A8B-0774-2F1E-3917B7DEFBC5}"/>
          </ac:cxnSpMkLst>
        </pc:cxnChg>
        <pc:cxnChg chg="add del mod">
          <ac:chgData name="Dmitriy Voloshyn" userId="ae7876fd2b2ecfed" providerId="LiveId" clId="{732C748E-11FF-4E62-9ADB-8AE13C541151}" dt="2024-04-25T14:55:32.229" v="921" actId="478"/>
          <ac:cxnSpMkLst>
            <pc:docMk/>
            <pc:sldMk cId="2764390462" sldId="324"/>
            <ac:cxnSpMk id="175" creationId="{56E548A8-4BA5-2714-6BD8-3D421D1C34AE}"/>
          </ac:cxnSpMkLst>
        </pc:cxnChg>
        <pc:cxnChg chg="add del mod">
          <ac:chgData name="Dmitriy Voloshyn" userId="ae7876fd2b2ecfed" providerId="LiveId" clId="{732C748E-11FF-4E62-9ADB-8AE13C541151}" dt="2024-04-25T14:55:32.229" v="921" actId="478"/>
          <ac:cxnSpMkLst>
            <pc:docMk/>
            <pc:sldMk cId="2764390462" sldId="324"/>
            <ac:cxnSpMk id="176" creationId="{C79A2251-9F65-A21E-90DD-82BBF3DCA0FF}"/>
          </ac:cxnSpMkLst>
        </pc:cxnChg>
        <pc:cxnChg chg="add del mod">
          <ac:chgData name="Dmitriy Voloshyn" userId="ae7876fd2b2ecfed" providerId="LiveId" clId="{732C748E-11FF-4E62-9ADB-8AE13C541151}" dt="2024-04-25T14:55:32.229" v="921" actId="478"/>
          <ac:cxnSpMkLst>
            <pc:docMk/>
            <pc:sldMk cId="2764390462" sldId="324"/>
            <ac:cxnSpMk id="177" creationId="{A11428A8-BC7E-BBFB-6912-1509E0E2795D}"/>
          </ac:cxnSpMkLst>
        </pc:cxnChg>
        <pc:cxnChg chg="add del mod">
          <ac:chgData name="Dmitriy Voloshyn" userId="ae7876fd2b2ecfed" providerId="LiveId" clId="{732C748E-11FF-4E62-9ADB-8AE13C541151}" dt="2024-04-25T14:55:32.229" v="921" actId="478"/>
          <ac:cxnSpMkLst>
            <pc:docMk/>
            <pc:sldMk cId="2764390462" sldId="324"/>
            <ac:cxnSpMk id="181" creationId="{D95D9BCE-80E9-113A-D081-1A14134FFE9B}"/>
          </ac:cxnSpMkLst>
        </pc:cxnChg>
        <pc:cxnChg chg="add del mod">
          <ac:chgData name="Dmitriy Voloshyn" userId="ae7876fd2b2ecfed" providerId="LiveId" clId="{732C748E-11FF-4E62-9ADB-8AE13C541151}" dt="2024-04-25T14:55:32.229" v="921" actId="478"/>
          <ac:cxnSpMkLst>
            <pc:docMk/>
            <pc:sldMk cId="2764390462" sldId="324"/>
            <ac:cxnSpMk id="182" creationId="{39FD160F-5852-80E0-9937-97F221C6FB99}"/>
          </ac:cxnSpMkLst>
        </pc:cxnChg>
        <pc:cxnChg chg="add del mod">
          <ac:chgData name="Dmitriy Voloshyn" userId="ae7876fd2b2ecfed" providerId="LiveId" clId="{732C748E-11FF-4E62-9ADB-8AE13C541151}" dt="2024-04-25T14:55:32.229" v="921" actId="478"/>
          <ac:cxnSpMkLst>
            <pc:docMk/>
            <pc:sldMk cId="2764390462" sldId="324"/>
            <ac:cxnSpMk id="183" creationId="{DADEF58A-AE5C-295E-975E-03165ED802D3}"/>
          </ac:cxnSpMkLst>
        </pc:cxnChg>
        <pc:cxnChg chg="mod">
          <ac:chgData name="Dmitriy Voloshyn" userId="ae7876fd2b2ecfed" providerId="LiveId" clId="{732C748E-11FF-4E62-9ADB-8AE13C541151}" dt="2024-04-25T15:22:06.739" v="1624"/>
          <ac:cxnSpMkLst>
            <pc:docMk/>
            <pc:sldMk cId="2764390462" sldId="324"/>
            <ac:cxnSpMk id="227" creationId="{13048306-495E-EAEE-C351-91CB0839D7BF}"/>
          </ac:cxnSpMkLst>
        </pc:cxnChg>
        <pc:cxnChg chg="mod">
          <ac:chgData name="Dmitriy Voloshyn" userId="ae7876fd2b2ecfed" providerId="LiveId" clId="{732C748E-11FF-4E62-9ADB-8AE13C541151}" dt="2024-04-25T15:22:06.739" v="1624"/>
          <ac:cxnSpMkLst>
            <pc:docMk/>
            <pc:sldMk cId="2764390462" sldId="324"/>
            <ac:cxnSpMk id="228" creationId="{36A88516-97F2-59D4-28BE-32C491911013}"/>
          </ac:cxnSpMkLst>
        </pc:cxnChg>
        <pc:cxnChg chg="mod">
          <ac:chgData name="Dmitriy Voloshyn" userId="ae7876fd2b2ecfed" providerId="LiveId" clId="{732C748E-11FF-4E62-9ADB-8AE13C541151}" dt="2024-04-25T15:22:06.739" v="1624"/>
          <ac:cxnSpMkLst>
            <pc:docMk/>
            <pc:sldMk cId="2764390462" sldId="324"/>
            <ac:cxnSpMk id="230" creationId="{7C292431-492D-4F5F-C5AB-4F5EC6A305A0}"/>
          </ac:cxnSpMkLst>
        </pc:cxnChg>
        <pc:cxnChg chg="mod">
          <ac:chgData name="Dmitriy Voloshyn" userId="ae7876fd2b2ecfed" providerId="LiveId" clId="{732C748E-11FF-4E62-9ADB-8AE13C541151}" dt="2024-04-25T15:22:06.739" v="1624"/>
          <ac:cxnSpMkLst>
            <pc:docMk/>
            <pc:sldMk cId="2764390462" sldId="324"/>
            <ac:cxnSpMk id="232" creationId="{E593A344-D3EC-0624-CA1A-CC9CE775DB82}"/>
          </ac:cxnSpMkLst>
        </pc:cxnChg>
        <pc:cxnChg chg="mod">
          <ac:chgData name="Dmitriy Voloshyn" userId="ae7876fd2b2ecfed" providerId="LiveId" clId="{732C748E-11FF-4E62-9ADB-8AE13C541151}" dt="2024-04-25T15:22:06.739" v="1624"/>
          <ac:cxnSpMkLst>
            <pc:docMk/>
            <pc:sldMk cId="2764390462" sldId="324"/>
            <ac:cxnSpMk id="233" creationId="{E35277FD-0DE0-AA21-B8B0-554EF4ADD1F8}"/>
          </ac:cxnSpMkLst>
        </pc:cxnChg>
        <pc:cxnChg chg="mod">
          <ac:chgData name="Dmitriy Voloshyn" userId="ae7876fd2b2ecfed" providerId="LiveId" clId="{732C748E-11FF-4E62-9ADB-8AE13C541151}" dt="2024-04-25T15:22:06.739" v="1624"/>
          <ac:cxnSpMkLst>
            <pc:docMk/>
            <pc:sldMk cId="2764390462" sldId="324"/>
            <ac:cxnSpMk id="235" creationId="{68A17971-576D-8E26-95FC-38C7587F681D}"/>
          </ac:cxnSpMkLst>
        </pc:cxnChg>
        <pc:cxnChg chg="mod">
          <ac:chgData name="Dmitriy Voloshyn" userId="ae7876fd2b2ecfed" providerId="LiveId" clId="{732C748E-11FF-4E62-9ADB-8AE13C541151}" dt="2024-04-25T15:22:06.739" v="1624"/>
          <ac:cxnSpMkLst>
            <pc:docMk/>
            <pc:sldMk cId="2764390462" sldId="324"/>
            <ac:cxnSpMk id="236" creationId="{C854282C-B8C4-C6C1-E2D0-7A42459AFD08}"/>
          </ac:cxnSpMkLst>
        </pc:cxnChg>
        <pc:cxnChg chg="mod">
          <ac:chgData name="Dmitriy Voloshyn" userId="ae7876fd2b2ecfed" providerId="LiveId" clId="{732C748E-11FF-4E62-9ADB-8AE13C541151}" dt="2024-04-25T15:22:06.739" v="1624"/>
          <ac:cxnSpMkLst>
            <pc:docMk/>
            <pc:sldMk cId="2764390462" sldId="324"/>
            <ac:cxnSpMk id="237" creationId="{C35CB3AE-9E3B-F565-CF8D-86CF117C9B89}"/>
          </ac:cxnSpMkLst>
        </pc:cxnChg>
        <pc:cxnChg chg="mod">
          <ac:chgData name="Dmitriy Voloshyn" userId="ae7876fd2b2ecfed" providerId="LiveId" clId="{732C748E-11FF-4E62-9ADB-8AE13C541151}" dt="2024-04-25T15:22:06.739" v="1624"/>
          <ac:cxnSpMkLst>
            <pc:docMk/>
            <pc:sldMk cId="2764390462" sldId="324"/>
            <ac:cxnSpMk id="239" creationId="{EE7E3696-FC80-9EED-BA56-EAE0E758AE6C}"/>
          </ac:cxnSpMkLst>
        </pc:cxnChg>
        <pc:cxnChg chg="mod">
          <ac:chgData name="Dmitriy Voloshyn" userId="ae7876fd2b2ecfed" providerId="LiveId" clId="{732C748E-11FF-4E62-9ADB-8AE13C541151}" dt="2024-04-25T15:22:06.739" v="1624"/>
          <ac:cxnSpMkLst>
            <pc:docMk/>
            <pc:sldMk cId="2764390462" sldId="324"/>
            <ac:cxnSpMk id="240" creationId="{D0ABBC2A-5332-0E9E-B364-3821ABAB6B93}"/>
          </ac:cxnSpMkLst>
        </pc:cxnChg>
        <pc:cxnChg chg="mod">
          <ac:chgData name="Dmitriy Voloshyn" userId="ae7876fd2b2ecfed" providerId="LiveId" clId="{732C748E-11FF-4E62-9ADB-8AE13C541151}" dt="2024-04-25T15:22:06.739" v="1624"/>
          <ac:cxnSpMkLst>
            <pc:docMk/>
            <pc:sldMk cId="2764390462" sldId="324"/>
            <ac:cxnSpMk id="243" creationId="{E78B0314-9FB6-F03A-CA93-E63D4D01034F}"/>
          </ac:cxnSpMkLst>
        </pc:cxnChg>
        <pc:cxnChg chg="mod">
          <ac:chgData name="Dmitriy Voloshyn" userId="ae7876fd2b2ecfed" providerId="LiveId" clId="{732C748E-11FF-4E62-9ADB-8AE13C541151}" dt="2024-04-25T15:22:06.739" v="1624"/>
          <ac:cxnSpMkLst>
            <pc:docMk/>
            <pc:sldMk cId="2764390462" sldId="324"/>
            <ac:cxnSpMk id="244" creationId="{17748251-53C7-F1F9-C690-D12C8400137A}"/>
          </ac:cxnSpMkLst>
        </pc:cxnChg>
        <pc:cxnChg chg="mod">
          <ac:chgData name="Dmitriy Voloshyn" userId="ae7876fd2b2ecfed" providerId="LiveId" clId="{732C748E-11FF-4E62-9ADB-8AE13C541151}" dt="2024-04-25T15:22:06.739" v="1624"/>
          <ac:cxnSpMkLst>
            <pc:docMk/>
            <pc:sldMk cId="2764390462" sldId="324"/>
            <ac:cxnSpMk id="245" creationId="{FDA9B075-C3B2-FA27-D67E-35C788654B13}"/>
          </ac:cxnSpMkLst>
        </pc:cxnChg>
        <pc:cxnChg chg="mod">
          <ac:chgData name="Dmitriy Voloshyn" userId="ae7876fd2b2ecfed" providerId="LiveId" clId="{732C748E-11FF-4E62-9ADB-8AE13C541151}" dt="2024-04-25T15:22:06.739" v="1624"/>
          <ac:cxnSpMkLst>
            <pc:docMk/>
            <pc:sldMk cId="2764390462" sldId="324"/>
            <ac:cxnSpMk id="246" creationId="{1EBED561-9ABB-0D8F-3092-36F7F25D2727}"/>
          </ac:cxnSpMkLst>
        </pc:cxnChg>
        <pc:cxnChg chg="mod">
          <ac:chgData name="Dmitriy Voloshyn" userId="ae7876fd2b2ecfed" providerId="LiveId" clId="{732C748E-11FF-4E62-9ADB-8AE13C541151}" dt="2024-04-25T15:22:06.739" v="1624"/>
          <ac:cxnSpMkLst>
            <pc:docMk/>
            <pc:sldMk cId="2764390462" sldId="324"/>
            <ac:cxnSpMk id="247" creationId="{7C39BA74-CA64-F2BF-03DA-9288CDCC90AD}"/>
          </ac:cxnSpMkLst>
        </pc:cxnChg>
        <pc:cxnChg chg="mod">
          <ac:chgData name="Dmitriy Voloshyn" userId="ae7876fd2b2ecfed" providerId="LiveId" clId="{732C748E-11FF-4E62-9ADB-8AE13C541151}" dt="2024-04-25T15:22:06.739" v="1624"/>
          <ac:cxnSpMkLst>
            <pc:docMk/>
            <pc:sldMk cId="2764390462" sldId="324"/>
            <ac:cxnSpMk id="248" creationId="{19435FD5-5407-917F-EEDC-191A461E9B16}"/>
          </ac:cxnSpMkLst>
        </pc:cxnChg>
        <pc:cxnChg chg="mod">
          <ac:chgData name="Dmitriy Voloshyn" userId="ae7876fd2b2ecfed" providerId="LiveId" clId="{732C748E-11FF-4E62-9ADB-8AE13C541151}" dt="2024-04-25T15:22:06.739" v="1624"/>
          <ac:cxnSpMkLst>
            <pc:docMk/>
            <pc:sldMk cId="2764390462" sldId="324"/>
            <ac:cxnSpMk id="249" creationId="{31F07919-9B34-0CA2-6E67-1DC7BABF819F}"/>
          </ac:cxnSpMkLst>
        </pc:cxnChg>
        <pc:cxnChg chg="mod">
          <ac:chgData name="Dmitriy Voloshyn" userId="ae7876fd2b2ecfed" providerId="LiveId" clId="{732C748E-11FF-4E62-9ADB-8AE13C541151}" dt="2024-04-25T15:22:06.739" v="1624"/>
          <ac:cxnSpMkLst>
            <pc:docMk/>
            <pc:sldMk cId="2764390462" sldId="324"/>
            <ac:cxnSpMk id="250" creationId="{40C287D3-959D-C49B-6B80-2B2BB226F790}"/>
          </ac:cxnSpMkLst>
        </pc:cxnChg>
        <pc:cxnChg chg="mod">
          <ac:chgData name="Dmitriy Voloshyn" userId="ae7876fd2b2ecfed" providerId="LiveId" clId="{732C748E-11FF-4E62-9ADB-8AE13C541151}" dt="2024-04-25T15:22:06.739" v="1624"/>
          <ac:cxnSpMkLst>
            <pc:docMk/>
            <pc:sldMk cId="2764390462" sldId="324"/>
            <ac:cxnSpMk id="252" creationId="{A4A3C5BF-9D6E-5011-5D93-D7BC538F3B8D}"/>
          </ac:cxnSpMkLst>
        </pc:cxnChg>
        <pc:cxnChg chg="mod">
          <ac:chgData name="Dmitriy Voloshyn" userId="ae7876fd2b2ecfed" providerId="LiveId" clId="{732C748E-11FF-4E62-9ADB-8AE13C541151}" dt="2024-04-25T15:22:06.739" v="1624"/>
          <ac:cxnSpMkLst>
            <pc:docMk/>
            <pc:sldMk cId="2764390462" sldId="324"/>
            <ac:cxnSpMk id="254" creationId="{82626975-868F-B410-D14E-79D7EF8FDF53}"/>
          </ac:cxnSpMkLst>
        </pc:cxnChg>
        <pc:cxnChg chg="mod">
          <ac:chgData name="Dmitriy Voloshyn" userId="ae7876fd2b2ecfed" providerId="LiveId" clId="{732C748E-11FF-4E62-9ADB-8AE13C541151}" dt="2024-04-25T15:22:06.739" v="1624"/>
          <ac:cxnSpMkLst>
            <pc:docMk/>
            <pc:sldMk cId="2764390462" sldId="324"/>
            <ac:cxnSpMk id="255" creationId="{7DCAEAED-E4EF-FE57-BD55-59399AF761A0}"/>
          </ac:cxnSpMkLst>
        </pc:cxnChg>
        <pc:cxnChg chg="mod">
          <ac:chgData name="Dmitriy Voloshyn" userId="ae7876fd2b2ecfed" providerId="LiveId" clId="{732C748E-11FF-4E62-9ADB-8AE13C541151}" dt="2024-04-25T15:22:06.739" v="1624"/>
          <ac:cxnSpMkLst>
            <pc:docMk/>
            <pc:sldMk cId="2764390462" sldId="324"/>
            <ac:cxnSpMk id="256" creationId="{0A54B329-EF1A-2D18-48AF-F3C1C921589E}"/>
          </ac:cxnSpMkLst>
        </pc:cxnChg>
        <pc:cxnChg chg="mod">
          <ac:chgData name="Dmitriy Voloshyn" userId="ae7876fd2b2ecfed" providerId="LiveId" clId="{732C748E-11FF-4E62-9ADB-8AE13C541151}" dt="2024-04-25T15:22:06.739" v="1624"/>
          <ac:cxnSpMkLst>
            <pc:docMk/>
            <pc:sldMk cId="2764390462" sldId="324"/>
            <ac:cxnSpMk id="263" creationId="{1FAC72AF-4C64-0270-7E54-79279794844D}"/>
          </ac:cxnSpMkLst>
        </pc:cxnChg>
        <pc:cxnChg chg="mod">
          <ac:chgData name="Dmitriy Voloshyn" userId="ae7876fd2b2ecfed" providerId="LiveId" clId="{732C748E-11FF-4E62-9ADB-8AE13C541151}" dt="2024-04-25T15:22:06.739" v="1624"/>
          <ac:cxnSpMkLst>
            <pc:docMk/>
            <pc:sldMk cId="2764390462" sldId="324"/>
            <ac:cxnSpMk id="264" creationId="{12728FE2-F446-423B-F1E2-8FFD05EE7D68}"/>
          </ac:cxnSpMkLst>
        </pc:cxnChg>
        <pc:cxnChg chg="mod">
          <ac:chgData name="Dmitriy Voloshyn" userId="ae7876fd2b2ecfed" providerId="LiveId" clId="{732C748E-11FF-4E62-9ADB-8AE13C541151}" dt="2024-04-25T15:22:06.739" v="1624"/>
          <ac:cxnSpMkLst>
            <pc:docMk/>
            <pc:sldMk cId="2764390462" sldId="324"/>
            <ac:cxnSpMk id="265" creationId="{61EC1358-6AE7-320F-C44C-A9EDC9594E0E}"/>
          </ac:cxnSpMkLst>
        </pc:cxnChg>
        <pc:cxnChg chg="mod">
          <ac:chgData name="Dmitriy Voloshyn" userId="ae7876fd2b2ecfed" providerId="LiveId" clId="{732C748E-11FF-4E62-9ADB-8AE13C541151}" dt="2024-04-25T15:22:06.739" v="1624"/>
          <ac:cxnSpMkLst>
            <pc:docMk/>
            <pc:sldMk cId="2764390462" sldId="324"/>
            <ac:cxnSpMk id="266" creationId="{FB3CF112-2FFE-1304-7A84-A8EC7E05BC7A}"/>
          </ac:cxnSpMkLst>
        </pc:cxnChg>
        <pc:cxnChg chg="mod">
          <ac:chgData name="Dmitriy Voloshyn" userId="ae7876fd2b2ecfed" providerId="LiveId" clId="{732C748E-11FF-4E62-9ADB-8AE13C541151}" dt="2024-04-25T15:22:06.739" v="1624"/>
          <ac:cxnSpMkLst>
            <pc:docMk/>
            <pc:sldMk cId="2764390462" sldId="324"/>
            <ac:cxnSpMk id="267" creationId="{2957EFED-F3F8-FF8D-02FB-714354FDF8E4}"/>
          </ac:cxnSpMkLst>
        </pc:cxnChg>
      </pc:sldChg>
      <pc:sldChg chg="addSp delSp modSp add del mod delAnim modAnim">
        <pc:chgData name="Dmitriy Voloshyn" userId="ae7876fd2b2ecfed" providerId="LiveId" clId="{732C748E-11FF-4E62-9ADB-8AE13C541151}" dt="2024-04-25T03:07:09.331" v="184" actId="47"/>
        <pc:sldMkLst>
          <pc:docMk/>
          <pc:sldMk cId="2226371699" sldId="325"/>
        </pc:sldMkLst>
        <pc:spChg chg="add mod">
          <ac:chgData name="Dmitriy Voloshyn" userId="ae7876fd2b2ecfed" providerId="LiveId" clId="{732C748E-11FF-4E62-9ADB-8AE13C541151}" dt="2024-04-25T03:07:08.465" v="183" actId="1076"/>
          <ac:spMkLst>
            <pc:docMk/>
            <pc:sldMk cId="2226371699" sldId="325"/>
            <ac:spMk id="4" creationId="{5AF84BF1-E255-C13C-A50B-D444891E0DEC}"/>
          </ac:spMkLst>
        </pc:spChg>
        <pc:spChg chg="del">
          <ac:chgData name="Dmitriy Voloshyn" userId="ae7876fd2b2ecfed" providerId="LiveId" clId="{732C748E-11FF-4E62-9ADB-8AE13C541151}" dt="2024-04-25T03:03:41.268" v="155" actId="478"/>
          <ac:spMkLst>
            <pc:docMk/>
            <pc:sldMk cId="2226371699" sldId="325"/>
            <ac:spMk id="57" creationId="{F73B7385-791E-68AB-610D-BAEF13B83DBE}"/>
          </ac:spMkLst>
        </pc:spChg>
        <pc:spChg chg="del">
          <ac:chgData name="Dmitriy Voloshyn" userId="ae7876fd2b2ecfed" providerId="LiveId" clId="{732C748E-11FF-4E62-9ADB-8AE13C541151}" dt="2024-04-25T03:03:41.268" v="155" actId="478"/>
          <ac:spMkLst>
            <pc:docMk/>
            <pc:sldMk cId="2226371699" sldId="325"/>
            <ac:spMk id="81" creationId="{422E303B-6200-2B41-714C-4E5F279E76B9}"/>
          </ac:spMkLst>
        </pc:spChg>
        <pc:grpChg chg="del">
          <ac:chgData name="Dmitriy Voloshyn" userId="ae7876fd2b2ecfed" providerId="LiveId" clId="{732C748E-11FF-4E62-9ADB-8AE13C541151}" dt="2024-04-25T03:03:41.268" v="155" actId="478"/>
          <ac:grpSpMkLst>
            <pc:docMk/>
            <pc:sldMk cId="2226371699" sldId="325"/>
            <ac:grpSpMk id="60" creationId="{26D4765D-DECA-BB3B-272B-D29AC91AFC09}"/>
          </ac:grpSpMkLst>
        </pc:grpChg>
        <pc:grpChg chg="del">
          <ac:chgData name="Dmitriy Voloshyn" userId="ae7876fd2b2ecfed" providerId="LiveId" clId="{732C748E-11FF-4E62-9ADB-8AE13C541151}" dt="2024-04-25T03:03:41.268" v="155" actId="478"/>
          <ac:grpSpMkLst>
            <pc:docMk/>
            <pc:sldMk cId="2226371699" sldId="325"/>
            <ac:grpSpMk id="70" creationId="{C68CBE75-D704-C928-DD45-3B42FA6E1666}"/>
          </ac:grpSpMkLst>
        </pc:grpChg>
        <pc:grpChg chg="del">
          <ac:chgData name="Dmitriy Voloshyn" userId="ae7876fd2b2ecfed" providerId="LiveId" clId="{732C748E-11FF-4E62-9ADB-8AE13C541151}" dt="2024-04-25T03:03:41.268" v="155" actId="478"/>
          <ac:grpSpMkLst>
            <pc:docMk/>
            <pc:sldMk cId="2226371699" sldId="325"/>
            <ac:grpSpMk id="82" creationId="{A6B2D5A6-909C-473C-11D4-CB7784D90AC5}"/>
          </ac:grpSpMkLst>
        </pc:grpChg>
        <pc:cxnChg chg="del mod">
          <ac:chgData name="Dmitriy Voloshyn" userId="ae7876fd2b2ecfed" providerId="LiveId" clId="{732C748E-11FF-4E62-9ADB-8AE13C541151}" dt="2024-04-25T03:03:41.268" v="155" actId="478"/>
          <ac:cxnSpMkLst>
            <pc:docMk/>
            <pc:sldMk cId="2226371699" sldId="325"/>
            <ac:cxnSpMk id="58" creationId="{833D4D02-0490-D277-D013-33FA1A02ECF4}"/>
          </ac:cxnSpMkLst>
        </pc:cxnChg>
        <pc:cxnChg chg="del">
          <ac:chgData name="Dmitriy Voloshyn" userId="ae7876fd2b2ecfed" providerId="LiveId" clId="{732C748E-11FF-4E62-9ADB-8AE13C541151}" dt="2024-04-25T03:03:41.268" v="155" actId="478"/>
          <ac:cxnSpMkLst>
            <pc:docMk/>
            <pc:sldMk cId="2226371699" sldId="325"/>
            <ac:cxnSpMk id="59" creationId="{69DEFD84-2073-4876-A0C8-B67B8D348D1E}"/>
          </ac:cxnSpMkLst>
        </pc:cxnChg>
        <pc:cxnChg chg="mod">
          <ac:chgData name="Dmitriy Voloshyn" userId="ae7876fd2b2ecfed" providerId="LiveId" clId="{732C748E-11FF-4E62-9ADB-8AE13C541151}" dt="2024-04-25T03:03:41.268" v="155" actId="478"/>
          <ac:cxnSpMkLst>
            <pc:docMk/>
            <pc:sldMk cId="2226371699" sldId="325"/>
            <ac:cxnSpMk id="66" creationId="{19E46705-8830-FB73-4D2D-988AE8D5B32D}"/>
          </ac:cxnSpMkLst>
        </pc:cxnChg>
        <pc:cxnChg chg="mod">
          <ac:chgData name="Dmitriy Voloshyn" userId="ae7876fd2b2ecfed" providerId="LiveId" clId="{732C748E-11FF-4E62-9ADB-8AE13C541151}" dt="2024-04-25T03:03:41.268" v="155" actId="478"/>
          <ac:cxnSpMkLst>
            <pc:docMk/>
            <pc:sldMk cId="2226371699" sldId="325"/>
            <ac:cxnSpMk id="76" creationId="{91BD5737-A449-5374-514A-8FA59E866FCE}"/>
          </ac:cxnSpMkLst>
        </pc:cxnChg>
      </pc:sldChg>
      <pc:sldChg chg="addSp delSp modSp add mod modAnim">
        <pc:chgData name="Dmitriy Voloshyn" userId="ae7876fd2b2ecfed" providerId="LiveId" clId="{732C748E-11FF-4E62-9ADB-8AE13C541151}" dt="2024-04-25T17:33:34.958" v="3096" actId="1036"/>
        <pc:sldMkLst>
          <pc:docMk/>
          <pc:sldMk cId="2656142417" sldId="325"/>
        </pc:sldMkLst>
        <pc:spChg chg="add mod">
          <ac:chgData name="Dmitriy Voloshyn" userId="ae7876fd2b2ecfed" providerId="LiveId" clId="{732C748E-11FF-4E62-9ADB-8AE13C541151}" dt="2024-04-25T17:33:34.958" v="3096" actId="1036"/>
          <ac:spMkLst>
            <pc:docMk/>
            <pc:sldMk cId="2656142417" sldId="325"/>
            <ac:spMk id="2" creationId="{4FF8508A-DB9F-D046-05D2-7344F1E335A3}"/>
          </ac:spMkLst>
        </pc:spChg>
        <pc:spChg chg="add mod">
          <ac:chgData name="Dmitriy Voloshyn" userId="ae7876fd2b2ecfed" providerId="LiveId" clId="{732C748E-11FF-4E62-9ADB-8AE13C541151}" dt="2024-04-25T15:42:07.847" v="2315" actId="14100"/>
          <ac:spMkLst>
            <pc:docMk/>
            <pc:sldMk cId="2656142417" sldId="325"/>
            <ac:spMk id="3" creationId="{194D33D6-D7FF-5F81-04BF-D399A740D257}"/>
          </ac:spMkLst>
        </pc:spChg>
        <pc:spChg chg="add mod">
          <ac:chgData name="Dmitriy Voloshyn" userId="ae7876fd2b2ecfed" providerId="LiveId" clId="{732C748E-11FF-4E62-9ADB-8AE13C541151}" dt="2024-04-25T15:41:44.788" v="2313" actId="692"/>
          <ac:spMkLst>
            <pc:docMk/>
            <pc:sldMk cId="2656142417" sldId="325"/>
            <ac:spMk id="4" creationId="{75AA2C92-F1B2-8AC7-BA3E-8CB34F882BE8}"/>
          </ac:spMkLst>
        </pc:spChg>
        <pc:spChg chg="mod">
          <ac:chgData name="Dmitriy Voloshyn" userId="ae7876fd2b2ecfed" providerId="LiveId" clId="{732C748E-11FF-4E62-9ADB-8AE13C541151}" dt="2024-04-25T15:36:55.983" v="2119" actId="20577"/>
          <ac:spMkLst>
            <pc:docMk/>
            <pc:sldMk cId="2656142417" sldId="325"/>
            <ac:spMk id="5" creationId="{973BCCB4-1747-860A-A536-197CEAE9264B}"/>
          </ac:spMkLst>
        </pc:spChg>
        <pc:spChg chg="mod">
          <ac:chgData name="Dmitriy Voloshyn" userId="ae7876fd2b2ecfed" providerId="LiveId" clId="{732C748E-11FF-4E62-9ADB-8AE13C541151}" dt="2024-04-25T15:34:50.481" v="2075" actId="207"/>
          <ac:spMkLst>
            <pc:docMk/>
            <pc:sldMk cId="2656142417" sldId="325"/>
            <ac:spMk id="16" creationId="{8541E41D-D673-74DA-4732-F25F5512F876}"/>
          </ac:spMkLst>
        </pc:spChg>
        <pc:spChg chg="mod">
          <ac:chgData name="Dmitriy Voloshyn" userId="ae7876fd2b2ecfed" providerId="LiveId" clId="{732C748E-11FF-4E62-9ADB-8AE13C541151}" dt="2024-04-25T15:34:50.481" v="2075" actId="207"/>
          <ac:spMkLst>
            <pc:docMk/>
            <pc:sldMk cId="2656142417" sldId="325"/>
            <ac:spMk id="20" creationId="{5C4C17E8-6C46-C6E4-8E3F-BB280B5441FE}"/>
          </ac:spMkLst>
        </pc:spChg>
        <pc:spChg chg="mod">
          <ac:chgData name="Dmitriy Voloshyn" userId="ae7876fd2b2ecfed" providerId="LiveId" clId="{732C748E-11FF-4E62-9ADB-8AE13C541151}" dt="2024-04-25T15:34:50.481" v="2075" actId="207"/>
          <ac:spMkLst>
            <pc:docMk/>
            <pc:sldMk cId="2656142417" sldId="325"/>
            <ac:spMk id="33" creationId="{79AD9336-3424-1973-F93C-D5766077983A}"/>
          </ac:spMkLst>
        </pc:spChg>
        <pc:spChg chg="mod">
          <ac:chgData name="Dmitriy Voloshyn" userId="ae7876fd2b2ecfed" providerId="LiveId" clId="{732C748E-11FF-4E62-9ADB-8AE13C541151}" dt="2024-04-25T15:34:50.481" v="2075" actId="207"/>
          <ac:spMkLst>
            <pc:docMk/>
            <pc:sldMk cId="2656142417" sldId="325"/>
            <ac:spMk id="35" creationId="{5A00AAEF-7B45-429A-70B8-57BB3AF06CEC}"/>
          </ac:spMkLst>
        </pc:spChg>
        <pc:spChg chg="add mod">
          <ac:chgData name="Dmitriy Voloshyn" userId="ae7876fd2b2ecfed" providerId="LiveId" clId="{732C748E-11FF-4E62-9ADB-8AE13C541151}" dt="2024-04-25T15:41:44.788" v="2313" actId="692"/>
          <ac:spMkLst>
            <pc:docMk/>
            <pc:sldMk cId="2656142417" sldId="325"/>
            <ac:spMk id="50" creationId="{D2CD7420-6E81-8704-05E1-7FB2121C2D2C}"/>
          </ac:spMkLst>
        </pc:spChg>
        <pc:spChg chg="mod">
          <ac:chgData name="Dmitriy Voloshyn" userId="ae7876fd2b2ecfed" providerId="LiveId" clId="{732C748E-11FF-4E62-9ADB-8AE13C541151}" dt="2024-04-25T15:35:49.308" v="2080" actId="207"/>
          <ac:spMkLst>
            <pc:docMk/>
            <pc:sldMk cId="2656142417" sldId="325"/>
            <ac:spMk id="133" creationId="{FC218FF0-A953-9334-63B7-30F579E24FA6}"/>
          </ac:spMkLst>
        </pc:spChg>
        <pc:spChg chg="mod">
          <ac:chgData name="Dmitriy Voloshyn" userId="ae7876fd2b2ecfed" providerId="LiveId" clId="{732C748E-11FF-4E62-9ADB-8AE13C541151}" dt="2024-04-25T15:35:49.308" v="2080" actId="207"/>
          <ac:spMkLst>
            <pc:docMk/>
            <pc:sldMk cId="2656142417" sldId="325"/>
            <ac:spMk id="137" creationId="{D14170C5-69E4-8750-86D9-479F57FE2D77}"/>
          </ac:spMkLst>
        </pc:spChg>
        <pc:spChg chg="mod">
          <ac:chgData name="Dmitriy Voloshyn" userId="ae7876fd2b2ecfed" providerId="LiveId" clId="{732C748E-11FF-4E62-9ADB-8AE13C541151}" dt="2024-04-25T15:35:49.308" v="2080" actId="207"/>
          <ac:spMkLst>
            <pc:docMk/>
            <pc:sldMk cId="2656142417" sldId="325"/>
            <ac:spMk id="150" creationId="{A14729DF-2153-E943-8F3B-E0D720D49FF8}"/>
          </ac:spMkLst>
        </pc:spChg>
        <pc:spChg chg="mod">
          <ac:chgData name="Dmitriy Voloshyn" userId="ae7876fd2b2ecfed" providerId="LiveId" clId="{732C748E-11FF-4E62-9ADB-8AE13C541151}" dt="2024-04-25T15:35:49.308" v="2080" actId="207"/>
          <ac:spMkLst>
            <pc:docMk/>
            <pc:sldMk cId="2656142417" sldId="325"/>
            <ac:spMk id="152" creationId="{2C8AAB01-AB13-5287-FF5D-1271B759CBA6}"/>
          </ac:spMkLst>
        </pc:spChg>
        <pc:spChg chg="mod">
          <ac:chgData name="Dmitriy Voloshyn" userId="ae7876fd2b2ecfed" providerId="LiveId" clId="{732C748E-11FF-4E62-9ADB-8AE13C541151}" dt="2024-04-25T15:35:49.308" v="2080" actId="207"/>
          <ac:spMkLst>
            <pc:docMk/>
            <pc:sldMk cId="2656142417" sldId="325"/>
            <ac:spMk id="159" creationId="{7BCC8802-9CDA-16F0-F85D-31D90066F778}"/>
          </ac:spMkLst>
        </pc:spChg>
        <pc:spChg chg="mod">
          <ac:chgData name="Dmitriy Voloshyn" userId="ae7876fd2b2ecfed" providerId="LiveId" clId="{732C748E-11FF-4E62-9ADB-8AE13C541151}" dt="2024-04-25T15:35:49.308" v="2080" actId="207"/>
          <ac:spMkLst>
            <pc:docMk/>
            <pc:sldMk cId="2656142417" sldId="325"/>
            <ac:spMk id="160" creationId="{E7570D2D-7049-A060-AC7C-7A033298AB9F}"/>
          </ac:spMkLst>
        </pc:spChg>
        <pc:spChg chg="mod">
          <ac:chgData name="Dmitriy Voloshyn" userId="ae7876fd2b2ecfed" providerId="LiveId" clId="{732C748E-11FF-4E62-9ADB-8AE13C541151}" dt="2024-04-25T15:35:49.308" v="2080" actId="207"/>
          <ac:spMkLst>
            <pc:docMk/>
            <pc:sldMk cId="2656142417" sldId="325"/>
            <ac:spMk id="161" creationId="{EFFD56E4-DB4B-053A-920D-5818FBE14926}"/>
          </ac:spMkLst>
        </pc:spChg>
        <pc:spChg chg="mod">
          <ac:chgData name="Dmitriy Voloshyn" userId="ae7876fd2b2ecfed" providerId="LiveId" clId="{732C748E-11FF-4E62-9ADB-8AE13C541151}" dt="2024-04-25T17:33:34.958" v="3096" actId="1036"/>
          <ac:spMkLst>
            <pc:docMk/>
            <pc:sldMk cId="2656142417" sldId="325"/>
            <ac:spMk id="185" creationId="{654BE83D-8A83-675F-5B09-CCAFEC4D2A49}"/>
          </ac:spMkLst>
        </pc:spChg>
        <pc:spChg chg="mod">
          <ac:chgData name="Dmitriy Voloshyn" userId="ae7876fd2b2ecfed" providerId="LiveId" clId="{732C748E-11FF-4E62-9ADB-8AE13C541151}" dt="2024-04-25T17:33:34.958" v="3096" actId="1036"/>
          <ac:spMkLst>
            <pc:docMk/>
            <pc:sldMk cId="2656142417" sldId="325"/>
            <ac:spMk id="186" creationId="{95E5886A-6290-1956-C6EE-62207DA78928}"/>
          </ac:spMkLst>
        </pc:spChg>
        <pc:spChg chg="mod">
          <ac:chgData name="Dmitriy Voloshyn" userId="ae7876fd2b2ecfed" providerId="LiveId" clId="{732C748E-11FF-4E62-9ADB-8AE13C541151}" dt="2024-04-25T17:33:34.958" v="3096" actId="1036"/>
          <ac:spMkLst>
            <pc:docMk/>
            <pc:sldMk cId="2656142417" sldId="325"/>
            <ac:spMk id="187" creationId="{CF370D05-A80C-4CEA-BEF0-0D9DC1AAAC60}"/>
          </ac:spMkLst>
        </pc:spChg>
        <pc:spChg chg="mod">
          <ac:chgData name="Dmitriy Voloshyn" userId="ae7876fd2b2ecfed" providerId="LiveId" clId="{732C748E-11FF-4E62-9ADB-8AE13C541151}" dt="2024-04-25T17:33:34.958" v="3096" actId="1036"/>
          <ac:spMkLst>
            <pc:docMk/>
            <pc:sldMk cId="2656142417" sldId="325"/>
            <ac:spMk id="188" creationId="{563F2DB5-17DA-295B-3C75-625E5FEDD7DC}"/>
          </ac:spMkLst>
        </pc:spChg>
        <pc:spChg chg="mod">
          <ac:chgData name="Dmitriy Voloshyn" userId="ae7876fd2b2ecfed" providerId="LiveId" clId="{732C748E-11FF-4E62-9ADB-8AE13C541151}" dt="2024-04-25T17:33:34.958" v="3096" actId="1036"/>
          <ac:spMkLst>
            <pc:docMk/>
            <pc:sldMk cId="2656142417" sldId="325"/>
            <ac:spMk id="189" creationId="{3637D6DE-40F6-D657-8094-39073ABC1411}"/>
          </ac:spMkLst>
        </pc:spChg>
        <pc:spChg chg="mod">
          <ac:chgData name="Dmitriy Voloshyn" userId="ae7876fd2b2ecfed" providerId="LiveId" clId="{732C748E-11FF-4E62-9ADB-8AE13C541151}" dt="2024-04-25T17:33:34.958" v="3096" actId="1036"/>
          <ac:spMkLst>
            <pc:docMk/>
            <pc:sldMk cId="2656142417" sldId="325"/>
            <ac:spMk id="190" creationId="{DB8835C8-ED4C-7D90-A9C6-A0B3AE0D03EC}"/>
          </ac:spMkLst>
        </pc:spChg>
        <pc:spChg chg="mod">
          <ac:chgData name="Dmitriy Voloshyn" userId="ae7876fd2b2ecfed" providerId="LiveId" clId="{732C748E-11FF-4E62-9ADB-8AE13C541151}" dt="2024-04-25T17:33:34.958" v="3096" actId="1036"/>
          <ac:spMkLst>
            <pc:docMk/>
            <pc:sldMk cId="2656142417" sldId="325"/>
            <ac:spMk id="191" creationId="{9051069D-9DDF-7AC9-585B-94DE77413CC2}"/>
          </ac:spMkLst>
        </pc:spChg>
        <pc:spChg chg="mod">
          <ac:chgData name="Dmitriy Voloshyn" userId="ae7876fd2b2ecfed" providerId="LiveId" clId="{732C748E-11FF-4E62-9ADB-8AE13C541151}" dt="2024-04-25T17:33:34.958" v="3096" actId="1036"/>
          <ac:spMkLst>
            <pc:docMk/>
            <pc:sldMk cId="2656142417" sldId="325"/>
            <ac:spMk id="192" creationId="{6CAD3BD9-6890-3219-44F8-D8C2C61A56BD}"/>
          </ac:spMkLst>
        </pc:spChg>
        <pc:spChg chg="mod">
          <ac:chgData name="Dmitriy Voloshyn" userId="ae7876fd2b2ecfed" providerId="LiveId" clId="{732C748E-11FF-4E62-9ADB-8AE13C541151}" dt="2024-04-25T17:33:34.958" v="3096" actId="1036"/>
          <ac:spMkLst>
            <pc:docMk/>
            <pc:sldMk cId="2656142417" sldId="325"/>
            <ac:spMk id="194" creationId="{2D5488CF-A448-1E29-B6CE-422A4545F480}"/>
          </ac:spMkLst>
        </pc:spChg>
        <pc:spChg chg="mod">
          <ac:chgData name="Dmitriy Voloshyn" userId="ae7876fd2b2ecfed" providerId="LiveId" clId="{732C748E-11FF-4E62-9ADB-8AE13C541151}" dt="2024-04-25T17:33:34.958" v="3096" actId="1036"/>
          <ac:spMkLst>
            <pc:docMk/>
            <pc:sldMk cId="2656142417" sldId="325"/>
            <ac:spMk id="195" creationId="{3B394293-AF25-1C79-F7D7-9F459DFA4BB9}"/>
          </ac:spMkLst>
        </pc:spChg>
        <pc:spChg chg="mod">
          <ac:chgData name="Dmitriy Voloshyn" userId="ae7876fd2b2ecfed" providerId="LiveId" clId="{732C748E-11FF-4E62-9ADB-8AE13C541151}" dt="2024-04-25T17:33:34.958" v="3096" actId="1036"/>
          <ac:spMkLst>
            <pc:docMk/>
            <pc:sldMk cId="2656142417" sldId="325"/>
            <ac:spMk id="196" creationId="{D17382D9-BDD3-69ED-B92B-FA4D7A728082}"/>
          </ac:spMkLst>
        </pc:spChg>
        <pc:spChg chg="mod">
          <ac:chgData name="Dmitriy Voloshyn" userId="ae7876fd2b2ecfed" providerId="LiveId" clId="{732C748E-11FF-4E62-9ADB-8AE13C541151}" dt="2024-04-25T17:33:34.958" v="3096" actId="1036"/>
          <ac:spMkLst>
            <pc:docMk/>
            <pc:sldMk cId="2656142417" sldId="325"/>
            <ac:spMk id="197" creationId="{FD834F30-1D3D-DDA8-E087-8CF60FC58632}"/>
          </ac:spMkLst>
        </pc:spChg>
        <pc:spChg chg="mod">
          <ac:chgData name="Dmitriy Voloshyn" userId="ae7876fd2b2ecfed" providerId="LiveId" clId="{732C748E-11FF-4E62-9ADB-8AE13C541151}" dt="2024-04-25T17:33:34.958" v="3096" actId="1036"/>
          <ac:spMkLst>
            <pc:docMk/>
            <pc:sldMk cId="2656142417" sldId="325"/>
            <ac:spMk id="198" creationId="{917AABAF-9D5F-15F8-A995-72157C8BC726}"/>
          </ac:spMkLst>
        </pc:spChg>
        <pc:spChg chg="mod">
          <ac:chgData name="Dmitriy Voloshyn" userId="ae7876fd2b2ecfed" providerId="LiveId" clId="{732C748E-11FF-4E62-9ADB-8AE13C541151}" dt="2024-04-25T17:33:34.958" v="3096" actId="1036"/>
          <ac:spMkLst>
            <pc:docMk/>
            <pc:sldMk cId="2656142417" sldId="325"/>
            <ac:spMk id="200" creationId="{A6F1C2EF-AF4A-6403-E55C-BF311F7B5126}"/>
          </ac:spMkLst>
        </pc:spChg>
        <pc:spChg chg="mod">
          <ac:chgData name="Dmitriy Voloshyn" userId="ae7876fd2b2ecfed" providerId="LiveId" clId="{732C748E-11FF-4E62-9ADB-8AE13C541151}" dt="2024-04-25T17:33:34.958" v="3096" actId="1036"/>
          <ac:spMkLst>
            <pc:docMk/>
            <pc:sldMk cId="2656142417" sldId="325"/>
            <ac:spMk id="201" creationId="{8E972CAF-0385-2D06-8269-C0C5E82D5C3D}"/>
          </ac:spMkLst>
        </pc:spChg>
        <pc:spChg chg="mod">
          <ac:chgData name="Dmitriy Voloshyn" userId="ae7876fd2b2ecfed" providerId="LiveId" clId="{732C748E-11FF-4E62-9ADB-8AE13C541151}" dt="2024-04-25T17:33:34.958" v="3096" actId="1036"/>
          <ac:spMkLst>
            <pc:docMk/>
            <pc:sldMk cId="2656142417" sldId="325"/>
            <ac:spMk id="202" creationId="{A225E395-09A3-66B0-2798-0A30C15B74D6}"/>
          </ac:spMkLst>
        </pc:spChg>
        <pc:spChg chg="mod">
          <ac:chgData name="Dmitriy Voloshyn" userId="ae7876fd2b2ecfed" providerId="LiveId" clId="{732C748E-11FF-4E62-9ADB-8AE13C541151}" dt="2024-04-25T17:33:34.958" v="3096" actId="1036"/>
          <ac:spMkLst>
            <pc:docMk/>
            <pc:sldMk cId="2656142417" sldId="325"/>
            <ac:spMk id="203" creationId="{74E1970D-3BA0-8C78-DC0B-A32A03DF52F0}"/>
          </ac:spMkLst>
        </pc:spChg>
        <pc:spChg chg="mod">
          <ac:chgData name="Dmitriy Voloshyn" userId="ae7876fd2b2ecfed" providerId="LiveId" clId="{732C748E-11FF-4E62-9ADB-8AE13C541151}" dt="2024-04-25T17:33:34.958" v="3096" actId="1036"/>
          <ac:spMkLst>
            <pc:docMk/>
            <pc:sldMk cId="2656142417" sldId="325"/>
            <ac:spMk id="204" creationId="{7417968C-A23A-558B-0544-60CC9A93B99D}"/>
          </ac:spMkLst>
        </pc:spChg>
        <pc:spChg chg="mod">
          <ac:chgData name="Dmitriy Voloshyn" userId="ae7876fd2b2ecfed" providerId="LiveId" clId="{732C748E-11FF-4E62-9ADB-8AE13C541151}" dt="2024-04-25T17:33:34.958" v="3096" actId="1036"/>
          <ac:spMkLst>
            <pc:docMk/>
            <pc:sldMk cId="2656142417" sldId="325"/>
            <ac:spMk id="206" creationId="{2A82D440-FBFD-FFDC-DA80-6D2A456A7A03}"/>
          </ac:spMkLst>
        </pc:spChg>
        <pc:spChg chg="mod">
          <ac:chgData name="Dmitriy Voloshyn" userId="ae7876fd2b2ecfed" providerId="LiveId" clId="{732C748E-11FF-4E62-9ADB-8AE13C541151}" dt="2024-04-25T17:33:34.958" v="3096" actId="1036"/>
          <ac:spMkLst>
            <pc:docMk/>
            <pc:sldMk cId="2656142417" sldId="325"/>
            <ac:spMk id="208" creationId="{4E6448F4-08B0-435A-B97F-E4E1A3D29D05}"/>
          </ac:spMkLst>
        </pc:spChg>
        <pc:spChg chg="mod">
          <ac:chgData name="Dmitriy Voloshyn" userId="ae7876fd2b2ecfed" providerId="LiveId" clId="{732C748E-11FF-4E62-9ADB-8AE13C541151}" dt="2024-04-25T17:33:34.958" v="3096" actId="1036"/>
          <ac:spMkLst>
            <pc:docMk/>
            <pc:sldMk cId="2656142417" sldId="325"/>
            <ac:spMk id="209" creationId="{6ACD1273-65D1-7EF9-6904-835ED7FF5198}"/>
          </ac:spMkLst>
        </pc:spChg>
        <pc:spChg chg="mod">
          <ac:chgData name="Dmitriy Voloshyn" userId="ae7876fd2b2ecfed" providerId="LiveId" clId="{732C748E-11FF-4E62-9ADB-8AE13C541151}" dt="2024-04-25T17:33:34.958" v="3096" actId="1036"/>
          <ac:spMkLst>
            <pc:docMk/>
            <pc:sldMk cId="2656142417" sldId="325"/>
            <ac:spMk id="212" creationId="{E6983C53-2CE9-26CB-5BB9-5772351D12F7}"/>
          </ac:spMkLst>
        </pc:spChg>
        <pc:spChg chg="mod">
          <ac:chgData name="Dmitriy Voloshyn" userId="ae7876fd2b2ecfed" providerId="LiveId" clId="{732C748E-11FF-4E62-9ADB-8AE13C541151}" dt="2024-04-25T17:33:34.958" v="3096" actId="1036"/>
          <ac:spMkLst>
            <pc:docMk/>
            <pc:sldMk cId="2656142417" sldId="325"/>
            <ac:spMk id="214" creationId="{B296A948-B646-BC70-4D16-5310170F4CC6}"/>
          </ac:spMkLst>
        </pc:spChg>
        <pc:spChg chg="mod">
          <ac:chgData name="Dmitriy Voloshyn" userId="ae7876fd2b2ecfed" providerId="LiveId" clId="{732C748E-11FF-4E62-9ADB-8AE13C541151}" dt="2024-04-25T17:33:34.958" v="3096" actId="1036"/>
          <ac:spMkLst>
            <pc:docMk/>
            <pc:sldMk cId="2656142417" sldId="325"/>
            <ac:spMk id="215" creationId="{32B683C7-7F8E-FFA9-4E88-6BCDC67C2EAF}"/>
          </ac:spMkLst>
        </pc:spChg>
        <pc:spChg chg="mod">
          <ac:chgData name="Dmitriy Voloshyn" userId="ae7876fd2b2ecfed" providerId="LiveId" clId="{732C748E-11FF-4E62-9ADB-8AE13C541151}" dt="2024-04-25T17:33:34.958" v="3096" actId="1036"/>
          <ac:spMkLst>
            <pc:docMk/>
            <pc:sldMk cId="2656142417" sldId="325"/>
            <ac:spMk id="216" creationId="{A3FA714E-4BF8-3FF6-01A6-EEBC6912A7A3}"/>
          </ac:spMkLst>
        </pc:spChg>
        <pc:spChg chg="mod">
          <ac:chgData name="Dmitriy Voloshyn" userId="ae7876fd2b2ecfed" providerId="LiveId" clId="{732C748E-11FF-4E62-9ADB-8AE13C541151}" dt="2024-04-25T17:33:34.958" v="3096" actId="1036"/>
          <ac:spMkLst>
            <pc:docMk/>
            <pc:sldMk cId="2656142417" sldId="325"/>
            <ac:spMk id="218" creationId="{389B897B-5D82-D547-6AFA-9AF53F938180}"/>
          </ac:spMkLst>
        </pc:spChg>
        <pc:spChg chg="mod">
          <ac:chgData name="Dmitriy Voloshyn" userId="ae7876fd2b2ecfed" providerId="LiveId" clId="{732C748E-11FF-4E62-9ADB-8AE13C541151}" dt="2024-04-25T17:33:34.958" v="3096" actId="1036"/>
          <ac:spMkLst>
            <pc:docMk/>
            <pc:sldMk cId="2656142417" sldId="325"/>
            <ac:spMk id="219" creationId="{9C98F086-C56A-50F2-251F-BF713AD7A26D}"/>
          </ac:spMkLst>
        </pc:spChg>
        <pc:spChg chg="mod">
          <ac:chgData name="Dmitriy Voloshyn" userId="ae7876fd2b2ecfed" providerId="LiveId" clId="{732C748E-11FF-4E62-9ADB-8AE13C541151}" dt="2024-04-25T17:33:34.958" v="3096" actId="1036"/>
          <ac:spMkLst>
            <pc:docMk/>
            <pc:sldMk cId="2656142417" sldId="325"/>
            <ac:spMk id="220" creationId="{E65AC6C6-15AB-6565-9C33-56DEB4D578A1}"/>
          </ac:spMkLst>
        </pc:spChg>
        <pc:spChg chg="mod">
          <ac:chgData name="Dmitriy Voloshyn" userId="ae7876fd2b2ecfed" providerId="LiveId" clId="{732C748E-11FF-4E62-9ADB-8AE13C541151}" dt="2024-04-25T17:33:34.958" v="3096" actId="1036"/>
          <ac:spMkLst>
            <pc:docMk/>
            <pc:sldMk cId="2656142417" sldId="325"/>
            <ac:spMk id="221" creationId="{0091360F-59F2-D78B-6D04-1E4D01451107}"/>
          </ac:spMkLst>
        </pc:spChg>
        <pc:spChg chg="del mod">
          <ac:chgData name="Dmitriy Voloshyn" userId="ae7876fd2b2ecfed" providerId="LiveId" clId="{732C748E-11FF-4E62-9ADB-8AE13C541151}" dt="2024-04-25T15:36:19.556" v="2086" actId="478"/>
          <ac:spMkLst>
            <pc:docMk/>
            <pc:sldMk cId="2656142417" sldId="325"/>
            <ac:spMk id="268" creationId="{0748645D-657D-32AD-92D0-4264BB7FE02D}"/>
          </ac:spMkLst>
        </pc:spChg>
        <pc:spChg chg="del mod">
          <ac:chgData name="Dmitriy Voloshyn" userId="ae7876fd2b2ecfed" providerId="LiveId" clId="{732C748E-11FF-4E62-9ADB-8AE13C541151}" dt="2024-04-25T15:36:19.556" v="2086" actId="478"/>
          <ac:spMkLst>
            <pc:docMk/>
            <pc:sldMk cId="2656142417" sldId="325"/>
            <ac:spMk id="269" creationId="{1DDC3FB6-8E69-E681-C33A-F1C25B4C253B}"/>
          </ac:spMkLst>
        </pc:spChg>
        <pc:spChg chg="del mod">
          <ac:chgData name="Dmitriy Voloshyn" userId="ae7876fd2b2ecfed" providerId="LiveId" clId="{732C748E-11FF-4E62-9ADB-8AE13C541151}" dt="2024-04-25T15:36:19.556" v="2086" actId="478"/>
          <ac:spMkLst>
            <pc:docMk/>
            <pc:sldMk cId="2656142417" sldId="325"/>
            <ac:spMk id="270" creationId="{ADFF3145-606A-11E0-B5A9-5BAD666F3B15}"/>
          </ac:spMkLst>
        </pc:spChg>
        <pc:spChg chg="del mod">
          <ac:chgData name="Dmitriy Voloshyn" userId="ae7876fd2b2ecfed" providerId="LiveId" clId="{732C748E-11FF-4E62-9ADB-8AE13C541151}" dt="2024-04-25T15:36:19.556" v="2086" actId="478"/>
          <ac:spMkLst>
            <pc:docMk/>
            <pc:sldMk cId="2656142417" sldId="325"/>
            <ac:spMk id="272" creationId="{070A132F-20AD-8A83-015B-E79CCDC92CD1}"/>
          </ac:spMkLst>
        </pc:spChg>
        <pc:spChg chg="del mod">
          <ac:chgData name="Dmitriy Voloshyn" userId="ae7876fd2b2ecfed" providerId="LiveId" clId="{732C748E-11FF-4E62-9ADB-8AE13C541151}" dt="2024-04-25T15:36:19.556" v="2086" actId="478"/>
          <ac:spMkLst>
            <pc:docMk/>
            <pc:sldMk cId="2656142417" sldId="325"/>
            <ac:spMk id="273" creationId="{D96883F7-ED9A-69EE-B37D-A9822C4C0172}"/>
          </ac:spMkLst>
        </pc:spChg>
        <pc:spChg chg="del mod">
          <ac:chgData name="Dmitriy Voloshyn" userId="ae7876fd2b2ecfed" providerId="LiveId" clId="{732C748E-11FF-4E62-9ADB-8AE13C541151}" dt="2024-04-25T15:36:19.556" v="2086" actId="478"/>
          <ac:spMkLst>
            <pc:docMk/>
            <pc:sldMk cId="2656142417" sldId="325"/>
            <ac:spMk id="274" creationId="{AA78FF00-8F58-8648-A635-01508909CA77}"/>
          </ac:spMkLst>
        </pc:spChg>
        <pc:spChg chg="del mod">
          <ac:chgData name="Dmitriy Voloshyn" userId="ae7876fd2b2ecfed" providerId="LiveId" clId="{732C748E-11FF-4E62-9ADB-8AE13C541151}" dt="2024-04-25T15:36:19.556" v="2086" actId="478"/>
          <ac:spMkLst>
            <pc:docMk/>
            <pc:sldMk cId="2656142417" sldId="325"/>
            <ac:spMk id="275" creationId="{042CBFCD-963D-23AF-3590-D1795E4F3159}"/>
          </ac:spMkLst>
        </pc:spChg>
        <pc:spChg chg="mod">
          <ac:chgData name="Dmitriy Voloshyn" userId="ae7876fd2b2ecfed" providerId="LiveId" clId="{732C748E-11FF-4E62-9ADB-8AE13C541151}" dt="2024-04-25T17:33:34.958" v="3096" actId="1036"/>
          <ac:spMkLst>
            <pc:docMk/>
            <pc:sldMk cId="2656142417" sldId="325"/>
            <ac:spMk id="276" creationId="{9D5C053F-9BA1-B7F8-C816-C8D1482A6B33}"/>
          </ac:spMkLst>
        </pc:spChg>
        <pc:spChg chg="mod">
          <ac:chgData name="Dmitriy Voloshyn" userId="ae7876fd2b2ecfed" providerId="LiveId" clId="{732C748E-11FF-4E62-9ADB-8AE13C541151}" dt="2024-04-25T17:33:34.958" v="3096" actId="1036"/>
          <ac:spMkLst>
            <pc:docMk/>
            <pc:sldMk cId="2656142417" sldId="325"/>
            <ac:spMk id="277" creationId="{4445E3CC-4E17-2CC1-0BFA-64FC166AC647}"/>
          </ac:spMkLst>
        </pc:spChg>
        <pc:spChg chg="mod">
          <ac:chgData name="Dmitriy Voloshyn" userId="ae7876fd2b2ecfed" providerId="LiveId" clId="{732C748E-11FF-4E62-9ADB-8AE13C541151}" dt="2024-04-25T17:33:34.958" v="3096" actId="1036"/>
          <ac:spMkLst>
            <pc:docMk/>
            <pc:sldMk cId="2656142417" sldId="325"/>
            <ac:spMk id="278" creationId="{CE9E92FE-CE05-EEA2-E9EA-6B0D5F4583B8}"/>
          </ac:spMkLst>
        </pc:spChg>
        <pc:spChg chg="mod">
          <ac:chgData name="Dmitriy Voloshyn" userId="ae7876fd2b2ecfed" providerId="LiveId" clId="{732C748E-11FF-4E62-9ADB-8AE13C541151}" dt="2024-04-25T17:33:34.958" v="3096" actId="1036"/>
          <ac:spMkLst>
            <pc:docMk/>
            <pc:sldMk cId="2656142417" sldId="325"/>
            <ac:spMk id="279" creationId="{23E33D1B-018A-59B9-549B-C0DC99F5E4F1}"/>
          </ac:spMkLst>
        </pc:spChg>
        <pc:spChg chg="mod">
          <ac:chgData name="Dmitriy Voloshyn" userId="ae7876fd2b2ecfed" providerId="LiveId" clId="{732C748E-11FF-4E62-9ADB-8AE13C541151}" dt="2024-04-25T17:33:34.958" v="3096" actId="1036"/>
          <ac:spMkLst>
            <pc:docMk/>
            <pc:sldMk cId="2656142417" sldId="325"/>
            <ac:spMk id="280" creationId="{205A0E19-DBAC-C847-E675-AF5BD36FFE7D}"/>
          </ac:spMkLst>
        </pc:spChg>
        <pc:grpChg chg="mod">
          <ac:chgData name="Dmitriy Voloshyn" userId="ae7876fd2b2ecfed" providerId="LiveId" clId="{732C748E-11FF-4E62-9ADB-8AE13C541151}" dt="2024-04-25T17:33:34.958" v="3096" actId="1036"/>
          <ac:grpSpMkLst>
            <pc:docMk/>
            <pc:sldMk cId="2656142417" sldId="325"/>
            <ac:grpSpMk id="6" creationId="{5993FCCF-0770-D88A-ABA8-E3A846586B65}"/>
          </ac:grpSpMkLst>
        </pc:grpChg>
        <pc:grpChg chg="mod">
          <ac:chgData name="Dmitriy Voloshyn" userId="ae7876fd2b2ecfed" providerId="LiveId" clId="{732C748E-11FF-4E62-9ADB-8AE13C541151}" dt="2024-04-25T17:33:34.958" v="3096" actId="1036"/>
          <ac:grpSpMkLst>
            <pc:docMk/>
            <pc:sldMk cId="2656142417" sldId="325"/>
            <ac:grpSpMk id="51" creationId="{EE0212A3-FC66-FA52-B090-D724D9B2467E}"/>
          </ac:grpSpMkLst>
        </pc:grpChg>
        <pc:grpChg chg="add mod">
          <ac:chgData name="Dmitriy Voloshyn" userId="ae7876fd2b2ecfed" providerId="LiveId" clId="{732C748E-11FF-4E62-9ADB-8AE13C541151}" dt="2024-04-25T17:33:34.958" v="3096" actId="1036"/>
          <ac:grpSpMkLst>
            <pc:docMk/>
            <pc:sldMk cId="2656142417" sldId="325"/>
            <ac:grpSpMk id="52" creationId="{B2B45529-FE17-66E0-3777-DE9C030F7669}"/>
          </ac:grpSpMkLst>
        </pc:grpChg>
        <pc:grpChg chg="mod">
          <ac:chgData name="Dmitriy Voloshyn" userId="ae7876fd2b2ecfed" providerId="LiveId" clId="{732C748E-11FF-4E62-9ADB-8AE13C541151}" dt="2024-04-25T17:33:34.958" v="3096" actId="1036"/>
          <ac:grpSpMkLst>
            <pc:docMk/>
            <pc:sldMk cId="2656142417" sldId="325"/>
            <ac:grpSpMk id="184" creationId="{B8D98B87-9053-9703-1D23-09E2018A463C}"/>
          </ac:grpSpMkLst>
        </pc:grpChg>
        <pc:cxnChg chg="mod">
          <ac:chgData name="Dmitriy Voloshyn" userId="ae7876fd2b2ecfed" providerId="LiveId" clId="{732C748E-11FF-4E62-9ADB-8AE13C541151}" dt="2024-04-25T15:34:40.026" v="2074" actId="208"/>
          <ac:cxnSpMkLst>
            <pc:docMk/>
            <pc:sldMk cId="2656142417" sldId="325"/>
            <ac:cxnSpMk id="14" creationId="{4CD67471-9004-4BED-5015-C916606782DB}"/>
          </ac:cxnSpMkLst>
        </pc:cxnChg>
        <pc:cxnChg chg="mod">
          <ac:chgData name="Dmitriy Voloshyn" userId="ae7876fd2b2ecfed" providerId="LiveId" clId="{732C748E-11FF-4E62-9ADB-8AE13C541151}" dt="2024-04-25T15:34:40.026" v="2074" actId="208"/>
          <ac:cxnSpMkLst>
            <pc:docMk/>
            <pc:sldMk cId="2656142417" sldId="325"/>
            <ac:cxnSpMk id="15" creationId="{6194F227-AC8E-9F61-7E73-77C490E7A457}"/>
          </ac:cxnSpMkLst>
        </pc:cxnChg>
        <pc:cxnChg chg="mod">
          <ac:chgData name="Dmitriy Voloshyn" userId="ae7876fd2b2ecfed" providerId="LiveId" clId="{732C748E-11FF-4E62-9ADB-8AE13C541151}" dt="2024-04-25T15:34:40.026" v="2074" actId="208"/>
          <ac:cxnSpMkLst>
            <pc:docMk/>
            <pc:sldMk cId="2656142417" sldId="325"/>
            <ac:cxnSpMk id="17" creationId="{8A11097E-F687-A7B2-F6F7-8396E6369E13}"/>
          </ac:cxnSpMkLst>
        </pc:cxnChg>
        <pc:cxnChg chg="mod">
          <ac:chgData name="Dmitriy Voloshyn" userId="ae7876fd2b2ecfed" providerId="LiveId" clId="{732C748E-11FF-4E62-9ADB-8AE13C541151}" dt="2024-04-25T15:34:40.026" v="2074" actId="208"/>
          <ac:cxnSpMkLst>
            <pc:docMk/>
            <pc:sldMk cId="2656142417" sldId="325"/>
            <ac:cxnSpMk id="18" creationId="{FDFF46BA-161D-A4AF-8CD3-8CE758449BA5}"/>
          </ac:cxnSpMkLst>
        </pc:cxnChg>
        <pc:cxnChg chg="mod">
          <ac:chgData name="Dmitriy Voloshyn" userId="ae7876fd2b2ecfed" providerId="LiveId" clId="{732C748E-11FF-4E62-9ADB-8AE13C541151}" dt="2024-04-25T15:34:40.026" v="2074" actId="208"/>
          <ac:cxnSpMkLst>
            <pc:docMk/>
            <pc:sldMk cId="2656142417" sldId="325"/>
            <ac:cxnSpMk id="19" creationId="{F2E8F924-A21A-2999-320C-807B12A906EB}"/>
          </ac:cxnSpMkLst>
        </pc:cxnChg>
        <pc:cxnChg chg="mod">
          <ac:chgData name="Dmitriy Voloshyn" userId="ae7876fd2b2ecfed" providerId="LiveId" clId="{732C748E-11FF-4E62-9ADB-8AE13C541151}" dt="2024-04-25T15:34:40.026" v="2074" actId="208"/>
          <ac:cxnSpMkLst>
            <pc:docMk/>
            <pc:sldMk cId="2656142417" sldId="325"/>
            <ac:cxnSpMk id="21" creationId="{68012598-F772-C2B7-D2BC-AB7E695D53C3}"/>
          </ac:cxnSpMkLst>
        </pc:cxnChg>
        <pc:cxnChg chg="mod">
          <ac:chgData name="Dmitriy Voloshyn" userId="ae7876fd2b2ecfed" providerId="LiveId" clId="{732C748E-11FF-4E62-9ADB-8AE13C541151}" dt="2024-04-25T15:34:40.026" v="2074" actId="208"/>
          <ac:cxnSpMkLst>
            <pc:docMk/>
            <pc:sldMk cId="2656142417" sldId="325"/>
            <ac:cxnSpMk id="22" creationId="{C88B162E-2FE6-CC59-1BE5-8E50CFD621E4}"/>
          </ac:cxnSpMkLst>
        </pc:cxnChg>
        <pc:cxnChg chg="mod">
          <ac:chgData name="Dmitriy Voloshyn" userId="ae7876fd2b2ecfed" providerId="LiveId" clId="{732C748E-11FF-4E62-9ADB-8AE13C541151}" dt="2024-04-25T15:34:40.026" v="2074" actId="208"/>
          <ac:cxnSpMkLst>
            <pc:docMk/>
            <pc:sldMk cId="2656142417" sldId="325"/>
            <ac:cxnSpMk id="31" creationId="{4A829531-FA68-8189-0FC4-93987AB71C70}"/>
          </ac:cxnSpMkLst>
        </pc:cxnChg>
        <pc:cxnChg chg="mod">
          <ac:chgData name="Dmitriy Voloshyn" userId="ae7876fd2b2ecfed" providerId="LiveId" clId="{732C748E-11FF-4E62-9ADB-8AE13C541151}" dt="2024-04-25T15:34:40.026" v="2074" actId="208"/>
          <ac:cxnSpMkLst>
            <pc:docMk/>
            <pc:sldMk cId="2656142417" sldId="325"/>
            <ac:cxnSpMk id="32" creationId="{C97D32E0-0268-E3BE-B05A-CC8BFC867A7F}"/>
          </ac:cxnSpMkLst>
        </pc:cxnChg>
        <pc:cxnChg chg="mod">
          <ac:chgData name="Dmitriy Voloshyn" userId="ae7876fd2b2ecfed" providerId="LiveId" clId="{732C748E-11FF-4E62-9ADB-8AE13C541151}" dt="2024-04-25T15:34:40.026" v="2074" actId="208"/>
          <ac:cxnSpMkLst>
            <pc:docMk/>
            <pc:sldMk cId="2656142417" sldId="325"/>
            <ac:cxnSpMk id="34" creationId="{8051455B-E59A-5DDC-4395-9FC75C0A773C}"/>
          </ac:cxnSpMkLst>
        </pc:cxnChg>
        <pc:cxnChg chg="mod">
          <ac:chgData name="Dmitriy Voloshyn" userId="ae7876fd2b2ecfed" providerId="LiveId" clId="{732C748E-11FF-4E62-9ADB-8AE13C541151}" dt="2024-04-25T15:34:40.026" v="2074" actId="208"/>
          <ac:cxnSpMkLst>
            <pc:docMk/>
            <pc:sldMk cId="2656142417" sldId="325"/>
            <ac:cxnSpMk id="36" creationId="{6292D8E1-4641-0CE2-14BD-964ED2C10E40}"/>
          </ac:cxnSpMkLst>
        </pc:cxnChg>
        <pc:cxnChg chg="mod">
          <ac:chgData name="Dmitriy Voloshyn" userId="ae7876fd2b2ecfed" providerId="LiveId" clId="{732C748E-11FF-4E62-9ADB-8AE13C541151}" dt="2024-04-25T15:34:40.026" v="2074" actId="208"/>
          <ac:cxnSpMkLst>
            <pc:docMk/>
            <pc:sldMk cId="2656142417" sldId="325"/>
            <ac:cxnSpMk id="37" creationId="{3C3ABF6F-ED56-EC00-9745-37B8F2FC0EC7}"/>
          </ac:cxnSpMkLst>
        </pc:cxnChg>
        <pc:cxnChg chg="mod">
          <ac:chgData name="Dmitriy Voloshyn" userId="ae7876fd2b2ecfed" providerId="LiveId" clId="{732C748E-11FF-4E62-9ADB-8AE13C541151}" dt="2024-04-25T15:34:40.026" v="2074" actId="208"/>
          <ac:cxnSpMkLst>
            <pc:docMk/>
            <pc:sldMk cId="2656142417" sldId="325"/>
            <ac:cxnSpMk id="38" creationId="{74579E40-C4EB-E62B-61D4-DBDFC3B90826}"/>
          </ac:cxnSpMkLst>
        </pc:cxnChg>
        <pc:cxnChg chg="mod">
          <ac:chgData name="Dmitriy Voloshyn" userId="ae7876fd2b2ecfed" providerId="LiveId" clId="{732C748E-11FF-4E62-9ADB-8AE13C541151}" dt="2024-04-25T15:34:40.026" v="2074" actId="208"/>
          <ac:cxnSpMkLst>
            <pc:docMk/>
            <pc:sldMk cId="2656142417" sldId="325"/>
            <ac:cxnSpMk id="45" creationId="{BB5DBB27-6182-E64A-CC58-E1D55C35F89A}"/>
          </ac:cxnSpMkLst>
        </pc:cxnChg>
        <pc:cxnChg chg="mod">
          <ac:chgData name="Dmitriy Voloshyn" userId="ae7876fd2b2ecfed" providerId="LiveId" clId="{732C748E-11FF-4E62-9ADB-8AE13C541151}" dt="2024-04-25T15:34:40.026" v="2074" actId="208"/>
          <ac:cxnSpMkLst>
            <pc:docMk/>
            <pc:sldMk cId="2656142417" sldId="325"/>
            <ac:cxnSpMk id="46" creationId="{21E247B0-8F2B-E05A-D4A2-74A3E3C18795}"/>
          </ac:cxnSpMkLst>
        </pc:cxnChg>
        <pc:cxnChg chg="mod">
          <ac:chgData name="Dmitriy Voloshyn" userId="ae7876fd2b2ecfed" providerId="LiveId" clId="{732C748E-11FF-4E62-9ADB-8AE13C541151}" dt="2024-04-25T15:34:40.026" v="2074" actId="208"/>
          <ac:cxnSpMkLst>
            <pc:docMk/>
            <pc:sldMk cId="2656142417" sldId="325"/>
            <ac:cxnSpMk id="47" creationId="{AFB59A5B-BC48-3604-C2D1-A91431257B40}"/>
          </ac:cxnSpMkLst>
        </pc:cxnChg>
        <pc:cxnChg chg="mod">
          <ac:chgData name="Dmitriy Voloshyn" userId="ae7876fd2b2ecfed" providerId="LiveId" clId="{732C748E-11FF-4E62-9ADB-8AE13C541151}" dt="2024-04-25T15:35:49.308" v="2080" actId="207"/>
          <ac:cxnSpMkLst>
            <pc:docMk/>
            <pc:sldMk cId="2656142417" sldId="325"/>
            <ac:cxnSpMk id="132" creationId="{D1B97870-4192-41C3-27C3-96E74D960E56}"/>
          </ac:cxnSpMkLst>
        </pc:cxnChg>
        <pc:cxnChg chg="mod">
          <ac:chgData name="Dmitriy Voloshyn" userId="ae7876fd2b2ecfed" providerId="LiveId" clId="{732C748E-11FF-4E62-9ADB-8AE13C541151}" dt="2024-04-25T15:35:49.308" v="2080" actId="207"/>
          <ac:cxnSpMkLst>
            <pc:docMk/>
            <pc:sldMk cId="2656142417" sldId="325"/>
            <ac:cxnSpMk id="136" creationId="{7FACCC2A-FEEC-C5B5-BF4B-714B45CDDE7E}"/>
          </ac:cxnSpMkLst>
        </pc:cxnChg>
        <pc:cxnChg chg="mod">
          <ac:chgData name="Dmitriy Voloshyn" userId="ae7876fd2b2ecfed" providerId="LiveId" clId="{732C748E-11FF-4E62-9ADB-8AE13C541151}" dt="2024-04-25T15:35:49.308" v="2080" actId="207"/>
          <ac:cxnSpMkLst>
            <pc:docMk/>
            <pc:sldMk cId="2656142417" sldId="325"/>
            <ac:cxnSpMk id="139" creationId="{DFB224DA-298D-82C2-512D-BBDD4FFC1829}"/>
          </ac:cxnSpMkLst>
        </pc:cxnChg>
        <pc:cxnChg chg="mod">
          <ac:chgData name="Dmitriy Voloshyn" userId="ae7876fd2b2ecfed" providerId="LiveId" clId="{732C748E-11FF-4E62-9ADB-8AE13C541151}" dt="2024-04-25T15:35:53.703" v="2081" actId="208"/>
          <ac:cxnSpMkLst>
            <pc:docMk/>
            <pc:sldMk cId="2656142417" sldId="325"/>
            <ac:cxnSpMk id="149" creationId="{03470D4D-ED09-A947-C09B-89CF48A1A2E2}"/>
          </ac:cxnSpMkLst>
        </pc:cxnChg>
        <pc:cxnChg chg="mod">
          <ac:chgData name="Dmitriy Voloshyn" userId="ae7876fd2b2ecfed" providerId="LiveId" clId="{732C748E-11FF-4E62-9ADB-8AE13C541151}" dt="2024-04-25T15:35:49.308" v="2080" actId="207"/>
          <ac:cxnSpMkLst>
            <pc:docMk/>
            <pc:sldMk cId="2656142417" sldId="325"/>
            <ac:cxnSpMk id="151" creationId="{C7932DA5-4174-2394-3243-DE2AA9220CA0}"/>
          </ac:cxnSpMkLst>
        </pc:cxnChg>
        <pc:cxnChg chg="mod">
          <ac:chgData name="Dmitriy Voloshyn" userId="ae7876fd2b2ecfed" providerId="LiveId" clId="{732C748E-11FF-4E62-9ADB-8AE13C541151}" dt="2024-04-25T15:35:49.308" v="2080" actId="207"/>
          <ac:cxnSpMkLst>
            <pc:docMk/>
            <pc:sldMk cId="2656142417" sldId="325"/>
            <ac:cxnSpMk id="153" creationId="{66D1333D-1C0B-EB19-5E0E-6680AC4CF63E}"/>
          </ac:cxnSpMkLst>
        </pc:cxnChg>
        <pc:cxnChg chg="mod">
          <ac:chgData name="Dmitriy Voloshyn" userId="ae7876fd2b2ecfed" providerId="LiveId" clId="{732C748E-11FF-4E62-9ADB-8AE13C541151}" dt="2024-04-25T15:35:49.308" v="2080" actId="207"/>
          <ac:cxnSpMkLst>
            <pc:docMk/>
            <pc:sldMk cId="2656142417" sldId="325"/>
            <ac:cxnSpMk id="154" creationId="{FFD18BED-AAA5-41E4-F1BC-8D848C40269A}"/>
          </ac:cxnSpMkLst>
        </pc:cxnChg>
        <pc:cxnChg chg="mod">
          <ac:chgData name="Dmitriy Voloshyn" userId="ae7876fd2b2ecfed" providerId="LiveId" clId="{732C748E-11FF-4E62-9ADB-8AE13C541151}" dt="2024-04-25T15:35:49.308" v="2080" actId="207"/>
          <ac:cxnSpMkLst>
            <pc:docMk/>
            <pc:sldMk cId="2656142417" sldId="325"/>
            <ac:cxnSpMk id="155" creationId="{AF3757ED-8CE6-001E-6725-B7ADF0936DAE}"/>
          </ac:cxnSpMkLst>
        </pc:cxnChg>
        <pc:cxnChg chg="mod">
          <ac:chgData name="Dmitriy Voloshyn" userId="ae7876fd2b2ecfed" providerId="LiveId" clId="{732C748E-11FF-4E62-9ADB-8AE13C541151}" dt="2024-04-25T15:35:49.308" v="2080" actId="207"/>
          <ac:cxnSpMkLst>
            <pc:docMk/>
            <pc:sldMk cId="2656142417" sldId="325"/>
            <ac:cxnSpMk id="163" creationId="{49E4C205-1099-A1D2-B2D6-3A1AE0D173E2}"/>
          </ac:cxnSpMkLst>
        </pc:cxnChg>
        <pc:cxnChg chg="mod">
          <ac:chgData name="Dmitriy Voloshyn" userId="ae7876fd2b2ecfed" providerId="LiveId" clId="{732C748E-11FF-4E62-9ADB-8AE13C541151}" dt="2024-04-25T15:35:49.308" v="2080" actId="207"/>
          <ac:cxnSpMkLst>
            <pc:docMk/>
            <pc:sldMk cId="2656142417" sldId="325"/>
            <ac:cxnSpMk id="164" creationId="{1F24A007-6107-99E9-BECD-C03C2CFAF1E3}"/>
          </ac:cxnSpMkLst>
        </pc:cxnChg>
      </pc:sldChg>
      <pc:sldChg chg="addSp delSp modSp add mod addAnim delAnim modAnim">
        <pc:chgData name="Dmitriy Voloshyn" userId="ae7876fd2b2ecfed" providerId="LiveId" clId="{732C748E-11FF-4E62-9ADB-8AE13C541151}" dt="2024-04-25T17:25:25.217" v="3068"/>
        <pc:sldMkLst>
          <pc:docMk/>
          <pc:sldMk cId="2548545101" sldId="326"/>
        </pc:sldMkLst>
        <pc:spChg chg="add del mod">
          <ac:chgData name="Dmitriy Voloshyn" userId="ae7876fd2b2ecfed" providerId="LiveId" clId="{732C748E-11FF-4E62-9ADB-8AE13C541151}" dt="2024-04-25T15:42:37.455" v="2320" actId="478"/>
          <ac:spMkLst>
            <pc:docMk/>
            <pc:sldMk cId="2548545101" sldId="326"/>
            <ac:spMk id="3" creationId="{B4CA2CA8-6AEA-6ED7-1033-C27FB8A4908A}"/>
          </ac:spMkLst>
        </pc:spChg>
        <pc:spChg chg="add mod">
          <ac:chgData name="Dmitriy Voloshyn" userId="ae7876fd2b2ecfed" providerId="LiveId" clId="{732C748E-11FF-4E62-9ADB-8AE13C541151}" dt="2024-04-25T15:42:53.741" v="2327" actId="20577"/>
          <ac:spMkLst>
            <pc:docMk/>
            <pc:sldMk cId="2548545101" sldId="326"/>
            <ac:spMk id="4" creationId="{D783388A-A4F6-0538-EE83-29A862AFC2C8}"/>
          </ac:spMkLst>
        </pc:spChg>
        <pc:spChg chg="del">
          <ac:chgData name="Dmitriy Voloshyn" userId="ae7876fd2b2ecfed" providerId="LiveId" clId="{732C748E-11FF-4E62-9ADB-8AE13C541151}" dt="2024-04-25T15:42:35.266" v="2319" actId="478"/>
          <ac:spMkLst>
            <pc:docMk/>
            <pc:sldMk cId="2548545101" sldId="326"/>
            <ac:spMk id="5" creationId="{973BCCB4-1747-860A-A536-197CEAE9264B}"/>
          </ac:spMkLst>
        </pc:spChg>
        <pc:spChg chg="add mod">
          <ac:chgData name="Dmitriy Voloshyn" userId="ae7876fd2b2ecfed" providerId="LiveId" clId="{732C748E-11FF-4E62-9ADB-8AE13C541151}" dt="2024-04-25T15:43:53.053" v="2468" actId="1076"/>
          <ac:spMkLst>
            <pc:docMk/>
            <pc:sldMk cId="2548545101" sldId="326"/>
            <ac:spMk id="50" creationId="{DE661495-BA5F-5580-E180-8DF62EF24D93}"/>
          </ac:spMkLst>
        </pc:spChg>
        <pc:spChg chg="add mod">
          <ac:chgData name="Dmitriy Voloshyn" userId="ae7876fd2b2ecfed" providerId="LiveId" clId="{732C748E-11FF-4E62-9ADB-8AE13C541151}" dt="2024-04-25T17:24:44.872" v="3067" actId="1035"/>
          <ac:spMkLst>
            <pc:docMk/>
            <pc:sldMk cId="2548545101" sldId="326"/>
            <ac:spMk id="52" creationId="{C15B1DA9-DF0D-BAAD-600D-DC319FF722E2}"/>
          </ac:spMkLst>
        </pc:spChg>
        <pc:spChg chg="mod">
          <ac:chgData name="Dmitriy Voloshyn" userId="ae7876fd2b2ecfed" providerId="LiveId" clId="{732C748E-11FF-4E62-9ADB-8AE13C541151}" dt="2024-04-25T15:55:48.100" v="2884" actId="207"/>
          <ac:spMkLst>
            <pc:docMk/>
            <pc:sldMk cId="2548545101" sldId="326"/>
            <ac:spMk id="54" creationId="{78261DE1-17AA-F7DB-E4BA-5D6A2B72A948}"/>
          </ac:spMkLst>
        </pc:spChg>
        <pc:spChg chg="mod">
          <ac:chgData name="Dmitriy Voloshyn" userId="ae7876fd2b2ecfed" providerId="LiveId" clId="{732C748E-11FF-4E62-9ADB-8AE13C541151}" dt="2024-04-25T15:46:51.157" v="2760"/>
          <ac:spMkLst>
            <pc:docMk/>
            <pc:sldMk cId="2548545101" sldId="326"/>
            <ac:spMk id="57" creationId="{2A17F063-507E-0565-E08A-9C57A86D5AA0}"/>
          </ac:spMkLst>
        </pc:spChg>
        <pc:spChg chg="mod">
          <ac:chgData name="Dmitriy Voloshyn" userId="ae7876fd2b2ecfed" providerId="LiveId" clId="{732C748E-11FF-4E62-9ADB-8AE13C541151}" dt="2024-04-25T15:55:48.100" v="2884" actId="207"/>
          <ac:spMkLst>
            <pc:docMk/>
            <pc:sldMk cId="2548545101" sldId="326"/>
            <ac:spMk id="59" creationId="{429081B8-9422-EA0D-DCD1-2CF70C9CE720}"/>
          </ac:spMkLst>
        </pc:spChg>
        <pc:spChg chg="mod">
          <ac:chgData name="Dmitriy Voloshyn" userId="ae7876fd2b2ecfed" providerId="LiveId" clId="{732C748E-11FF-4E62-9ADB-8AE13C541151}" dt="2024-04-25T15:57:16.900" v="2896" actId="208"/>
          <ac:spMkLst>
            <pc:docMk/>
            <pc:sldMk cId="2548545101" sldId="326"/>
            <ac:spMk id="62" creationId="{6FA5B135-3EEB-DEC6-E916-C3D7C04EAA3C}"/>
          </ac:spMkLst>
        </pc:spChg>
        <pc:spChg chg="mod">
          <ac:chgData name="Dmitriy Voloshyn" userId="ae7876fd2b2ecfed" providerId="LiveId" clId="{732C748E-11FF-4E62-9ADB-8AE13C541151}" dt="2024-04-25T15:57:16.900" v="2896" actId="208"/>
          <ac:spMkLst>
            <pc:docMk/>
            <pc:sldMk cId="2548545101" sldId="326"/>
            <ac:spMk id="63" creationId="{B9FF1032-6289-B396-84E0-AB30280B4E2B}"/>
          </ac:spMkLst>
        </pc:spChg>
        <pc:spChg chg="mod">
          <ac:chgData name="Dmitriy Voloshyn" userId="ae7876fd2b2ecfed" providerId="LiveId" clId="{732C748E-11FF-4E62-9ADB-8AE13C541151}" dt="2024-04-25T15:57:16.900" v="2896" actId="208"/>
          <ac:spMkLst>
            <pc:docMk/>
            <pc:sldMk cId="2548545101" sldId="326"/>
            <ac:spMk id="65" creationId="{D6C0D3F0-0F2D-4079-2650-2BE53989331B}"/>
          </ac:spMkLst>
        </pc:spChg>
        <pc:spChg chg="mod">
          <ac:chgData name="Dmitriy Voloshyn" userId="ae7876fd2b2ecfed" providerId="LiveId" clId="{732C748E-11FF-4E62-9ADB-8AE13C541151}" dt="2024-04-25T15:57:16.900" v="2896" actId="208"/>
          <ac:spMkLst>
            <pc:docMk/>
            <pc:sldMk cId="2548545101" sldId="326"/>
            <ac:spMk id="66" creationId="{BBF1DE8C-2CE7-879B-E1EB-D1C4DFC1237C}"/>
          </ac:spMkLst>
        </pc:spChg>
        <pc:spChg chg="mod">
          <ac:chgData name="Dmitriy Voloshyn" userId="ae7876fd2b2ecfed" providerId="LiveId" clId="{732C748E-11FF-4E62-9ADB-8AE13C541151}" dt="2024-04-25T15:57:16.900" v="2896" actId="208"/>
          <ac:spMkLst>
            <pc:docMk/>
            <pc:sldMk cId="2548545101" sldId="326"/>
            <ac:spMk id="74" creationId="{2BFA13C7-E69B-33CB-44E9-8878C490504D}"/>
          </ac:spMkLst>
        </pc:spChg>
        <pc:spChg chg="mod">
          <ac:chgData name="Dmitriy Voloshyn" userId="ae7876fd2b2ecfed" providerId="LiveId" clId="{732C748E-11FF-4E62-9ADB-8AE13C541151}" dt="2024-04-25T15:57:16.900" v="2896" actId="208"/>
          <ac:spMkLst>
            <pc:docMk/>
            <pc:sldMk cId="2548545101" sldId="326"/>
            <ac:spMk id="75" creationId="{FBF21DBC-6659-5FF7-FA32-38C1E650A227}"/>
          </ac:spMkLst>
        </pc:spChg>
        <pc:spChg chg="mod">
          <ac:chgData name="Dmitriy Voloshyn" userId="ae7876fd2b2ecfed" providerId="LiveId" clId="{732C748E-11FF-4E62-9ADB-8AE13C541151}" dt="2024-04-25T15:57:16.900" v="2896" actId="208"/>
          <ac:spMkLst>
            <pc:docMk/>
            <pc:sldMk cId="2548545101" sldId="326"/>
            <ac:spMk id="76" creationId="{BF2FD770-E449-A4F9-9D5E-D8FB11008B47}"/>
          </ac:spMkLst>
        </pc:spChg>
        <pc:spChg chg="mod">
          <ac:chgData name="Dmitriy Voloshyn" userId="ae7876fd2b2ecfed" providerId="LiveId" clId="{732C748E-11FF-4E62-9ADB-8AE13C541151}" dt="2024-04-25T15:57:16.900" v="2896" actId="208"/>
          <ac:spMkLst>
            <pc:docMk/>
            <pc:sldMk cId="2548545101" sldId="326"/>
            <ac:spMk id="77" creationId="{94F8A177-42C2-85E4-9E00-46B2FE859699}"/>
          </ac:spMkLst>
        </pc:spChg>
        <pc:spChg chg="mod">
          <ac:chgData name="Dmitriy Voloshyn" userId="ae7876fd2b2ecfed" providerId="LiveId" clId="{732C748E-11FF-4E62-9ADB-8AE13C541151}" dt="2024-04-25T15:57:16.900" v="2896" actId="208"/>
          <ac:spMkLst>
            <pc:docMk/>
            <pc:sldMk cId="2548545101" sldId="326"/>
            <ac:spMk id="78" creationId="{6A7F26B3-CDD0-26ED-86DB-6B4DD4F1175A}"/>
          </ac:spMkLst>
        </pc:spChg>
        <pc:spChg chg="mod">
          <ac:chgData name="Dmitriy Voloshyn" userId="ae7876fd2b2ecfed" providerId="LiveId" clId="{732C748E-11FF-4E62-9ADB-8AE13C541151}" dt="2024-04-25T15:46:51.157" v="2760"/>
          <ac:spMkLst>
            <pc:docMk/>
            <pc:sldMk cId="2548545101" sldId="326"/>
            <ac:spMk id="86" creationId="{295899F2-2FD2-5628-1B5C-5A88B00D5AA8}"/>
          </ac:spMkLst>
        </pc:spChg>
        <pc:spChg chg="mod">
          <ac:chgData name="Dmitriy Voloshyn" userId="ae7876fd2b2ecfed" providerId="LiveId" clId="{732C748E-11FF-4E62-9ADB-8AE13C541151}" dt="2024-04-25T15:55:48.100" v="2884" actId="207"/>
          <ac:spMkLst>
            <pc:docMk/>
            <pc:sldMk cId="2548545101" sldId="326"/>
            <ac:spMk id="89" creationId="{05C8DCF3-8C5D-E0F6-631E-16A7C4958B4B}"/>
          </ac:spMkLst>
        </pc:spChg>
        <pc:spChg chg="mod">
          <ac:chgData name="Dmitriy Voloshyn" userId="ae7876fd2b2ecfed" providerId="LiveId" clId="{732C748E-11FF-4E62-9ADB-8AE13C541151}" dt="2024-04-25T15:55:48.100" v="2884" actId="207"/>
          <ac:spMkLst>
            <pc:docMk/>
            <pc:sldMk cId="2548545101" sldId="326"/>
            <ac:spMk id="90" creationId="{D9FA456F-138B-6840-1496-F50BDB935623}"/>
          </ac:spMkLst>
        </pc:spChg>
        <pc:spChg chg="mod">
          <ac:chgData name="Dmitriy Voloshyn" userId="ae7876fd2b2ecfed" providerId="LiveId" clId="{732C748E-11FF-4E62-9ADB-8AE13C541151}" dt="2024-04-25T15:46:51.157" v="2760"/>
          <ac:spMkLst>
            <pc:docMk/>
            <pc:sldMk cId="2548545101" sldId="326"/>
            <ac:spMk id="98" creationId="{DC549952-F35C-F5C3-F4A2-658CD18FE390}"/>
          </ac:spMkLst>
        </pc:spChg>
        <pc:spChg chg="mod">
          <ac:chgData name="Dmitriy Voloshyn" userId="ae7876fd2b2ecfed" providerId="LiveId" clId="{732C748E-11FF-4E62-9ADB-8AE13C541151}" dt="2024-04-25T15:47:11.464" v="2767" actId="2085"/>
          <ac:spMkLst>
            <pc:docMk/>
            <pc:sldMk cId="2548545101" sldId="326"/>
            <ac:spMk id="100" creationId="{9E3C9955-5A6D-860F-4134-A09AE06CC980}"/>
          </ac:spMkLst>
        </pc:spChg>
        <pc:spChg chg="mod">
          <ac:chgData name="Dmitriy Voloshyn" userId="ae7876fd2b2ecfed" providerId="LiveId" clId="{732C748E-11FF-4E62-9ADB-8AE13C541151}" dt="2024-04-25T15:55:48.100" v="2884" actId="207"/>
          <ac:spMkLst>
            <pc:docMk/>
            <pc:sldMk cId="2548545101" sldId="326"/>
            <ac:spMk id="104" creationId="{02116996-6133-0E7A-B1B8-DB8DD6272EE1}"/>
          </ac:spMkLst>
        </pc:spChg>
        <pc:spChg chg="mod">
          <ac:chgData name="Dmitriy Voloshyn" userId="ae7876fd2b2ecfed" providerId="LiveId" clId="{732C748E-11FF-4E62-9ADB-8AE13C541151}" dt="2024-04-25T15:55:48.100" v="2884" actId="207"/>
          <ac:spMkLst>
            <pc:docMk/>
            <pc:sldMk cId="2548545101" sldId="326"/>
            <ac:spMk id="105" creationId="{E7AF27F0-0E3C-C8DF-BC93-4102641A657B}"/>
          </ac:spMkLst>
        </pc:spChg>
        <pc:spChg chg="mod">
          <ac:chgData name="Dmitriy Voloshyn" userId="ae7876fd2b2ecfed" providerId="LiveId" clId="{732C748E-11FF-4E62-9ADB-8AE13C541151}" dt="2024-04-25T15:55:48.100" v="2884" actId="207"/>
          <ac:spMkLst>
            <pc:docMk/>
            <pc:sldMk cId="2548545101" sldId="326"/>
            <ac:spMk id="106" creationId="{BEE3E223-1FDA-C62D-6091-4D67145AF1DE}"/>
          </ac:spMkLst>
        </pc:spChg>
        <pc:spChg chg="mod">
          <ac:chgData name="Dmitriy Voloshyn" userId="ae7876fd2b2ecfed" providerId="LiveId" clId="{732C748E-11FF-4E62-9ADB-8AE13C541151}" dt="2024-04-25T15:46:51.157" v="2760"/>
          <ac:spMkLst>
            <pc:docMk/>
            <pc:sldMk cId="2548545101" sldId="326"/>
            <ac:spMk id="107" creationId="{81913A8C-0809-AE0C-E692-2ABABB647670}"/>
          </ac:spMkLst>
        </pc:spChg>
        <pc:spChg chg="mod">
          <ac:chgData name="Dmitriy Voloshyn" userId="ae7876fd2b2ecfed" providerId="LiveId" clId="{732C748E-11FF-4E62-9ADB-8AE13C541151}" dt="2024-04-25T15:55:48.100" v="2884" actId="207"/>
          <ac:spMkLst>
            <pc:docMk/>
            <pc:sldMk cId="2548545101" sldId="326"/>
            <ac:spMk id="108" creationId="{FA8FCF2A-3E22-B713-16F7-EC2EA6B2B563}"/>
          </ac:spMkLst>
        </pc:spChg>
        <pc:spChg chg="mod">
          <ac:chgData name="Dmitriy Voloshyn" userId="ae7876fd2b2ecfed" providerId="LiveId" clId="{732C748E-11FF-4E62-9ADB-8AE13C541151}" dt="2024-04-25T15:55:48.100" v="2884" actId="207"/>
          <ac:spMkLst>
            <pc:docMk/>
            <pc:sldMk cId="2548545101" sldId="326"/>
            <ac:spMk id="109" creationId="{85ABE4FD-3A7A-56F8-7AB9-CED3BC7304EA}"/>
          </ac:spMkLst>
        </pc:spChg>
        <pc:spChg chg="mod">
          <ac:chgData name="Dmitriy Voloshyn" userId="ae7876fd2b2ecfed" providerId="LiveId" clId="{732C748E-11FF-4E62-9ADB-8AE13C541151}" dt="2024-04-25T15:55:36.143" v="2883" actId="208"/>
          <ac:spMkLst>
            <pc:docMk/>
            <pc:sldMk cId="2548545101" sldId="326"/>
            <ac:spMk id="115" creationId="{38907A24-C95E-4DCD-BE26-B2B9F085D2BF}"/>
          </ac:spMkLst>
        </pc:spChg>
        <pc:spChg chg="mod">
          <ac:chgData name="Dmitriy Voloshyn" userId="ae7876fd2b2ecfed" providerId="LiveId" clId="{732C748E-11FF-4E62-9ADB-8AE13C541151}" dt="2024-04-25T15:55:36.143" v="2883" actId="208"/>
          <ac:spMkLst>
            <pc:docMk/>
            <pc:sldMk cId="2548545101" sldId="326"/>
            <ac:spMk id="116" creationId="{B2ABB986-6DA3-51A9-6174-C1092F0D6FC5}"/>
          </ac:spMkLst>
        </pc:spChg>
        <pc:spChg chg="mod">
          <ac:chgData name="Dmitriy Voloshyn" userId="ae7876fd2b2ecfed" providerId="LiveId" clId="{732C748E-11FF-4E62-9ADB-8AE13C541151}" dt="2024-04-25T15:55:36.143" v="2883" actId="208"/>
          <ac:spMkLst>
            <pc:docMk/>
            <pc:sldMk cId="2548545101" sldId="326"/>
            <ac:spMk id="117" creationId="{A1154142-3AFA-CF21-85A9-05B6CDFD2C0F}"/>
          </ac:spMkLst>
        </pc:spChg>
        <pc:spChg chg="mod">
          <ac:chgData name="Dmitriy Voloshyn" userId="ae7876fd2b2ecfed" providerId="LiveId" clId="{732C748E-11FF-4E62-9ADB-8AE13C541151}" dt="2024-04-25T15:46:51.157" v="2760"/>
          <ac:spMkLst>
            <pc:docMk/>
            <pc:sldMk cId="2548545101" sldId="326"/>
            <ac:spMk id="118" creationId="{B8B416D4-9CEF-908C-BA3A-CC56269BB0E2}"/>
          </ac:spMkLst>
        </pc:spChg>
        <pc:spChg chg="mod">
          <ac:chgData name="Dmitriy Voloshyn" userId="ae7876fd2b2ecfed" providerId="LiveId" clId="{732C748E-11FF-4E62-9ADB-8AE13C541151}" dt="2024-04-25T15:46:51.157" v="2760"/>
          <ac:spMkLst>
            <pc:docMk/>
            <pc:sldMk cId="2548545101" sldId="326"/>
            <ac:spMk id="119" creationId="{A50402A1-70B7-D93B-E74D-9F2BC20F03C2}"/>
          </ac:spMkLst>
        </pc:spChg>
        <pc:spChg chg="add del mod">
          <ac:chgData name="Dmitriy Voloshyn" userId="ae7876fd2b2ecfed" providerId="LiveId" clId="{732C748E-11FF-4E62-9ADB-8AE13C541151}" dt="2024-04-25T15:52:28.506" v="2839" actId="478"/>
          <ac:spMkLst>
            <pc:docMk/>
            <pc:sldMk cId="2548545101" sldId="326"/>
            <ac:spMk id="120" creationId="{507EC461-79EB-6702-4FB5-1F0694F9054C}"/>
          </ac:spMkLst>
        </pc:spChg>
        <pc:spChg chg="add del mod">
          <ac:chgData name="Dmitriy Voloshyn" userId="ae7876fd2b2ecfed" providerId="LiveId" clId="{732C748E-11FF-4E62-9ADB-8AE13C541151}" dt="2024-04-25T15:52:51.124" v="2849" actId="478"/>
          <ac:spMkLst>
            <pc:docMk/>
            <pc:sldMk cId="2548545101" sldId="326"/>
            <ac:spMk id="121" creationId="{8EF2939F-C630-F1A3-F6FB-CF7F9C3DA912}"/>
          </ac:spMkLst>
        </pc:spChg>
        <pc:spChg chg="add del mod ord">
          <ac:chgData name="Dmitriy Voloshyn" userId="ae7876fd2b2ecfed" providerId="LiveId" clId="{732C748E-11FF-4E62-9ADB-8AE13C541151}" dt="2024-04-25T15:54:26.776" v="2878" actId="478"/>
          <ac:spMkLst>
            <pc:docMk/>
            <pc:sldMk cId="2548545101" sldId="326"/>
            <ac:spMk id="122" creationId="{2607C89C-1598-62BE-EB71-2111E9FC21FD}"/>
          </ac:spMkLst>
        </pc:spChg>
        <pc:spChg chg="add del mod">
          <ac:chgData name="Dmitriy Voloshyn" userId="ae7876fd2b2ecfed" providerId="LiveId" clId="{732C748E-11FF-4E62-9ADB-8AE13C541151}" dt="2024-04-25T15:53:38.187" v="2859" actId="478"/>
          <ac:spMkLst>
            <pc:docMk/>
            <pc:sldMk cId="2548545101" sldId="326"/>
            <ac:spMk id="123" creationId="{7158573B-72DB-E0B9-FE3E-E8B7FE89C6DC}"/>
          </ac:spMkLst>
        </pc:spChg>
        <pc:spChg chg="add mod ord">
          <ac:chgData name="Dmitriy Voloshyn" userId="ae7876fd2b2ecfed" providerId="LiveId" clId="{732C748E-11FF-4E62-9ADB-8AE13C541151}" dt="2024-04-25T17:24:44.872" v="3067" actId="1035"/>
          <ac:spMkLst>
            <pc:docMk/>
            <pc:sldMk cId="2548545101" sldId="326"/>
            <ac:spMk id="124" creationId="{9035EE5E-0871-0FBB-776C-AC309440B119}"/>
          </ac:spMkLst>
        </pc:spChg>
        <pc:spChg chg="add mod ord">
          <ac:chgData name="Dmitriy Voloshyn" userId="ae7876fd2b2ecfed" providerId="LiveId" clId="{732C748E-11FF-4E62-9ADB-8AE13C541151}" dt="2024-04-25T17:24:44.872" v="3067" actId="1035"/>
          <ac:spMkLst>
            <pc:docMk/>
            <pc:sldMk cId="2548545101" sldId="326"/>
            <ac:spMk id="125" creationId="{68161983-DB79-E842-2E06-3489AE2E6B22}"/>
          </ac:spMkLst>
        </pc:spChg>
        <pc:spChg chg="add mod">
          <ac:chgData name="Dmitriy Voloshyn" userId="ae7876fd2b2ecfed" providerId="LiveId" clId="{732C748E-11FF-4E62-9ADB-8AE13C541151}" dt="2024-04-25T17:24:44.872" v="3067" actId="1035"/>
          <ac:spMkLst>
            <pc:docMk/>
            <pc:sldMk cId="2548545101" sldId="326"/>
            <ac:spMk id="126" creationId="{7C7247BB-E83D-2D5D-0881-1A38FA950709}"/>
          </ac:spMkLst>
        </pc:spChg>
        <pc:spChg chg="add mod">
          <ac:chgData name="Dmitriy Voloshyn" userId="ae7876fd2b2ecfed" providerId="LiveId" clId="{732C748E-11FF-4E62-9ADB-8AE13C541151}" dt="2024-04-25T17:24:44.872" v="3067" actId="1035"/>
          <ac:spMkLst>
            <pc:docMk/>
            <pc:sldMk cId="2548545101" sldId="326"/>
            <ac:spMk id="127" creationId="{F1D5CE80-3A27-2327-2AC1-9121C82C7289}"/>
          </ac:spMkLst>
        </pc:spChg>
        <pc:spChg chg="add mod">
          <ac:chgData name="Dmitriy Voloshyn" userId="ae7876fd2b2ecfed" providerId="LiveId" clId="{732C748E-11FF-4E62-9ADB-8AE13C541151}" dt="2024-04-25T17:24:44.872" v="3067" actId="1035"/>
          <ac:spMkLst>
            <pc:docMk/>
            <pc:sldMk cId="2548545101" sldId="326"/>
            <ac:spMk id="128" creationId="{EC406522-7050-7EC6-09B0-5DDD157D5271}"/>
          </ac:spMkLst>
        </pc:spChg>
        <pc:spChg chg="mod">
          <ac:chgData name="Dmitriy Voloshyn" userId="ae7876fd2b2ecfed" providerId="LiveId" clId="{732C748E-11FF-4E62-9ADB-8AE13C541151}" dt="2024-04-25T17:24:44.872" v="3067" actId="1035"/>
          <ac:spMkLst>
            <pc:docMk/>
            <pc:sldMk cId="2548545101" sldId="326"/>
            <ac:spMk id="185" creationId="{654BE83D-8A83-675F-5B09-CCAFEC4D2A49}"/>
          </ac:spMkLst>
        </pc:spChg>
        <pc:spChg chg="mod">
          <ac:chgData name="Dmitriy Voloshyn" userId="ae7876fd2b2ecfed" providerId="LiveId" clId="{732C748E-11FF-4E62-9ADB-8AE13C541151}" dt="2024-04-25T17:24:44.872" v="3067" actId="1035"/>
          <ac:spMkLst>
            <pc:docMk/>
            <pc:sldMk cId="2548545101" sldId="326"/>
            <ac:spMk id="186" creationId="{95E5886A-6290-1956-C6EE-62207DA78928}"/>
          </ac:spMkLst>
        </pc:spChg>
        <pc:spChg chg="mod">
          <ac:chgData name="Dmitriy Voloshyn" userId="ae7876fd2b2ecfed" providerId="LiveId" clId="{732C748E-11FF-4E62-9ADB-8AE13C541151}" dt="2024-04-25T17:24:44.872" v="3067" actId="1035"/>
          <ac:spMkLst>
            <pc:docMk/>
            <pc:sldMk cId="2548545101" sldId="326"/>
            <ac:spMk id="187" creationId="{CF370D05-A80C-4CEA-BEF0-0D9DC1AAAC60}"/>
          </ac:spMkLst>
        </pc:spChg>
        <pc:spChg chg="mod">
          <ac:chgData name="Dmitriy Voloshyn" userId="ae7876fd2b2ecfed" providerId="LiveId" clId="{732C748E-11FF-4E62-9ADB-8AE13C541151}" dt="2024-04-25T17:24:44.872" v="3067" actId="1035"/>
          <ac:spMkLst>
            <pc:docMk/>
            <pc:sldMk cId="2548545101" sldId="326"/>
            <ac:spMk id="188" creationId="{563F2DB5-17DA-295B-3C75-625E5FEDD7DC}"/>
          </ac:spMkLst>
        </pc:spChg>
        <pc:spChg chg="mod">
          <ac:chgData name="Dmitriy Voloshyn" userId="ae7876fd2b2ecfed" providerId="LiveId" clId="{732C748E-11FF-4E62-9ADB-8AE13C541151}" dt="2024-04-25T17:24:44.872" v="3067" actId="1035"/>
          <ac:spMkLst>
            <pc:docMk/>
            <pc:sldMk cId="2548545101" sldId="326"/>
            <ac:spMk id="189" creationId="{3637D6DE-40F6-D657-8094-39073ABC1411}"/>
          </ac:spMkLst>
        </pc:spChg>
        <pc:spChg chg="del">
          <ac:chgData name="Dmitriy Voloshyn" userId="ae7876fd2b2ecfed" providerId="LiveId" clId="{732C748E-11FF-4E62-9ADB-8AE13C541151}" dt="2024-04-25T15:49:45.326" v="2809" actId="478"/>
          <ac:spMkLst>
            <pc:docMk/>
            <pc:sldMk cId="2548545101" sldId="326"/>
            <ac:spMk id="190" creationId="{DB8835C8-ED4C-7D90-A9C6-A0B3AE0D03EC}"/>
          </ac:spMkLst>
        </pc:spChg>
        <pc:spChg chg="del">
          <ac:chgData name="Dmitriy Voloshyn" userId="ae7876fd2b2ecfed" providerId="LiveId" clId="{732C748E-11FF-4E62-9ADB-8AE13C541151}" dt="2024-04-25T15:49:45.326" v="2809" actId="478"/>
          <ac:spMkLst>
            <pc:docMk/>
            <pc:sldMk cId="2548545101" sldId="326"/>
            <ac:spMk id="191" creationId="{9051069D-9DDF-7AC9-585B-94DE77413CC2}"/>
          </ac:spMkLst>
        </pc:spChg>
        <pc:spChg chg="del">
          <ac:chgData name="Dmitriy Voloshyn" userId="ae7876fd2b2ecfed" providerId="LiveId" clId="{732C748E-11FF-4E62-9ADB-8AE13C541151}" dt="2024-04-25T15:49:45.326" v="2809" actId="478"/>
          <ac:spMkLst>
            <pc:docMk/>
            <pc:sldMk cId="2548545101" sldId="326"/>
            <ac:spMk id="192" creationId="{6CAD3BD9-6890-3219-44F8-D8C2C61A56BD}"/>
          </ac:spMkLst>
        </pc:spChg>
        <pc:spChg chg="mod">
          <ac:chgData name="Dmitriy Voloshyn" userId="ae7876fd2b2ecfed" providerId="LiveId" clId="{732C748E-11FF-4E62-9ADB-8AE13C541151}" dt="2024-04-25T17:24:44.872" v="3067" actId="1035"/>
          <ac:spMkLst>
            <pc:docMk/>
            <pc:sldMk cId="2548545101" sldId="326"/>
            <ac:spMk id="194" creationId="{2D5488CF-A448-1E29-B6CE-422A4545F480}"/>
          </ac:spMkLst>
        </pc:spChg>
        <pc:spChg chg="del">
          <ac:chgData name="Dmitriy Voloshyn" userId="ae7876fd2b2ecfed" providerId="LiveId" clId="{732C748E-11FF-4E62-9ADB-8AE13C541151}" dt="2024-04-25T15:49:35.140" v="2806" actId="478"/>
          <ac:spMkLst>
            <pc:docMk/>
            <pc:sldMk cId="2548545101" sldId="326"/>
            <ac:spMk id="195" creationId="{3B394293-AF25-1C79-F7D7-9F459DFA4BB9}"/>
          </ac:spMkLst>
        </pc:spChg>
        <pc:spChg chg="mod">
          <ac:chgData name="Dmitriy Voloshyn" userId="ae7876fd2b2ecfed" providerId="LiveId" clId="{732C748E-11FF-4E62-9ADB-8AE13C541151}" dt="2024-04-25T17:24:44.872" v="3067" actId="1035"/>
          <ac:spMkLst>
            <pc:docMk/>
            <pc:sldMk cId="2548545101" sldId="326"/>
            <ac:spMk id="196" creationId="{D17382D9-BDD3-69ED-B92B-FA4D7A728082}"/>
          </ac:spMkLst>
        </pc:spChg>
        <pc:spChg chg="del">
          <ac:chgData name="Dmitriy Voloshyn" userId="ae7876fd2b2ecfed" providerId="LiveId" clId="{732C748E-11FF-4E62-9ADB-8AE13C541151}" dt="2024-04-25T15:49:35.140" v="2806" actId="478"/>
          <ac:spMkLst>
            <pc:docMk/>
            <pc:sldMk cId="2548545101" sldId="326"/>
            <ac:spMk id="197" creationId="{FD834F30-1D3D-DDA8-E087-8CF60FC58632}"/>
          </ac:spMkLst>
        </pc:spChg>
        <pc:spChg chg="del">
          <ac:chgData name="Dmitriy Voloshyn" userId="ae7876fd2b2ecfed" providerId="LiveId" clId="{732C748E-11FF-4E62-9ADB-8AE13C541151}" dt="2024-04-25T15:49:35.140" v="2806" actId="478"/>
          <ac:spMkLst>
            <pc:docMk/>
            <pc:sldMk cId="2548545101" sldId="326"/>
            <ac:spMk id="198" creationId="{917AABAF-9D5F-15F8-A995-72157C8BC726}"/>
          </ac:spMkLst>
        </pc:spChg>
        <pc:spChg chg="del">
          <ac:chgData name="Dmitriy Voloshyn" userId="ae7876fd2b2ecfed" providerId="LiveId" clId="{732C748E-11FF-4E62-9ADB-8AE13C541151}" dt="2024-04-25T15:49:35.140" v="2806" actId="478"/>
          <ac:spMkLst>
            <pc:docMk/>
            <pc:sldMk cId="2548545101" sldId="326"/>
            <ac:spMk id="200" creationId="{A6F1C2EF-AF4A-6403-E55C-BF311F7B5126}"/>
          </ac:spMkLst>
        </pc:spChg>
        <pc:spChg chg="mod">
          <ac:chgData name="Dmitriy Voloshyn" userId="ae7876fd2b2ecfed" providerId="LiveId" clId="{732C748E-11FF-4E62-9ADB-8AE13C541151}" dt="2024-04-25T17:24:44.872" v="3067" actId="1035"/>
          <ac:spMkLst>
            <pc:docMk/>
            <pc:sldMk cId="2548545101" sldId="326"/>
            <ac:spMk id="201" creationId="{8E972CAF-0385-2D06-8269-C0C5E82D5C3D}"/>
          </ac:spMkLst>
        </pc:spChg>
        <pc:spChg chg="mod">
          <ac:chgData name="Dmitriy Voloshyn" userId="ae7876fd2b2ecfed" providerId="LiveId" clId="{732C748E-11FF-4E62-9ADB-8AE13C541151}" dt="2024-04-25T17:24:44.872" v="3067" actId="1035"/>
          <ac:spMkLst>
            <pc:docMk/>
            <pc:sldMk cId="2548545101" sldId="326"/>
            <ac:spMk id="202" creationId="{A225E395-09A3-66B0-2798-0A30C15B74D6}"/>
          </ac:spMkLst>
        </pc:spChg>
        <pc:spChg chg="mod">
          <ac:chgData name="Dmitriy Voloshyn" userId="ae7876fd2b2ecfed" providerId="LiveId" clId="{732C748E-11FF-4E62-9ADB-8AE13C541151}" dt="2024-04-25T17:24:44.872" v="3067" actId="1035"/>
          <ac:spMkLst>
            <pc:docMk/>
            <pc:sldMk cId="2548545101" sldId="326"/>
            <ac:spMk id="203" creationId="{74E1970D-3BA0-8C78-DC0B-A32A03DF52F0}"/>
          </ac:spMkLst>
        </pc:spChg>
        <pc:spChg chg="mod">
          <ac:chgData name="Dmitriy Voloshyn" userId="ae7876fd2b2ecfed" providerId="LiveId" clId="{732C748E-11FF-4E62-9ADB-8AE13C541151}" dt="2024-04-25T17:24:44.872" v="3067" actId="1035"/>
          <ac:spMkLst>
            <pc:docMk/>
            <pc:sldMk cId="2548545101" sldId="326"/>
            <ac:spMk id="204" creationId="{7417968C-A23A-558B-0544-60CC9A93B99D}"/>
          </ac:spMkLst>
        </pc:spChg>
        <pc:spChg chg="del">
          <ac:chgData name="Dmitriy Voloshyn" userId="ae7876fd2b2ecfed" providerId="LiveId" clId="{732C748E-11FF-4E62-9ADB-8AE13C541151}" dt="2024-04-25T15:49:51.877" v="2811" actId="478"/>
          <ac:spMkLst>
            <pc:docMk/>
            <pc:sldMk cId="2548545101" sldId="326"/>
            <ac:spMk id="206" creationId="{2A82D440-FBFD-FFDC-DA80-6D2A456A7A03}"/>
          </ac:spMkLst>
        </pc:spChg>
        <pc:spChg chg="del">
          <ac:chgData name="Dmitriy Voloshyn" userId="ae7876fd2b2ecfed" providerId="LiveId" clId="{732C748E-11FF-4E62-9ADB-8AE13C541151}" dt="2024-04-25T15:49:45.326" v="2809" actId="478"/>
          <ac:spMkLst>
            <pc:docMk/>
            <pc:sldMk cId="2548545101" sldId="326"/>
            <ac:spMk id="208" creationId="{4E6448F4-08B0-435A-B97F-E4E1A3D29D05}"/>
          </ac:spMkLst>
        </pc:spChg>
        <pc:spChg chg="del">
          <ac:chgData name="Dmitriy Voloshyn" userId="ae7876fd2b2ecfed" providerId="LiveId" clId="{732C748E-11FF-4E62-9ADB-8AE13C541151}" dt="2024-04-25T15:49:57.919" v="2813" actId="478"/>
          <ac:spMkLst>
            <pc:docMk/>
            <pc:sldMk cId="2548545101" sldId="326"/>
            <ac:spMk id="209" creationId="{6ACD1273-65D1-7EF9-6904-835ED7FF5198}"/>
          </ac:spMkLst>
        </pc:spChg>
        <pc:spChg chg="del">
          <ac:chgData name="Dmitriy Voloshyn" userId="ae7876fd2b2ecfed" providerId="LiveId" clId="{732C748E-11FF-4E62-9ADB-8AE13C541151}" dt="2024-04-25T15:49:57.919" v="2813" actId="478"/>
          <ac:spMkLst>
            <pc:docMk/>
            <pc:sldMk cId="2548545101" sldId="326"/>
            <ac:spMk id="212" creationId="{E6983C53-2CE9-26CB-5BB9-5772351D12F7}"/>
          </ac:spMkLst>
        </pc:spChg>
        <pc:spChg chg="del">
          <ac:chgData name="Dmitriy Voloshyn" userId="ae7876fd2b2ecfed" providerId="LiveId" clId="{732C748E-11FF-4E62-9ADB-8AE13C541151}" dt="2024-04-25T15:49:45.326" v="2809" actId="478"/>
          <ac:spMkLst>
            <pc:docMk/>
            <pc:sldMk cId="2548545101" sldId="326"/>
            <ac:spMk id="214" creationId="{B296A948-B646-BC70-4D16-5310170F4CC6}"/>
          </ac:spMkLst>
        </pc:spChg>
        <pc:spChg chg="del">
          <ac:chgData name="Dmitriy Voloshyn" userId="ae7876fd2b2ecfed" providerId="LiveId" clId="{732C748E-11FF-4E62-9ADB-8AE13C541151}" dt="2024-04-25T15:49:45.326" v="2809" actId="478"/>
          <ac:spMkLst>
            <pc:docMk/>
            <pc:sldMk cId="2548545101" sldId="326"/>
            <ac:spMk id="215" creationId="{32B683C7-7F8E-FFA9-4E88-6BCDC67C2EAF}"/>
          </ac:spMkLst>
        </pc:spChg>
        <pc:spChg chg="del">
          <ac:chgData name="Dmitriy Voloshyn" userId="ae7876fd2b2ecfed" providerId="LiveId" clId="{732C748E-11FF-4E62-9ADB-8AE13C541151}" dt="2024-04-25T15:49:48.907" v="2810" actId="478"/>
          <ac:spMkLst>
            <pc:docMk/>
            <pc:sldMk cId="2548545101" sldId="326"/>
            <ac:spMk id="216" creationId="{A3FA714E-4BF8-3FF6-01A6-EEBC6912A7A3}"/>
          </ac:spMkLst>
        </pc:spChg>
        <pc:spChg chg="del">
          <ac:chgData name="Dmitriy Voloshyn" userId="ae7876fd2b2ecfed" providerId="LiveId" clId="{732C748E-11FF-4E62-9ADB-8AE13C541151}" dt="2024-04-25T15:49:45.326" v="2809" actId="478"/>
          <ac:spMkLst>
            <pc:docMk/>
            <pc:sldMk cId="2548545101" sldId="326"/>
            <ac:spMk id="218" creationId="{389B897B-5D82-D547-6AFA-9AF53F938180}"/>
          </ac:spMkLst>
        </pc:spChg>
        <pc:spChg chg="del">
          <ac:chgData name="Dmitriy Voloshyn" userId="ae7876fd2b2ecfed" providerId="LiveId" clId="{732C748E-11FF-4E62-9ADB-8AE13C541151}" dt="2024-04-25T15:49:54.253" v="2812" actId="478"/>
          <ac:spMkLst>
            <pc:docMk/>
            <pc:sldMk cId="2548545101" sldId="326"/>
            <ac:spMk id="219" creationId="{9C98F086-C56A-50F2-251F-BF713AD7A26D}"/>
          </ac:spMkLst>
        </pc:spChg>
        <pc:spChg chg="del">
          <ac:chgData name="Dmitriy Voloshyn" userId="ae7876fd2b2ecfed" providerId="LiveId" clId="{732C748E-11FF-4E62-9ADB-8AE13C541151}" dt="2024-04-25T15:45:36.546" v="2742" actId="478"/>
          <ac:spMkLst>
            <pc:docMk/>
            <pc:sldMk cId="2548545101" sldId="326"/>
            <ac:spMk id="220" creationId="{E65AC6C6-15AB-6565-9C33-56DEB4D578A1}"/>
          </ac:spMkLst>
        </pc:spChg>
        <pc:spChg chg="del">
          <ac:chgData name="Dmitriy Voloshyn" userId="ae7876fd2b2ecfed" providerId="LiveId" clId="{732C748E-11FF-4E62-9ADB-8AE13C541151}" dt="2024-04-25T15:45:36.546" v="2742" actId="478"/>
          <ac:spMkLst>
            <pc:docMk/>
            <pc:sldMk cId="2548545101" sldId="326"/>
            <ac:spMk id="221" creationId="{0091360F-59F2-D78B-6D04-1E4D01451107}"/>
          </ac:spMkLst>
        </pc:spChg>
        <pc:spChg chg="del">
          <ac:chgData name="Dmitriy Voloshyn" userId="ae7876fd2b2ecfed" providerId="LiveId" clId="{732C748E-11FF-4E62-9ADB-8AE13C541151}" dt="2024-04-25T15:43:57.157" v="2469" actId="478"/>
          <ac:spMkLst>
            <pc:docMk/>
            <pc:sldMk cId="2548545101" sldId="326"/>
            <ac:spMk id="268" creationId="{0748645D-657D-32AD-92D0-4264BB7FE02D}"/>
          </ac:spMkLst>
        </pc:spChg>
        <pc:spChg chg="del">
          <ac:chgData name="Dmitriy Voloshyn" userId="ae7876fd2b2ecfed" providerId="LiveId" clId="{732C748E-11FF-4E62-9ADB-8AE13C541151}" dt="2024-04-25T15:43:57.157" v="2469" actId="478"/>
          <ac:spMkLst>
            <pc:docMk/>
            <pc:sldMk cId="2548545101" sldId="326"/>
            <ac:spMk id="269" creationId="{1DDC3FB6-8E69-E681-C33A-F1C25B4C253B}"/>
          </ac:spMkLst>
        </pc:spChg>
        <pc:spChg chg="del">
          <ac:chgData name="Dmitriy Voloshyn" userId="ae7876fd2b2ecfed" providerId="LiveId" clId="{732C748E-11FF-4E62-9ADB-8AE13C541151}" dt="2024-04-25T15:43:57.157" v="2469" actId="478"/>
          <ac:spMkLst>
            <pc:docMk/>
            <pc:sldMk cId="2548545101" sldId="326"/>
            <ac:spMk id="270" creationId="{ADFF3145-606A-11E0-B5A9-5BAD666F3B15}"/>
          </ac:spMkLst>
        </pc:spChg>
        <pc:spChg chg="del">
          <ac:chgData name="Dmitriy Voloshyn" userId="ae7876fd2b2ecfed" providerId="LiveId" clId="{732C748E-11FF-4E62-9ADB-8AE13C541151}" dt="2024-04-25T15:43:57.157" v="2469" actId="478"/>
          <ac:spMkLst>
            <pc:docMk/>
            <pc:sldMk cId="2548545101" sldId="326"/>
            <ac:spMk id="272" creationId="{070A132F-20AD-8A83-015B-E79CCDC92CD1}"/>
          </ac:spMkLst>
        </pc:spChg>
        <pc:spChg chg="del">
          <ac:chgData name="Dmitriy Voloshyn" userId="ae7876fd2b2ecfed" providerId="LiveId" clId="{732C748E-11FF-4E62-9ADB-8AE13C541151}" dt="2024-04-25T15:43:57.157" v="2469" actId="478"/>
          <ac:spMkLst>
            <pc:docMk/>
            <pc:sldMk cId="2548545101" sldId="326"/>
            <ac:spMk id="273" creationId="{D96883F7-ED9A-69EE-B37D-A9822C4C0172}"/>
          </ac:spMkLst>
        </pc:spChg>
        <pc:spChg chg="del">
          <ac:chgData name="Dmitriy Voloshyn" userId="ae7876fd2b2ecfed" providerId="LiveId" clId="{732C748E-11FF-4E62-9ADB-8AE13C541151}" dt="2024-04-25T15:43:57.157" v="2469" actId="478"/>
          <ac:spMkLst>
            <pc:docMk/>
            <pc:sldMk cId="2548545101" sldId="326"/>
            <ac:spMk id="274" creationId="{AA78FF00-8F58-8648-A635-01508909CA77}"/>
          </ac:spMkLst>
        </pc:spChg>
        <pc:spChg chg="del">
          <ac:chgData name="Dmitriy Voloshyn" userId="ae7876fd2b2ecfed" providerId="LiveId" clId="{732C748E-11FF-4E62-9ADB-8AE13C541151}" dt="2024-04-25T15:43:57.157" v="2469" actId="478"/>
          <ac:spMkLst>
            <pc:docMk/>
            <pc:sldMk cId="2548545101" sldId="326"/>
            <ac:spMk id="275" creationId="{042CBFCD-963D-23AF-3590-D1795E4F3159}"/>
          </ac:spMkLst>
        </pc:spChg>
        <pc:spChg chg="mod">
          <ac:chgData name="Dmitriy Voloshyn" userId="ae7876fd2b2ecfed" providerId="LiveId" clId="{732C748E-11FF-4E62-9ADB-8AE13C541151}" dt="2024-04-25T17:24:44.872" v="3067" actId="1035"/>
          <ac:spMkLst>
            <pc:docMk/>
            <pc:sldMk cId="2548545101" sldId="326"/>
            <ac:spMk id="276" creationId="{9D5C053F-9BA1-B7F8-C816-C8D1482A6B33}"/>
          </ac:spMkLst>
        </pc:spChg>
        <pc:spChg chg="mod">
          <ac:chgData name="Dmitriy Voloshyn" userId="ae7876fd2b2ecfed" providerId="LiveId" clId="{732C748E-11FF-4E62-9ADB-8AE13C541151}" dt="2024-04-25T17:24:44.872" v="3067" actId="1035"/>
          <ac:spMkLst>
            <pc:docMk/>
            <pc:sldMk cId="2548545101" sldId="326"/>
            <ac:spMk id="277" creationId="{4445E3CC-4E17-2CC1-0BFA-64FC166AC647}"/>
          </ac:spMkLst>
        </pc:spChg>
        <pc:spChg chg="mod">
          <ac:chgData name="Dmitriy Voloshyn" userId="ae7876fd2b2ecfed" providerId="LiveId" clId="{732C748E-11FF-4E62-9ADB-8AE13C541151}" dt="2024-04-25T17:24:44.872" v="3067" actId="1035"/>
          <ac:spMkLst>
            <pc:docMk/>
            <pc:sldMk cId="2548545101" sldId="326"/>
            <ac:spMk id="278" creationId="{CE9E92FE-CE05-EEA2-E9EA-6B0D5F4583B8}"/>
          </ac:spMkLst>
        </pc:spChg>
        <pc:spChg chg="mod">
          <ac:chgData name="Dmitriy Voloshyn" userId="ae7876fd2b2ecfed" providerId="LiveId" clId="{732C748E-11FF-4E62-9ADB-8AE13C541151}" dt="2024-04-25T17:24:44.872" v="3067" actId="1035"/>
          <ac:spMkLst>
            <pc:docMk/>
            <pc:sldMk cId="2548545101" sldId="326"/>
            <ac:spMk id="279" creationId="{23E33D1B-018A-59B9-549B-C0DC99F5E4F1}"/>
          </ac:spMkLst>
        </pc:spChg>
        <pc:spChg chg="mod">
          <ac:chgData name="Dmitriy Voloshyn" userId="ae7876fd2b2ecfed" providerId="LiveId" clId="{732C748E-11FF-4E62-9ADB-8AE13C541151}" dt="2024-04-25T17:24:44.872" v="3067" actId="1035"/>
          <ac:spMkLst>
            <pc:docMk/>
            <pc:sldMk cId="2548545101" sldId="326"/>
            <ac:spMk id="280" creationId="{205A0E19-DBAC-C847-E675-AF5BD36FFE7D}"/>
          </ac:spMkLst>
        </pc:spChg>
        <pc:grpChg chg="del">
          <ac:chgData name="Dmitriy Voloshyn" userId="ae7876fd2b2ecfed" providerId="LiveId" clId="{732C748E-11FF-4E62-9ADB-8AE13C541151}" dt="2024-04-25T15:49:45.326" v="2809" actId="478"/>
          <ac:grpSpMkLst>
            <pc:docMk/>
            <pc:sldMk cId="2548545101" sldId="326"/>
            <ac:grpSpMk id="6" creationId="{5993FCCF-0770-D88A-ABA8-E3A846586B65}"/>
          </ac:grpSpMkLst>
        </pc:grpChg>
        <pc:grpChg chg="mod">
          <ac:chgData name="Dmitriy Voloshyn" userId="ae7876fd2b2ecfed" providerId="LiveId" clId="{732C748E-11FF-4E62-9ADB-8AE13C541151}" dt="2024-04-25T17:24:44.872" v="3067" actId="1035"/>
          <ac:grpSpMkLst>
            <pc:docMk/>
            <pc:sldMk cId="2548545101" sldId="326"/>
            <ac:grpSpMk id="51" creationId="{EE0212A3-FC66-FA52-B090-D724D9B2467E}"/>
          </ac:grpSpMkLst>
        </pc:grpChg>
        <pc:grpChg chg="add del mod">
          <ac:chgData name="Dmitriy Voloshyn" userId="ae7876fd2b2ecfed" providerId="LiveId" clId="{732C748E-11FF-4E62-9ADB-8AE13C541151}" dt="2024-04-25T17:24:44.872" v="3067" actId="1035"/>
          <ac:grpSpMkLst>
            <pc:docMk/>
            <pc:sldMk cId="2548545101" sldId="326"/>
            <ac:grpSpMk id="53" creationId="{2711F37D-319A-261E-4818-3985B249CA30}"/>
          </ac:grpSpMkLst>
        </pc:grpChg>
        <pc:grpChg chg="mod">
          <ac:chgData name="Dmitriy Voloshyn" userId="ae7876fd2b2ecfed" providerId="LiveId" clId="{732C748E-11FF-4E62-9ADB-8AE13C541151}" dt="2024-04-25T17:24:44.872" v="3067" actId="1035"/>
          <ac:grpSpMkLst>
            <pc:docMk/>
            <pc:sldMk cId="2548545101" sldId="326"/>
            <ac:grpSpMk id="184" creationId="{B8D98B87-9053-9703-1D23-09E2018A463C}"/>
          </ac:grpSpMkLst>
        </pc:grpChg>
        <pc:cxnChg chg="mod">
          <ac:chgData name="Dmitriy Voloshyn" userId="ae7876fd2b2ecfed" providerId="LiveId" clId="{732C748E-11FF-4E62-9ADB-8AE13C541151}" dt="2024-04-25T15:49:45.326" v="2809" actId="478"/>
          <ac:cxnSpMkLst>
            <pc:docMk/>
            <pc:sldMk cId="2548545101" sldId="326"/>
            <ac:cxnSpMk id="45" creationId="{BB5DBB27-6182-E64A-CC58-E1D55C35F89A}"/>
          </ac:cxnSpMkLst>
        </pc:cxnChg>
        <pc:cxnChg chg="mod">
          <ac:chgData name="Dmitriy Voloshyn" userId="ae7876fd2b2ecfed" providerId="LiveId" clId="{732C748E-11FF-4E62-9ADB-8AE13C541151}" dt="2024-04-25T15:49:45.326" v="2809" actId="478"/>
          <ac:cxnSpMkLst>
            <pc:docMk/>
            <pc:sldMk cId="2548545101" sldId="326"/>
            <ac:cxnSpMk id="46" creationId="{21E247B0-8F2B-E05A-D4A2-74A3E3C18795}"/>
          </ac:cxnSpMkLst>
        </pc:cxnChg>
        <pc:cxnChg chg="mod">
          <ac:chgData name="Dmitriy Voloshyn" userId="ae7876fd2b2ecfed" providerId="LiveId" clId="{732C748E-11FF-4E62-9ADB-8AE13C541151}" dt="2024-04-25T15:46:51.157" v="2760"/>
          <ac:cxnSpMkLst>
            <pc:docMk/>
            <pc:sldMk cId="2548545101" sldId="326"/>
            <ac:cxnSpMk id="55" creationId="{D04107D4-C435-338D-D841-900B07601B4E}"/>
          </ac:cxnSpMkLst>
        </pc:cxnChg>
        <pc:cxnChg chg="mod">
          <ac:chgData name="Dmitriy Voloshyn" userId="ae7876fd2b2ecfed" providerId="LiveId" clId="{732C748E-11FF-4E62-9ADB-8AE13C541151}" dt="2024-04-25T15:55:36.143" v="2883" actId="208"/>
          <ac:cxnSpMkLst>
            <pc:docMk/>
            <pc:sldMk cId="2548545101" sldId="326"/>
            <ac:cxnSpMk id="56" creationId="{BFC17F8C-51A0-9012-7123-31018A3A5C9D}"/>
          </ac:cxnSpMkLst>
        </pc:cxnChg>
        <pc:cxnChg chg="mod">
          <ac:chgData name="Dmitriy Voloshyn" userId="ae7876fd2b2ecfed" providerId="LiveId" clId="{732C748E-11FF-4E62-9ADB-8AE13C541151}" dt="2024-04-25T15:55:36.143" v="2883" actId="208"/>
          <ac:cxnSpMkLst>
            <pc:docMk/>
            <pc:sldMk cId="2548545101" sldId="326"/>
            <ac:cxnSpMk id="58" creationId="{F8B5DFAF-C154-E4B4-90C3-04F9132A82A4}"/>
          </ac:cxnSpMkLst>
        </pc:cxnChg>
        <pc:cxnChg chg="mod">
          <ac:chgData name="Dmitriy Voloshyn" userId="ae7876fd2b2ecfed" providerId="LiveId" clId="{732C748E-11FF-4E62-9ADB-8AE13C541151}" dt="2024-04-25T15:55:36.143" v="2883" actId="208"/>
          <ac:cxnSpMkLst>
            <pc:docMk/>
            <pc:sldMk cId="2548545101" sldId="326"/>
            <ac:cxnSpMk id="60" creationId="{3E3D2F1E-DB4A-39A6-2708-7337BC326DAA}"/>
          </ac:cxnSpMkLst>
        </pc:cxnChg>
        <pc:cxnChg chg="mod">
          <ac:chgData name="Dmitriy Voloshyn" userId="ae7876fd2b2ecfed" providerId="LiveId" clId="{732C748E-11FF-4E62-9ADB-8AE13C541151}" dt="2024-04-25T15:55:36.143" v="2883" actId="208"/>
          <ac:cxnSpMkLst>
            <pc:docMk/>
            <pc:sldMk cId="2548545101" sldId="326"/>
            <ac:cxnSpMk id="61" creationId="{5EF794B5-1399-11AD-FAEB-B845F0084EEF}"/>
          </ac:cxnSpMkLst>
        </pc:cxnChg>
        <pc:cxnChg chg="mod">
          <ac:chgData name="Dmitriy Voloshyn" userId="ae7876fd2b2ecfed" providerId="LiveId" clId="{732C748E-11FF-4E62-9ADB-8AE13C541151}" dt="2024-04-25T15:57:33.019" v="2897" actId="208"/>
          <ac:cxnSpMkLst>
            <pc:docMk/>
            <pc:sldMk cId="2548545101" sldId="326"/>
            <ac:cxnSpMk id="64" creationId="{4EC0BE5D-DF16-27C4-8A8D-8B5621ED1679}"/>
          </ac:cxnSpMkLst>
        </pc:cxnChg>
        <pc:cxnChg chg="mod">
          <ac:chgData name="Dmitriy Voloshyn" userId="ae7876fd2b2ecfed" providerId="LiveId" clId="{732C748E-11FF-4E62-9ADB-8AE13C541151}" dt="2024-04-25T15:57:33.019" v="2897" actId="208"/>
          <ac:cxnSpMkLst>
            <pc:docMk/>
            <pc:sldMk cId="2548545101" sldId="326"/>
            <ac:cxnSpMk id="67" creationId="{B8EF70EB-98D5-AB73-5652-E7D683601F97}"/>
          </ac:cxnSpMkLst>
        </pc:cxnChg>
        <pc:cxnChg chg="mod">
          <ac:chgData name="Dmitriy Voloshyn" userId="ae7876fd2b2ecfed" providerId="LiveId" clId="{732C748E-11FF-4E62-9ADB-8AE13C541151}" dt="2024-04-25T15:57:33.019" v="2897" actId="208"/>
          <ac:cxnSpMkLst>
            <pc:docMk/>
            <pc:sldMk cId="2548545101" sldId="326"/>
            <ac:cxnSpMk id="68" creationId="{E641DF30-4E15-2478-36E7-0B41B2849EF8}"/>
          </ac:cxnSpMkLst>
        </pc:cxnChg>
        <pc:cxnChg chg="mod">
          <ac:chgData name="Dmitriy Voloshyn" userId="ae7876fd2b2ecfed" providerId="LiveId" clId="{732C748E-11FF-4E62-9ADB-8AE13C541151}" dt="2024-04-25T15:57:33.019" v="2897" actId="208"/>
          <ac:cxnSpMkLst>
            <pc:docMk/>
            <pc:sldMk cId="2548545101" sldId="326"/>
            <ac:cxnSpMk id="69" creationId="{B09B626F-7FD9-F706-6922-C7A3EB9A5733}"/>
          </ac:cxnSpMkLst>
        </pc:cxnChg>
        <pc:cxnChg chg="mod">
          <ac:chgData name="Dmitriy Voloshyn" userId="ae7876fd2b2ecfed" providerId="LiveId" clId="{732C748E-11FF-4E62-9ADB-8AE13C541151}" dt="2024-04-25T15:57:33.019" v="2897" actId="208"/>
          <ac:cxnSpMkLst>
            <pc:docMk/>
            <pc:sldMk cId="2548545101" sldId="326"/>
            <ac:cxnSpMk id="70" creationId="{0259ACD4-5151-8F3F-8FD8-4FE3AA0434BD}"/>
          </ac:cxnSpMkLst>
        </pc:cxnChg>
        <pc:cxnChg chg="mod">
          <ac:chgData name="Dmitriy Voloshyn" userId="ae7876fd2b2ecfed" providerId="LiveId" clId="{732C748E-11FF-4E62-9ADB-8AE13C541151}" dt="2024-04-25T15:57:33.019" v="2897" actId="208"/>
          <ac:cxnSpMkLst>
            <pc:docMk/>
            <pc:sldMk cId="2548545101" sldId="326"/>
            <ac:cxnSpMk id="71" creationId="{AFA5463F-6E79-E65B-F277-9C1264F1D353}"/>
          </ac:cxnSpMkLst>
        </pc:cxnChg>
        <pc:cxnChg chg="mod">
          <ac:chgData name="Dmitriy Voloshyn" userId="ae7876fd2b2ecfed" providerId="LiveId" clId="{732C748E-11FF-4E62-9ADB-8AE13C541151}" dt="2024-04-25T15:57:33.019" v="2897" actId="208"/>
          <ac:cxnSpMkLst>
            <pc:docMk/>
            <pc:sldMk cId="2548545101" sldId="326"/>
            <ac:cxnSpMk id="72" creationId="{A27A7D8D-8C44-252F-6E35-1F5176C2A192}"/>
          </ac:cxnSpMkLst>
        </pc:cxnChg>
        <pc:cxnChg chg="mod">
          <ac:chgData name="Dmitriy Voloshyn" userId="ae7876fd2b2ecfed" providerId="LiveId" clId="{732C748E-11FF-4E62-9ADB-8AE13C541151}" dt="2024-04-25T15:57:33.019" v="2897" actId="208"/>
          <ac:cxnSpMkLst>
            <pc:docMk/>
            <pc:sldMk cId="2548545101" sldId="326"/>
            <ac:cxnSpMk id="73" creationId="{D075AF1E-0D95-6E4D-55DB-E05A03207F4E}"/>
          </ac:cxnSpMkLst>
        </pc:cxnChg>
        <pc:cxnChg chg="mod">
          <ac:chgData name="Dmitriy Voloshyn" userId="ae7876fd2b2ecfed" providerId="LiveId" clId="{732C748E-11FF-4E62-9ADB-8AE13C541151}" dt="2024-04-25T15:57:33.019" v="2897" actId="208"/>
          <ac:cxnSpMkLst>
            <pc:docMk/>
            <pc:sldMk cId="2548545101" sldId="326"/>
            <ac:cxnSpMk id="79" creationId="{8297F958-5048-44D0-6E42-9D29E3C4D889}"/>
          </ac:cxnSpMkLst>
        </pc:cxnChg>
        <pc:cxnChg chg="mod">
          <ac:chgData name="Dmitriy Voloshyn" userId="ae7876fd2b2ecfed" providerId="LiveId" clId="{732C748E-11FF-4E62-9ADB-8AE13C541151}" dt="2024-04-25T15:57:33.019" v="2897" actId="208"/>
          <ac:cxnSpMkLst>
            <pc:docMk/>
            <pc:sldMk cId="2548545101" sldId="326"/>
            <ac:cxnSpMk id="80" creationId="{BEC33FA8-C3C0-DAF1-1F4A-34AB829F73A3}"/>
          </ac:cxnSpMkLst>
        </pc:cxnChg>
        <pc:cxnChg chg="mod">
          <ac:chgData name="Dmitriy Voloshyn" userId="ae7876fd2b2ecfed" providerId="LiveId" clId="{732C748E-11FF-4E62-9ADB-8AE13C541151}" dt="2024-04-25T15:57:33.019" v="2897" actId="208"/>
          <ac:cxnSpMkLst>
            <pc:docMk/>
            <pc:sldMk cId="2548545101" sldId="326"/>
            <ac:cxnSpMk id="81" creationId="{A9EF7378-9879-394C-91F9-F724A336F774}"/>
          </ac:cxnSpMkLst>
        </pc:cxnChg>
        <pc:cxnChg chg="mod">
          <ac:chgData name="Dmitriy Voloshyn" userId="ae7876fd2b2ecfed" providerId="LiveId" clId="{732C748E-11FF-4E62-9ADB-8AE13C541151}" dt="2024-04-25T15:57:33.019" v="2897" actId="208"/>
          <ac:cxnSpMkLst>
            <pc:docMk/>
            <pc:sldMk cId="2548545101" sldId="326"/>
            <ac:cxnSpMk id="82" creationId="{39864717-CEB3-2D87-DFEA-059950C89939}"/>
          </ac:cxnSpMkLst>
        </pc:cxnChg>
        <pc:cxnChg chg="mod">
          <ac:chgData name="Dmitriy Voloshyn" userId="ae7876fd2b2ecfed" providerId="LiveId" clId="{732C748E-11FF-4E62-9ADB-8AE13C541151}" dt="2024-04-25T15:55:36.143" v="2883" actId="208"/>
          <ac:cxnSpMkLst>
            <pc:docMk/>
            <pc:sldMk cId="2548545101" sldId="326"/>
            <ac:cxnSpMk id="83" creationId="{7E9FD225-2CC8-8D27-78AB-0BBE07E0C842}"/>
          </ac:cxnSpMkLst>
        </pc:cxnChg>
        <pc:cxnChg chg="mod">
          <ac:chgData name="Dmitriy Voloshyn" userId="ae7876fd2b2ecfed" providerId="LiveId" clId="{732C748E-11FF-4E62-9ADB-8AE13C541151}" dt="2024-04-25T15:46:51.157" v="2760"/>
          <ac:cxnSpMkLst>
            <pc:docMk/>
            <pc:sldMk cId="2548545101" sldId="326"/>
            <ac:cxnSpMk id="84" creationId="{443E2BA3-64C7-0CE4-2BEC-B23C42AD1F56}"/>
          </ac:cxnSpMkLst>
        </pc:cxnChg>
        <pc:cxnChg chg="mod">
          <ac:chgData name="Dmitriy Voloshyn" userId="ae7876fd2b2ecfed" providerId="LiveId" clId="{732C748E-11FF-4E62-9ADB-8AE13C541151}" dt="2024-04-25T15:46:51.157" v="2760"/>
          <ac:cxnSpMkLst>
            <pc:docMk/>
            <pc:sldMk cId="2548545101" sldId="326"/>
            <ac:cxnSpMk id="85" creationId="{AF27112B-39E6-2636-10C2-950F7D5217B6}"/>
          </ac:cxnSpMkLst>
        </pc:cxnChg>
        <pc:cxnChg chg="mod">
          <ac:chgData name="Dmitriy Voloshyn" userId="ae7876fd2b2ecfed" providerId="LiveId" clId="{732C748E-11FF-4E62-9ADB-8AE13C541151}" dt="2024-04-25T15:46:51.157" v="2760"/>
          <ac:cxnSpMkLst>
            <pc:docMk/>
            <pc:sldMk cId="2548545101" sldId="326"/>
            <ac:cxnSpMk id="87" creationId="{E2BECEAB-97E8-23AF-2350-15BF5830E2C4}"/>
          </ac:cxnSpMkLst>
        </pc:cxnChg>
        <pc:cxnChg chg="mod">
          <ac:chgData name="Dmitriy Voloshyn" userId="ae7876fd2b2ecfed" providerId="LiveId" clId="{732C748E-11FF-4E62-9ADB-8AE13C541151}" dt="2024-04-25T15:55:36.143" v="2883" actId="208"/>
          <ac:cxnSpMkLst>
            <pc:docMk/>
            <pc:sldMk cId="2548545101" sldId="326"/>
            <ac:cxnSpMk id="88" creationId="{A33119AC-4909-2DCB-F87A-5D4DE91C63F8}"/>
          </ac:cxnSpMkLst>
        </pc:cxnChg>
        <pc:cxnChg chg="mod">
          <ac:chgData name="Dmitriy Voloshyn" userId="ae7876fd2b2ecfed" providerId="LiveId" clId="{732C748E-11FF-4E62-9ADB-8AE13C541151}" dt="2024-04-25T15:55:36.143" v="2883" actId="208"/>
          <ac:cxnSpMkLst>
            <pc:docMk/>
            <pc:sldMk cId="2548545101" sldId="326"/>
            <ac:cxnSpMk id="91" creationId="{0C311DFA-E8E0-E5CA-9BC7-0848B1EEB28A}"/>
          </ac:cxnSpMkLst>
        </pc:cxnChg>
        <pc:cxnChg chg="mod">
          <ac:chgData name="Dmitriy Voloshyn" userId="ae7876fd2b2ecfed" providerId="LiveId" clId="{732C748E-11FF-4E62-9ADB-8AE13C541151}" dt="2024-04-25T15:55:36.143" v="2883" actId="208"/>
          <ac:cxnSpMkLst>
            <pc:docMk/>
            <pc:sldMk cId="2548545101" sldId="326"/>
            <ac:cxnSpMk id="92" creationId="{E083ADBE-CBE9-631B-BAC3-4F8F053F0CA9}"/>
          </ac:cxnSpMkLst>
        </pc:cxnChg>
        <pc:cxnChg chg="mod">
          <ac:chgData name="Dmitriy Voloshyn" userId="ae7876fd2b2ecfed" providerId="LiveId" clId="{732C748E-11FF-4E62-9ADB-8AE13C541151}" dt="2024-04-25T15:55:36.143" v="2883" actId="208"/>
          <ac:cxnSpMkLst>
            <pc:docMk/>
            <pc:sldMk cId="2548545101" sldId="326"/>
            <ac:cxnSpMk id="93" creationId="{24AA765A-29AD-8123-F857-B73C2D2CDBA9}"/>
          </ac:cxnSpMkLst>
        </pc:cxnChg>
        <pc:cxnChg chg="mod">
          <ac:chgData name="Dmitriy Voloshyn" userId="ae7876fd2b2ecfed" providerId="LiveId" clId="{732C748E-11FF-4E62-9ADB-8AE13C541151}" dt="2024-04-25T15:55:36.143" v="2883" actId="208"/>
          <ac:cxnSpMkLst>
            <pc:docMk/>
            <pc:sldMk cId="2548545101" sldId="326"/>
            <ac:cxnSpMk id="94" creationId="{7FF4EE54-E495-6CAB-44C2-F90B200FAD0F}"/>
          </ac:cxnSpMkLst>
        </pc:cxnChg>
        <pc:cxnChg chg="mod">
          <ac:chgData name="Dmitriy Voloshyn" userId="ae7876fd2b2ecfed" providerId="LiveId" clId="{732C748E-11FF-4E62-9ADB-8AE13C541151}" dt="2024-04-25T15:55:36.143" v="2883" actId="208"/>
          <ac:cxnSpMkLst>
            <pc:docMk/>
            <pc:sldMk cId="2548545101" sldId="326"/>
            <ac:cxnSpMk id="95" creationId="{0258BAC7-342F-97FF-D203-B836EDD23918}"/>
          </ac:cxnSpMkLst>
        </pc:cxnChg>
        <pc:cxnChg chg="mod">
          <ac:chgData name="Dmitriy Voloshyn" userId="ae7876fd2b2ecfed" providerId="LiveId" clId="{732C748E-11FF-4E62-9ADB-8AE13C541151}" dt="2024-04-25T15:55:36.143" v="2883" actId="208"/>
          <ac:cxnSpMkLst>
            <pc:docMk/>
            <pc:sldMk cId="2548545101" sldId="326"/>
            <ac:cxnSpMk id="96" creationId="{3A1AD799-8DB7-0602-A483-22A94E62520A}"/>
          </ac:cxnSpMkLst>
        </pc:cxnChg>
        <pc:cxnChg chg="mod">
          <ac:chgData name="Dmitriy Voloshyn" userId="ae7876fd2b2ecfed" providerId="LiveId" clId="{732C748E-11FF-4E62-9ADB-8AE13C541151}" dt="2024-04-25T15:46:51.157" v="2760"/>
          <ac:cxnSpMkLst>
            <pc:docMk/>
            <pc:sldMk cId="2548545101" sldId="326"/>
            <ac:cxnSpMk id="97" creationId="{E8A1B196-6E1A-120D-8D17-2F8372FD3F03}"/>
          </ac:cxnSpMkLst>
        </pc:cxnChg>
        <pc:cxnChg chg="mod">
          <ac:chgData name="Dmitriy Voloshyn" userId="ae7876fd2b2ecfed" providerId="LiveId" clId="{732C748E-11FF-4E62-9ADB-8AE13C541151}" dt="2024-04-25T15:55:36.143" v="2883" actId="208"/>
          <ac:cxnSpMkLst>
            <pc:docMk/>
            <pc:sldMk cId="2548545101" sldId="326"/>
            <ac:cxnSpMk id="99" creationId="{5BF29647-9D83-6719-F8EE-10EB27411DF8}"/>
          </ac:cxnSpMkLst>
        </pc:cxnChg>
        <pc:cxnChg chg="mod">
          <ac:chgData name="Dmitriy Voloshyn" userId="ae7876fd2b2ecfed" providerId="LiveId" clId="{732C748E-11FF-4E62-9ADB-8AE13C541151}" dt="2024-04-25T15:46:51.157" v="2760"/>
          <ac:cxnSpMkLst>
            <pc:docMk/>
            <pc:sldMk cId="2548545101" sldId="326"/>
            <ac:cxnSpMk id="101" creationId="{D470716D-5863-0A7C-AED3-B87BE7FD5AC2}"/>
          </ac:cxnSpMkLst>
        </pc:cxnChg>
        <pc:cxnChg chg="mod">
          <ac:chgData name="Dmitriy Voloshyn" userId="ae7876fd2b2ecfed" providerId="LiveId" clId="{732C748E-11FF-4E62-9ADB-8AE13C541151}" dt="2024-04-25T15:46:51.157" v="2760"/>
          <ac:cxnSpMkLst>
            <pc:docMk/>
            <pc:sldMk cId="2548545101" sldId="326"/>
            <ac:cxnSpMk id="102" creationId="{8C04D0E0-172F-6ED0-E6DD-E23DCBD819BF}"/>
          </ac:cxnSpMkLst>
        </pc:cxnChg>
        <pc:cxnChg chg="mod">
          <ac:chgData name="Dmitriy Voloshyn" userId="ae7876fd2b2ecfed" providerId="LiveId" clId="{732C748E-11FF-4E62-9ADB-8AE13C541151}" dt="2024-04-25T15:46:51.157" v="2760"/>
          <ac:cxnSpMkLst>
            <pc:docMk/>
            <pc:sldMk cId="2548545101" sldId="326"/>
            <ac:cxnSpMk id="103" creationId="{5CC4FC43-5E1D-6912-7E04-BAEDD18DF4D3}"/>
          </ac:cxnSpMkLst>
        </pc:cxnChg>
        <pc:cxnChg chg="mod">
          <ac:chgData name="Dmitriy Voloshyn" userId="ae7876fd2b2ecfed" providerId="LiveId" clId="{732C748E-11FF-4E62-9ADB-8AE13C541151}" dt="2024-04-25T15:55:36.143" v="2883" actId="208"/>
          <ac:cxnSpMkLst>
            <pc:docMk/>
            <pc:sldMk cId="2548545101" sldId="326"/>
            <ac:cxnSpMk id="110" creationId="{F1924EAD-4508-875B-82C0-16B3E37A66FD}"/>
          </ac:cxnSpMkLst>
        </pc:cxnChg>
        <pc:cxnChg chg="mod">
          <ac:chgData name="Dmitriy Voloshyn" userId="ae7876fd2b2ecfed" providerId="LiveId" clId="{732C748E-11FF-4E62-9ADB-8AE13C541151}" dt="2024-04-25T15:49:38.254" v="2808" actId="478"/>
          <ac:cxnSpMkLst>
            <pc:docMk/>
            <pc:sldMk cId="2548545101" sldId="326"/>
            <ac:cxnSpMk id="111" creationId="{DA7BE4B3-076D-EA96-EE82-5FF88599BD08}"/>
          </ac:cxnSpMkLst>
        </pc:cxnChg>
        <pc:cxnChg chg="mod">
          <ac:chgData name="Dmitriy Voloshyn" userId="ae7876fd2b2ecfed" providerId="LiveId" clId="{732C748E-11FF-4E62-9ADB-8AE13C541151}" dt="2024-04-25T15:46:51.157" v="2760"/>
          <ac:cxnSpMkLst>
            <pc:docMk/>
            <pc:sldMk cId="2548545101" sldId="326"/>
            <ac:cxnSpMk id="112" creationId="{542624BD-0AF5-47A0-BA88-D405FBC08F30}"/>
          </ac:cxnSpMkLst>
        </pc:cxnChg>
        <pc:cxnChg chg="mod">
          <ac:chgData name="Dmitriy Voloshyn" userId="ae7876fd2b2ecfed" providerId="LiveId" clId="{732C748E-11FF-4E62-9ADB-8AE13C541151}" dt="2024-04-25T15:55:36.143" v="2883" actId="208"/>
          <ac:cxnSpMkLst>
            <pc:docMk/>
            <pc:sldMk cId="2548545101" sldId="326"/>
            <ac:cxnSpMk id="113" creationId="{50BFFD20-F5F5-6FAB-0A3F-5FFB0454B5C4}"/>
          </ac:cxnSpMkLst>
        </pc:cxnChg>
        <pc:cxnChg chg="mod">
          <ac:chgData name="Dmitriy Voloshyn" userId="ae7876fd2b2ecfed" providerId="LiveId" clId="{732C748E-11FF-4E62-9ADB-8AE13C541151}" dt="2024-04-25T15:55:36.143" v="2883" actId="208"/>
          <ac:cxnSpMkLst>
            <pc:docMk/>
            <pc:sldMk cId="2548545101" sldId="326"/>
            <ac:cxnSpMk id="114" creationId="{90AFDB41-1443-DE43-ECAE-679C3F927001}"/>
          </ac:cxnSpMkLst>
        </pc:cxnChg>
      </pc:sldChg>
    </pc:docChg>
  </pc:docChgLst>
  <pc:docChgLst>
    <pc:chgData name="Dmitriy Voloshyn" userId="ae7876fd2b2ecfed" providerId="LiveId" clId="{886F5AA1-8D6C-40AB-B1C9-70A7A61DCA88}"/>
    <pc:docChg chg="modSld">
      <pc:chgData name="Dmitriy Voloshyn" userId="ae7876fd2b2ecfed" providerId="LiveId" clId="{886F5AA1-8D6C-40AB-B1C9-70A7A61DCA88}" dt="2024-07-23T16:17:08.422" v="14" actId="20577"/>
      <pc:docMkLst>
        <pc:docMk/>
      </pc:docMkLst>
      <pc:sldChg chg="modSp">
        <pc:chgData name="Dmitriy Voloshyn" userId="ae7876fd2b2ecfed" providerId="LiveId" clId="{886F5AA1-8D6C-40AB-B1C9-70A7A61DCA88}" dt="2024-07-23T16:16:41.623" v="4" actId="20577"/>
        <pc:sldMkLst>
          <pc:docMk/>
          <pc:sldMk cId="2049828651" sldId="333"/>
        </pc:sldMkLst>
        <pc:spChg chg="mod">
          <ac:chgData name="Dmitriy Voloshyn" userId="ae7876fd2b2ecfed" providerId="LiveId" clId="{886F5AA1-8D6C-40AB-B1C9-70A7A61DCA88}" dt="2024-07-23T16:16:41.623" v="4" actId="20577"/>
          <ac:spMkLst>
            <pc:docMk/>
            <pc:sldMk cId="2049828651" sldId="333"/>
            <ac:spMk id="18" creationId="{9E1411E3-A452-9DE7-8EBC-2D09F56DC64F}"/>
          </ac:spMkLst>
        </pc:spChg>
      </pc:sldChg>
      <pc:sldChg chg="modSp">
        <pc:chgData name="Dmitriy Voloshyn" userId="ae7876fd2b2ecfed" providerId="LiveId" clId="{886F5AA1-8D6C-40AB-B1C9-70A7A61DCA88}" dt="2024-07-23T16:17:08.422" v="14" actId="20577"/>
        <pc:sldMkLst>
          <pc:docMk/>
          <pc:sldMk cId="2168258781" sldId="334"/>
        </pc:sldMkLst>
        <pc:spChg chg="mod">
          <ac:chgData name="Dmitriy Voloshyn" userId="ae7876fd2b2ecfed" providerId="LiveId" clId="{886F5AA1-8D6C-40AB-B1C9-70A7A61DCA88}" dt="2024-07-23T16:17:08.422" v="14" actId="20577"/>
          <ac:spMkLst>
            <pc:docMk/>
            <pc:sldMk cId="2168258781" sldId="334"/>
            <ac:spMk id="18" creationId="{9E1411E3-A452-9DE7-8EBC-2D09F56DC64F}"/>
          </ac:spMkLst>
        </pc:spChg>
      </pc:sldChg>
      <pc:sldChg chg="modSp">
        <pc:chgData name="Dmitriy Voloshyn" userId="ae7876fd2b2ecfed" providerId="LiveId" clId="{886F5AA1-8D6C-40AB-B1C9-70A7A61DCA88}" dt="2024-07-23T16:16:59.917" v="9" actId="20577"/>
        <pc:sldMkLst>
          <pc:docMk/>
          <pc:sldMk cId="3161275863" sldId="337"/>
        </pc:sldMkLst>
        <pc:spChg chg="mod">
          <ac:chgData name="Dmitriy Voloshyn" userId="ae7876fd2b2ecfed" providerId="LiveId" clId="{886F5AA1-8D6C-40AB-B1C9-70A7A61DCA88}" dt="2024-07-23T16:16:59.917" v="9" actId="20577"/>
          <ac:spMkLst>
            <pc:docMk/>
            <pc:sldMk cId="3161275863" sldId="337"/>
            <ac:spMk id="18" creationId="{9E1411E3-A452-9DE7-8EBC-2D09F56DC64F}"/>
          </ac:spMkLst>
        </pc:spChg>
      </pc:sldChg>
    </pc:docChg>
  </pc:docChgLst>
  <pc:docChgLst>
    <pc:chgData name="Dmitriy Voloshyn" userId="ae7876fd2b2ecfed" providerId="LiveId" clId="{BBCBB10C-3794-4E0B-9505-838F57F765B0}"/>
    <pc:docChg chg="undo custSel addSld delSld modSld sldOrd">
      <pc:chgData name="Dmitriy Voloshyn" userId="ae7876fd2b2ecfed" providerId="LiveId" clId="{BBCBB10C-3794-4E0B-9505-838F57F765B0}" dt="2024-04-11T09:03:34.760" v="782" actId="20577"/>
      <pc:docMkLst>
        <pc:docMk/>
      </pc:docMkLst>
      <pc:sldChg chg="addSp modSp mod">
        <pc:chgData name="Dmitriy Voloshyn" userId="ae7876fd2b2ecfed" providerId="LiveId" clId="{BBCBB10C-3794-4E0B-9505-838F57F765B0}" dt="2024-04-11T08:37:27.157" v="127" actId="1076"/>
        <pc:sldMkLst>
          <pc:docMk/>
          <pc:sldMk cId="1435922933" sldId="256"/>
        </pc:sldMkLst>
        <pc:spChg chg="mod">
          <ac:chgData name="Dmitriy Voloshyn" userId="ae7876fd2b2ecfed" providerId="LiveId" clId="{BBCBB10C-3794-4E0B-9505-838F57F765B0}" dt="2024-04-11T08:33:49.415" v="53" actId="1076"/>
          <ac:spMkLst>
            <pc:docMk/>
            <pc:sldMk cId="1435922933" sldId="256"/>
            <ac:spMk id="2" creationId="{A01261E6-825A-2EEF-EFEF-23184ABC7949}"/>
          </ac:spMkLst>
        </pc:spChg>
        <pc:spChg chg="mod">
          <ac:chgData name="Dmitriy Voloshyn" userId="ae7876fd2b2ecfed" providerId="LiveId" clId="{BBCBB10C-3794-4E0B-9505-838F57F765B0}" dt="2024-04-11T08:34:32.222" v="126" actId="1076"/>
          <ac:spMkLst>
            <pc:docMk/>
            <pc:sldMk cId="1435922933" sldId="256"/>
            <ac:spMk id="3" creationId="{7D3A79D0-9009-D480-7C74-DAF92AD0C637}"/>
          </ac:spMkLst>
        </pc:spChg>
        <pc:spChg chg="add mod">
          <ac:chgData name="Dmitriy Voloshyn" userId="ae7876fd2b2ecfed" providerId="LiveId" clId="{BBCBB10C-3794-4E0B-9505-838F57F765B0}" dt="2024-04-11T08:34:26.997" v="125" actId="1076"/>
          <ac:spMkLst>
            <pc:docMk/>
            <pc:sldMk cId="1435922933" sldId="256"/>
            <ac:spMk id="4" creationId="{651E83B4-BD46-EFA5-7463-D7C040CCC4B8}"/>
          </ac:spMkLst>
        </pc:spChg>
        <pc:spChg chg="mod">
          <ac:chgData name="Dmitriy Voloshyn" userId="ae7876fd2b2ecfed" providerId="LiveId" clId="{BBCBB10C-3794-4E0B-9505-838F57F765B0}" dt="2024-04-11T08:37:27.157" v="127" actId="1076"/>
          <ac:spMkLst>
            <pc:docMk/>
            <pc:sldMk cId="1435922933" sldId="256"/>
            <ac:spMk id="8" creationId="{74212F87-EE05-AC84-DFC7-76B64C6A4E39}"/>
          </ac:spMkLst>
        </pc:spChg>
        <pc:spChg chg="mod">
          <ac:chgData name="Dmitriy Voloshyn" userId="ae7876fd2b2ecfed" providerId="LiveId" clId="{BBCBB10C-3794-4E0B-9505-838F57F765B0}" dt="2024-04-11T08:34:32.222" v="126" actId="1076"/>
          <ac:spMkLst>
            <pc:docMk/>
            <pc:sldMk cId="1435922933" sldId="256"/>
            <ac:spMk id="9" creationId="{84CC6CD3-143C-AAB7-A886-D57DB07FEF7F}"/>
          </ac:spMkLst>
        </pc:spChg>
      </pc:sldChg>
      <pc:sldChg chg="del">
        <pc:chgData name="Dmitriy Voloshyn" userId="ae7876fd2b2ecfed" providerId="LiveId" clId="{BBCBB10C-3794-4E0B-9505-838F57F765B0}" dt="2024-04-11T08:37:53.105" v="131" actId="47"/>
        <pc:sldMkLst>
          <pc:docMk/>
          <pc:sldMk cId="2051380000" sldId="284"/>
        </pc:sldMkLst>
      </pc:sldChg>
      <pc:sldChg chg="del">
        <pc:chgData name="Dmitriy Voloshyn" userId="ae7876fd2b2ecfed" providerId="LiveId" clId="{BBCBB10C-3794-4E0B-9505-838F57F765B0}" dt="2024-04-11T08:37:50.054" v="128" actId="47"/>
        <pc:sldMkLst>
          <pc:docMk/>
          <pc:sldMk cId="1329524172" sldId="285"/>
        </pc:sldMkLst>
      </pc:sldChg>
      <pc:sldChg chg="del">
        <pc:chgData name="Dmitriy Voloshyn" userId="ae7876fd2b2ecfed" providerId="LiveId" clId="{BBCBB10C-3794-4E0B-9505-838F57F765B0}" dt="2024-04-11T08:37:50.054" v="128" actId="47"/>
        <pc:sldMkLst>
          <pc:docMk/>
          <pc:sldMk cId="3730209071" sldId="286"/>
        </pc:sldMkLst>
      </pc:sldChg>
      <pc:sldChg chg="modSp mod ord modAnim">
        <pc:chgData name="Dmitriy Voloshyn" userId="ae7876fd2b2ecfed" providerId="LiveId" clId="{BBCBB10C-3794-4E0B-9505-838F57F765B0}" dt="2024-04-11T08:42:37.135" v="261" actId="1076"/>
        <pc:sldMkLst>
          <pc:docMk/>
          <pc:sldMk cId="599606575" sldId="287"/>
        </pc:sldMkLst>
        <pc:spChg chg="mod">
          <ac:chgData name="Dmitriy Voloshyn" userId="ae7876fd2b2ecfed" providerId="LiveId" clId="{BBCBB10C-3794-4E0B-9505-838F57F765B0}" dt="2024-04-11T08:38:27.358" v="259" actId="1076"/>
          <ac:spMkLst>
            <pc:docMk/>
            <pc:sldMk cId="599606575" sldId="287"/>
            <ac:spMk id="2" creationId="{48362AC6-D778-7319-14AC-E6FF20A231DB}"/>
          </ac:spMkLst>
        </pc:spChg>
        <pc:spChg chg="mod">
          <ac:chgData name="Dmitriy Voloshyn" userId="ae7876fd2b2ecfed" providerId="LiveId" clId="{BBCBB10C-3794-4E0B-9505-838F57F765B0}" dt="2024-04-11T08:38:27.358" v="259" actId="1076"/>
          <ac:spMkLst>
            <pc:docMk/>
            <pc:sldMk cId="599606575" sldId="287"/>
            <ac:spMk id="3" creationId="{805727A6-15A3-DFEB-C6AD-39CCA52B5A05}"/>
          </ac:spMkLst>
        </pc:spChg>
        <pc:spChg chg="mod">
          <ac:chgData name="Dmitriy Voloshyn" userId="ae7876fd2b2ecfed" providerId="LiveId" clId="{BBCBB10C-3794-4E0B-9505-838F57F765B0}" dt="2024-04-11T08:38:23.133" v="258" actId="207"/>
          <ac:spMkLst>
            <pc:docMk/>
            <pc:sldMk cId="599606575" sldId="287"/>
            <ac:spMk id="37" creationId="{8C69B5AA-0555-FAA8-7C4C-758E634745FE}"/>
          </ac:spMkLst>
        </pc:spChg>
        <pc:spChg chg="mod">
          <ac:chgData name="Dmitriy Voloshyn" userId="ae7876fd2b2ecfed" providerId="LiveId" clId="{BBCBB10C-3794-4E0B-9505-838F57F765B0}" dt="2024-04-11T08:42:37.135" v="261" actId="1076"/>
          <ac:spMkLst>
            <pc:docMk/>
            <pc:sldMk cId="599606575" sldId="287"/>
            <ac:spMk id="57" creationId="{F73B7385-791E-68AB-610D-BAEF13B83DBE}"/>
          </ac:spMkLst>
        </pc:spChg>
        <pc:spChg chg="mod">
          <ac:chgData name="Dmitriy Voloshyn" userId="ae7876fd2b2ecfed" providerId="LiveId" clId="{BBCBB10C-3794-4E0B-9505-838F57F765B0}" dt="2024-04-11T08:42:37.135" v="261" actId="1076"/>
          <ac:spMkLst>
            <pc:docMk/>
            <pc:sldMk cId="599606575" sldId="287"/>
            <ac:spMk id="81" creationId="{422E303B-6200-2B41-714C-4E5F279E76B9}"/>
          </ac:spMkLst>
        </pc:spChg>
        <pc:spChg chg="mod">
          <ac:chgData name="Dmitriy Voloshyn" userId="ae7876fd2b2ecfed" providerId="LiveId" clId="{BBCBB10C-3794-4E0B-9505-838F57F765B0}" dt="2024-04-11T08:38:27.358" v="259" actId="1076"/>
          <ac:spMkLst>
            <pc:docMk/>
            <pc:sldMk cId="599606575" sldId="287"/>
            <ac:spMk id="90" creationId="{F31818A2-CC67-86AF-CF90-D1DC39789CA8}"/>
          </ac:spMkLst>
        </pc:spChg>
        <pc:spChg chg="mod">
          <ac:chgData name="Dmitriy Voloshyn" userId="ae7876fd2b2ecfed" providerId="LiveId" clId="{BBCBB10C-3794-4E0B-9505-838F57F765B0}" dt="2024-04-11T08:38:27.358" v="259" actId="1076"/>
          <ac:spMkLst>
            <pc:docMk/>
            <pc:sldMk cId="599606575" sldId="287"/>
            <ac:spMk id="91" creationId="{2F3A2C65-C1C0-C8C6-406A-627B8471F8BB}"/>
          </ac:spMkLst>
        </pc:spChg>
        <pc:spChg chg="mod">
          <ac:chgData name="Dmitriy Voloshyn" userId="ae7876fd2b2ecfed" providerId="LiveId" clId="{BBCBB10C-3794-4E0B-9505-838F57F765B0}" dt="2024-04-11T08:38:27.358" v="259" actId="1076"/>
          <ac:spMkLst>
            <pc:docMk/>
            <pc:sldMk cId="599606575" sldId="287"/>
            <ac:spMk id="100" creationId="{41990D2E-7AD6-A301-5B09-CE908D752D3A}"/>
          </ac:spMkLst>
        </pc:spChg>
        <pc:grpChg chg="mod">
          <ac:chgData name="Dmitriy Voloshyn" userId="ae7876fd2b2ecfed" providerId="LiveId" clId="{BBCBB10C-3794-4E0B-9505-838F57F765B0}" dt="2024-04-11T08:42:37.135" v="261" actId="1076"/>
          <ac:grpSpMkLst>
            <pc:docMk/>
            <pc:sldMk cId="599606575" sldId="287"/>
            <ac:grpSpMk id="60" creationId="{26D4765D-DECA-BB3B-272B-D29AC91AFC09}"/>
          </ac:grpSpMkLst>
        </pc:grpChg>
        <pc:grpChg chg="mod">
          <ac:chgData name="Dmitriy Voloshyn" userId="ae7876fd2b2ecfed" providerId="LiveId" clId="{BBCBB10C-3794-4E0B-9505-838F57F765B0}" dt="2024-04-11T08:42:37.135" v="261" actId="1076"/>
          <ac:grpSpMkLst>
            <pc:docMk/>
            <pc:sldMk cId="599606575" sldId="287"/>
            <ac:grpSpMk id="70" creationId="{C68CBE75-D704-C928-DD45-3B42FA6E1666}"/>
          </ac:grpSpMkLst>
        </pc:grpChg>
        <pc:grpChg chg="mod">
          <ac:chgData name="Dmitriy Voloshyn" userId="ae7876fd2b2ecfed" providerId="LiveId" clId="{BBCBB10C-3794-4E0B-9505-838F57F765B0}" dt="2024-04-11T08:42:37.135" v="261" actId="1076"/>
          <ac:grpSpMkLst>
            <pc:docMk/>
            <pc:sldMk cId="599606575" sldId="287"/>
            <ac:grpSpMk id="82" creationId="{A6B2D5A6-909C-473C-11D4-CB7784D90AC5}"/>
          </ac:grpSpMkLst>
        </pc:grpChg>
        <pc:grpChg chg="mod">
          <ac:chgData name="Dmitriy Voloshyn" userId="ae7876fd2b2ecfed" providerId="LiveId" clId="{BBCBB10C-3794-4E0B-9505-838F57F765B0}" dt="2024-04-11T08:38:27.358" v="259" actId="1076"/>
          <ac:grpSpMkLst>
            <pc:docMk/>
            <pc:sldMk cId="599606575" sldId="287"/>
            <ac:grpSpMk id="101" creationId="{2734DC89-CC1D-34E9-7576-375759FC7742}"/>
          </ac:grpSpMkLst>
        </pc:grpChg>
        <pc:grpChg chg="mod">
          <ac:chgData name="Dmitriy Voloshyn" userId="ae7876fd2b2ecfed" providerId="LiveId" clId="{BBCBB10C-3794-4E0B-9505-838F57F765B0}" dt="2024-04-11T08:38:27.358" v="259" actId="1076"/>
          <ac:grpSpMkLst>
            <pc:docMk/>
            <pc:sldMk cId="599606575" sldId="287"/>
            <ac:grpSpMk id="102" creationId="{EFC889E1-39BC-CB95-2C82-17F680FAE85D}"/>
          </ac:grpSpMkLst>
        </pc:grpChg>
        <pc:grpChg chg="mod">
          <ac:chgData name="Dmitriy Voloshyn" userId="ae7876fd2b2ecfed" providerId="LiveId" clId="{BBCBB10C-3794-4E0B-9505-838F57F765B0}" dt="2024-04-11T08:38:27.358" v="259" actId="1076"/>
          <ac:grpSpMkLst>
            <pc:docMk/>
            <pc:sldMk cId="599606575" sldId="287"/>
            <ac:grpSpMk id="103" creationId="{E2143D6D-1C8D-70D5-7EB0-170D9E7258C2}"/>
          </ac:grpSpMkLst>
        </pc:grpChg>
        <pc:cxnChg chg="mod">
          <ac:chgData name="Dmitriy Voloshyn" userId="ae7876fd2b2ecfed" providerId="LiveId" clId="{BBCBB10C-3794-4E0B-9505-838F57F765B0}" dt="2024-04-11T08:42:37.135" v="261" actId="1076"/>
          <ac:cxnSpMkLst>
            <pc:docMk/>
            <pc:sldMk cId="599606575" sldId="287"/>
            <ac:cxnSpMk id="58" creationId="{833D4D02-0490-D277-D013-33FA1A02ECF4}"/>
          </ac:cxnSpMkLst>
        </pc:cxnChg>
        <pc:cxnChg chg="mod">
          <ac:chgData name="Dmitriy Voloshyn" userId="ae7876fd2b2ecfed" providerId="LiveId" clId="{BBCBB10C-3794-4E0B-9505-838F57F765B0}" dt="2024-04-11T08:42:37.135" v="261" actId="1076"/>
          <ac:cxnSpMkLst>
            <pc:docMk/>
            <pc:sldMk cId="599606575" sldId="287"/>
            <ac:cxnSpMk id="59" creationId="{69DEFD84-2073-4876-A0C8-B67B8D348D1E}"/>
          </ac:cxnSpMkLst>
        </pc:cxnChg>
      </pc:sldChg>
      <pc:sldChg chg="modSp mod">
        <pc:chgData name="Dmitriy Voloshyn" userId="ae7876fd2b2ecfed" providerId="LiveId" clId="{BBCBB10C-3794-4E0B-9505-838F57F765B0}" dt="2024-04-11T08:48:11.892" v="381" actId="207"/>
        <pc:sldMkLst>
          <pc:docMk/>
          <pc:sldMk cId="1336896610" sldId="289"/>
        </pc:sldMkLst>
        <pc:spChg chg="mod">
          <ac:chgData name="Dmitriy Voloshyn" userId="ae7876fd2b2ecfed" providerId="LiveId" clId="{BBCBB10C-3794-4E0B-9505-838F57F765B0}" dt="2024-04-11T08:48:11.892" v="381" actId="207"/>
          <ac:spMkLst>
            <pc:docMk/>
            <pc:sldMk cId="1336896610" sldId="289"/>
            <ac:spMk id="67" creationId="{77674E02-2F8B-7F4B-DBB7-4B9BC9D3E172}"/>
          </ac:spMkLst>
        </pc:spChg>
      </pc:sldChg>
      <pc:sldChg chg="del">
        <pc:chgData name="Dmitriy Voloshyn" userId="ae7876fd2b2ecfed" providerId="LiveId" clId="{BBCBB10C-3794-4E0B-9505-838F57F765B0}" dt="2024-04-11T08:37:50.054" v="128" actId="47"/>
        <pc:sldMkLst>
          <pc:docMk/>
          <pc:sldMk cId="1738100120" sldId="290"/>
        </pc:sldMkLst>
      </pc:sldChg>
      <pc:sldChg chg="del">
        <pc:chgData name="Dmitriy Voloshyn" userId="ae7876fd2b2ecfed" providerId="LiveId" clId="{BBCBB10C-3794-4E0B-9505-838F57F765B0}" dt="2024-04-11T08:37:50.054" v="128" actId="47"/>
        <pc:sldMkLst>
          <pc:docMk/>
          <pc:sldMk cId="4035388667" sldId="291"/>
        </pc:sldMkLst>
      </pc:sldChg>
      <pc:sldChg chg="del">
        <pc:chgData name="Dmitriy Voloshyn" userId="ae7876fd2b2ecfed" providerId="LiveId" clId="{BBCBB10C-3794-4E0B-9505-838F57F765B0}" dt="2024-04-11T08:37:50.054" v="128" actId="47"/>
        <pc:sldMkLst>
          <pc:docMk/>
          <pc:sldMk cId="1061206817" sldId="292"/>
        </pc:sldMkLst>
      </pc:sldChg>
      <pc:sldChg chg="addSp modSp mod modAnim">
        <pc:chgData name="Dmitriy Voloshyn" userId="ae7876fd2b2ecfed" providerId="LiveId" clId="{BBCBB10C-3794-4E0B-9505-838F57F765B0}" dt="2024-04-11T08:58:23.938" v="382" actId="1076"/>
        <pc:sldMkLst>
          <pc:docMk/>
          <pc:sldMk cId="11934266" sldId="293"/>
        </pc:sldMkLst>
        <pc:spChg chg="add mod">
          <ac:chgData name="Dmitriy Voloshyn" userId="ae7876fd2b2ecfed" providerId="LiveId" clId="{BBCBB10C-3794-4E0B-9505-838F57F765B0}" dt="2024-04-11T08:58:23.938" v="382" actId="1076"/>
          <ac:spMkLst>
            <pc:docMk/>
            <pc:sldMk cId="11934266" sldId="293"/>
            <ac:spMk id="2" creationId="{308AD6AA-55DB-4A5A-7CE9-A7C2E54D5A88}"/>
          </ac:spMkLst>
        </pc:spChg>
      </pc:sldChg>
      <pc:sldChg chg="mod ord modShow">
        <pc:chgData name="Dmitriy Voloshyn" userId="ae7876fd2b2ecfed" providerId="LiveId" clId="{BBCBB10C-3794-4E0B-9505-838F57F765B0}" dt="2024-04-11T08:47:09.413" v="327" actId="729"/>
        <pc:sldMkLst>
          <pc:docMk/>
          <pc:sldMk cId="2281093151" sldId="295"/>
        </pc:sldMkLst>
      </pc:sldChg>
      <pc:sldChg chg="del">
        <pc:chgData name="Dmitriy Voloshyn" userId="ae7876fd2b2ecfed" providerId="LiveId" clId="{BBCBB10C-3794-4E0B-9505-838F57F765B0}" dt="2024-04-11T08:47:05.196" v="326" actId="47"/>
        <pc:sldMkLst>
          <pc:docMk/>
          <pc:sldMk cId="1372493616" sldId="296"/>
        </pc:sldMkLst>
      </pc:sldChg>
      <pc:sldChg chg="del">
        <pc:chgData name="Dmitriy Voloshyn" userId="ae7876fd2b2ecfed" providerId="LiveId" clId="{BBCBB10C-3794-4E0B-9505-838F57F765B0}" dt="2024-04-11T08:47:05.196" v="326" actId="47"/>
        <pc:sldMkLst>
          <pc:docMk/>
          <pc:sldMk cId="1254783274" sldId="297"/>
        </pc:sldMkLst>
      </pc:sldChg>
      <pc:sldChg chg="del">
        <pc:chgData name="Dmitriy Voloshyn" userId="ae7876fd2b2ecfed" providerId="LiveId" clId="{BBCBB10C-3794-4E0B-9505-838F57F765B0}" dt="2024-04-11T08:45:59.650" v="323" actId="47"/>
        <pc:sldMkLst>
          <pc:docMk/>
          <pc:sldMk cId="3928225646" sldId="298"/>
        </pc:sldMkLst>
      </pc:sldChg>
      <pc:sldChg chg="del">
        <pc:chgData name="Dmitriy Voloshyn" userId="ae7876fd2b2ecfed" providerId="LiveId" clId="{BBCBB10C-3794-4E0B-9505-838F57F765B0}" dt="2024-04-11T08:45:59.650" v="323" actId="47"/>
        <pc:sldMkLst>
          <pc:docMk/>
          <pc:sldMk cId="490012385" sldId="299"/>
        </pc:sldMkLst>
      </pc:sldChg>
      <pc:sldChg chg="del">
        <pc:chgData name="Dmitriy Voloshyn" userId="ae7876fd2b2ecfed" providerId="LiveId" clId="{BBCBB10C-3794-4E0B-9505-838F57F765B0}" dt="2024-04-11T08:45:59.650" v="323" actId="47"/>
        <pc:sldMkLst>
          <pc:docMk/>
          <pc:sldMk cId="3835537210" sldId="300"/>
        </pc:sldMkLst>
      </pc:sldChg>
      <pc:sldChg chg="del">
        <pc:chgData name="Dmitriy Voloshyn" userId="ae7876fd2b2ecfed" providerId="LiveId" clId="{BBCBB10C-3794-4E0B-9505-838F57F765B0}" dt="2024-04-11T08:47:05.196" v="326" actId="47"/>
        <pc:sldMkLst>
          <pc:docMk/>
          <pc:sldMk cId="2331396017" sldId="301"/>
        </pc:sldMkLst>
      </pc:sldChg>
      <pc:sldChg chg="del">
        <pc:chgData name="Dmitriy Voloshyn" userId="ae7876fd2b2ecfed" providerId="LiveId" clId="{BBCBB10C-3794-4E0B-9505-838F57F765B0}" dt="2024-04-11T08:45:59.650" v="323" actId="47"/>
        <pc:sldMkLst>
          <pc:docMk/>
          <pc:sldMk cId="2256010437" sldId="303"/>
        </pc:sldMkLst>
      </pc:sldChg>
      <pc:sldChg chg="del">
        <pc:chgData name="Dmitriy Voloshyn" userId="ae7876fd2b2ecfed" providerId="LiveId" clId="{BBCBB10C-3794-4E0B-9505-838F57F765B0}" dt="2024-04-11T08:37:50.054" v="128" actId="47"/>
        <pc:sldMkLst>
          <pc:docMk/>
          <pc:sldMk cId="1296889503" sldId="304"/>
        </pc:sldMkLst>
      </pc:sldChg>
      <pc:sldChg chg="del">
        <pc:chgData name="Dmitriy Voloshyn" userId="ae7876fd2b2ecfed" providerId="LiveId" clId="{BBCBB10C-3794-4E0B-9505-838F57F765B0}" dt="2024-04-11T08:37:50.054" v="128" actId="47"/>
        <pc:sldMkLst>
          <pc:docMk/>
          <pc:sldMk cId="2779748732" sldId="305"/>
        </pc:sldMkLst>
      </pc:sldChg>
      <pc:sldChg chg="del">
        <pc:chgData name="Dmitriy Voloshyn" userId="ae7876fd2b2ecfed" providerId="LiveId" clId="{BBCBB10C-3794-4E0B-9505-838F57F765B0}" dt="2024-04-11T08:37:50.054" v="128" actId="47"/>
        <pc:sldMkLst>
          <pc:docMk/>
          <pc:sldMk cId="2030405150" sldId="306"/>
        </pc:sldMkLst>
      </pc:sldChg>
      <pc:sldChg chg="addSp delSp modSp new mod modAnim">
        <pc:chgData name="Dmitriy Voloshyn" userId="ae7876fd2b2ecfed" providerId="LiveId" clId="{BBCBB10C-3794-4E0B-9505-838F57F765B0}" dt="2024-04-11T09:03:34.760" v="782" actId="20577"/>
        <pc:sldMkLst>
          <pc:docMk/>
          <pc:sldMk cId="2349647039" sldId="315"/>
        </pc:sldMkLst>
        <pc:spChg chg="del">
          <ac:chgData name="Dmitriy Voloshyn" userId="ae7876fd2b2ecfed" providerId="LiveId" clId="{BBCBB10C-3794-4E0B-9505-838F57F765B0}" dt="2024-04-11T08:58:37.491" v="384" actId="478"/>
          <ac:spMkLst>
            <pc:docMk/>
            <pc:sldMk cId="2349647039" sldId="315"/>
            <ac:spMk id="2" creationId="{ED6BF1B5-E245-DE8C-9F8C-F042333BE6EC}"/>
          </ac:spMkLst>
        </pc:spChg>
        <pc:spChg chg="del">
          <ac:chgData name="Dmitriy Voloshyn" userId="ae7876fd2b2ecfed" providerId="LiveId" clId="{BBCBB10C-3794-4E0B-9505-838F57F765B0}" dt="2024-04-11T08:58:37.491" v="384" actId="478"/>
          <ac:spMkLst>
            <pc:docMk/>
            <pc:sldMk cId="2349647039" sldId="315"/>
            <ac:spMk id="3" creationId="{0E142C5F-4B2D-A7B6-6A0B-9A336DD83D45}"/>
          </ac:spMkLst>
        </pc:spChg>
        <pc:spChg chg="add mod">
          <ac:chgData name="Dmitriy Voloshyn" userId="ae7876fd2b2ecfed" providerId="LiveId" clId="{BBCBB10C-3794-4E0B-9505-838F57F765B0}" dt="2024-04-11T08:58:50.044" v="404" actId="20577"/>
          <ac:spMkLst>
            <pc:docMk/>
            <pc:sldMk cId="2349647039" sldId="315"/>
            <ac:spMk id="4" creationId="{AC72957C-0191-3C21-832B-6FEDE9F40173}"/>
          </ac:spMkLst>
        </pc:spChg>
        <pc:spChg chg="add mod">
          <ac:chgData name="Dmitriy Voloshyn" userId="ae7876fd2b2ecfed" providerId="LiveId" clId="{BBCBB10C-3794-4E0B-9505-838F57F765B0}" dt="2024-04-11T08:59:07.881" v="406" actId="1076"/>
          <ac:spMkLst>
            <pc:docMk/>
            <pc:sldMk cId="2349647039" sldId="315"/>
            <ac:spMk id="5" creationId="{E44B8741-575A-B9DE-4945-A5AABFF6E2C1}"/>
          </ac:spMkLst>
        </pc:spChg>
        <pc:spChg chg="add mod">
          <ac:chgData name="Dmitriy Voloshyn" userId="ae7876fd2b2ecfed" providerId="LiveId" clId="{BBCBB10C-3794-4E0B-9505-838F57F765B0}" dt="2024-04-11T09:01:04.903" v="710" actId="1076"/>
          <ac:spMkLst>
            <pc:docMk/>
            <pc:sldMk cId="2349647039" sldId="315"/>
            <ac:spMk id="6" creationId="{7133417E-0174-25EF-CD16-4F70EBE6FB5F}"/>
          </ac:spMkLst>
        </pc:spChg>
        <pc:spChg chg="add mod">
          <ac:chgData name="Dmitriy Voloshyn" userId="ae7876fd2b2ecfed" providerId="LiveId" clId="{BBCBB10C-3794-4E0B-9505-838F57F765B0}" dt="2024-04-11T09:01:06.471" v="711" actId="1076"/>
          <ac:spMkLst>
            <pc:docMk/>
            <pc:sldMk cId="2349647039" sldId="315"/>
            <ac:spMk id="7" creationId="{7CB457C5-48B9-2312-368F-E90F9074177C}"/>
          </ac:spMkLst>
        </pc:spChg>
        <pc:spChg chg="add mod">
          <ac:chgData name="Dmitriy Voloshyn" userId="ae7876fd2b2ecfed" providerId="LiveId" clId="{BBCBB10C-3794-4E0B-9505-838F57F765B0}" dt="2024-04-11T09:03:23.832" v="723" actId="20577"/>
          <ac:spMkLst>
            <pc:docMk/>
            <pc:sldMk cId="2349647039" sldId="315"/>
            <ac:spMk id="8" creationId="{A76DECCC-EF0D-3A74-361D-DB0F645C5731}"/>
          </ac:spMkLst>
        </pc:spChg>
        <pc:spChg chg="add mod">
          <ac:chgData name="Dmitriy Voloshyn" userId="ae7876fd2b2ecfed" providerId="LiveId" clId="{BBCBB10C-3794-4E0B-9505-838F57F765B0}" dt="2024-04-11T09:03:13.982" v="715" actId="1076"/>
          <ac:spMkLst>
            <pc:docMk/>
            <pc:sldMk cId="2349647039" sldId="315"/>
            <ac:spMk id="9" creationId="{0D779602-A663-5B0E-9CF1-68FE85E0A568}"/>
          </ac:spMkLst>
        </pc:spChg>
        <pc:spChg chg="add mod">
          <ac:chgData name="Dmitriy Voloshyn" userId="ae7876fd2b2ecfed" providerId="LiveId" clId="{BBCBB10C-3794-4E0B-9505-838F57F765B0}" dt="2024-04-11T09:03:34.760" v="782" actId="20577"/>
          <ac:spMkLst>
            <pc:docMk/>
            <pc:sldMk cId="2349647039" sldId="315"/>
            <ac:spMk id="10" creationId="{3331B316-74DF-6A0F-45C5-4A845ADDA74E}"/>
          </ac:spMkLst>
        </pc:spChg>
        <pc:spChg chg="add mod">
          <ac:chgData name="Dmitriy Voloshyn" userId="ae7876fd2b2ecfed" providerId="LiveId" clId="{BBCBB10C-3794-4E0B-9505-838F57F765B0}" dt="2024-04-11T09:01:03.245" v="709" actId="571"/>
          <ac:spMkLst>
            <pc:docMk/>
            <pc:sldMk cId="2349647039" sldId="315"/>
            <ac:spMk id="11" creationId="{E7241477-842F-18AF-CDC1-DE76DC0616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5917E-C1AF-45DE-984E-E87480E8E99D}"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FC6BC-EA61-43E6-ABF4-5DC9856306E3}" type="slidenum">
              <a:rPr lang="en-US" smtClean="0"/>
              <a:t>‹#›</a:t>
            </a:fld>
            <a:endParaRPr lang="en-US"/>
          </a:p>
        </p:txBody>
      </p:sp>
    </p:spTree>
    <p:extLst>
      <p:ext uri="{BB962C8B-B14F-4D97-AF65-F5344CB8AC3E}">
        <p14:creationId xmlns:p14="http://schemas.microsoft.com/office/powerpoint/2010/main" val="210093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1</a:t>
            </a:fld>
            <a:endParaRPr lang="en-US"/>
          </a:p>
        </p:txBody>
      </p:sp>
    </p:spTree>
    <p:extLst>
      <p:ext uri="{BB962C8B-B14F-4D97-AF65-F5344CB8AC3E}">
        <p14:creationId xmlns:p14="http://schemas.microsoft.com/office/powerpoint/2010/main" val="2430186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13</a:t>
            </a:fld>
            <a:endParaRPr lang="en-US"/>
          </a:p>
        </p:txBody>
      </p:sp>
    </p:spTree>
    <p:extLst>
      <p:ext uri="{BB962C8B-B14F-4D97-AF65-F5344CB8AC3E}">
        <p14:creationId xmlns:p14="http://schemas.microsoft.com/office/powerpoint/2010/main" val="3390572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14</a:t>
            </a:fld>
            <a:endParaRPr lang="en-US"/>
          </a:p>
        </p:txBody>
      </p:sp>
    </p:spTree>
    <p:extLst>
      <p:ext uri="{BB962C8B-B14F-4D97-AF65-F5344CB8AC3E}">
        <p14:creationId xmlns:p14="http://schemas.microsoft.com/office/powerpoint/2010/main" val="2765311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15</a:t>
            </a:fld>
            <a:endParaRPr lang="en-US"/>
          </a:p>
        </p:txBody>
      </p:sp>
    </p:spTree>
    <p:extLst>
      <p:ext uri="{BB962C8B-B14F-4D97-AF65-F5344CB8AC3E}">
        <p14:creationId xmlns:p14="http://schemas.microsoft.com/office/powerpoint/2010/main" val="1964904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16</a:t>
            </a:fld>
            <a:endParaRPr lang="en-US"/>
          </a:p>
        </p:txBody>
      </p:sp>
    </p:spTree>
    <p:extLst>
      <p:ext uri="{BB962C8B-B14F-4D97-AF65-F5344CB8AC3E}">
        <p14:creationId xmlns:p14="http://schemas.microsoft.com/office/powerpoint/2010/main" val="1464956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20</a:t>
            </a:fld>
            <a:endParaRPr lang="en-US"/>
          </a:p>
        </p:txBody>
      </p:sp>
    </p:spTree>
    <p:extLst>
      <p:ext uri="{BB962C8B-B14F-4D97-AF65-F5344CB8AC3E}">
        <p14:creationId xmlns:p14="http://schemas.microsoft.com/office/powerpoint/2010/main" val="1017101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21</a:t>
            </a:fld>
            <a:endParaRPr lang="en-US"/>
          </a:p>
        </p:txBody>
      </p:sp>
    </p:spTree>
    <p:extLst>
      <p:ext uri="{BB962C8B-B14F-4D97-AF65-F5344CB8AC3E}">
        <p14:creationId xmlns:p14="http://schemas.microsoft.com/office/powerpoint/2010/main" val="659554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22</a:t>
            </a:fld>
            <a:endParaRPr lang="en-US"/>
          </a:p>
        </p:txBody>
      </p:sp>
    </p:spTree>
    <p:extLst>
      <p:ext uri="{BB962C8B-B14F-4D97-AF65-F5344CB8AC3E}">
        <p14:creationId xmlns:p14="http://schemas.microsoft.com/office/powerpoint/2010/main" val="2179731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23</a:t>
            </a:fld>
            <a:endParaRPr lang="en-US"/>
          </a:p>
        </p:txBody>
      </p:sp>
    </p:spTree>
    <p:extLst>
      <p:ext uri="{BB962C8B-B14F-4D97-AF65-F5344CB8AC3E}">
        <p14:creationId xmlns:p14="http://schemas.microsoft.com/office/powerpoint/2010/main" val="42594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24</a:t>
            </a:fld>
            <a:endParaRPr lang="en-US"/>
          </a:p>
        </p:txBody>
      </p:sp>
    </p:spTree>
    <p:extLst>
      <p:ext uri="{BB962C8B-B14F-4D97-AF65-F5344CB8AC3E}">
        <p14:creationId xmlns:p14="http://schemas.microsoft.com/office/powerpoint/2010/main" val="4218085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30</a:t>
            </a:fld>
            <a:endParaRPr lang="en-US"/>
          </a:p>
        </p:txBody>
      </p:sp>
    </p:spTree>
    <p:extLst>
      <p:ext uri="{BB962C8B-B14F-4D97-AF65-F5344CB8AC3E}">
        <p14:creationId xmlns:p14="http://schemas.microsoft.com/office/powerpoint/2010/main" val="2282546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2</a:t>
            </a:fld>
            <a:endParaRPr lang="en-US"/>
          </a:p>
        </p:txBody>
      </p:sp>
    </p:spTree>
    <p:extLst>
      <p:ext uri="{BB962C8B-B14F-4D97-AF65-F5344CB8AC3E}">
        <p14:creationId xmlns:p14="http://schemas.microsoft.com/office/powerpoint/2010/main" val="85370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32</a:t>
            </a:fld>
            <a:endParaRPr lang="en-US"/>
          </a:p>
        </p:txBody>
      </p:sp>
    </p:spTree>
    <p:extLst>
      <p:ext uri="{BB962C8B-B14F-4D97-AF65-F5344CB8AC3E}">
        <p14:creationId xmlns:p14="http://schemas.microsoft.com/office/powerpoint/2010/main" val="1588024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50000"/>
                        <a:lumOff val="50000"/>
                      </a:schemeClr>
                    </a:solidFill>
                  </a:rPr>
                  <a:t>We usually denote an element of </a:t>
                </a:r>
                <a14:m>
                  <m:oMath xmlns:m="http://schemas.openxmlformats.org/officeDocument/2006/math">
                    <m:r>
                      <a:rPr lang="en-US" sz="1200" b="0" i="1" smtClean="0">
                        <a:solidFill>
                          <a:schemeClr val="tx1">
                            <a:lumMod val="50000"/>
                            <a:lumOff val="50000"/>
                          </a:schemeClr>
                        </a:solidFill>
                        <a:latin typeface="Cambria Math" panose="02040503050406030204" pitchFamily="18" charset="0"/>
                      </a:rPr>
                      <m:t>𝐺</m:t>
                    </m:r>
                  </m:oMath>
                </a14:m>
                <a:r>
                  <a:rPr lang="en-US" sz="1200" dirty="0">
                    <a:solidFill>
                      <a:schemeClr val="tx1">
                        <a:lumMod val="50000"/>
                        <a:lumOff val="50000"/>
                      </a:schemeClr>
                    </a:solidFill>
                  </a:rPr>
                  <a:t> by </a:t>
                </a:r>
                <a14:m>
                  <m:oMath xmlns:m="http://schemas.openxmlformats.org/officeDocument/2006/math">
                    <m:r>
                      <a:rPr lang="en-US" sz="1200" b="0" i="1" smtClean="0">
                        <a:solidFill>
                          <a:schemeClr val="tx1">
                            <a:lumMod val="50000"/>
                            <a:lumOff val="50000"/>
                          </a:schemeClr>
                        </a:solidFill>
                        <a:latin typeface="Cambria Math" panose="02040503050406030204" pitchFamily="18" charset="0"/>
                      </a:rPr>
                      <m:t>𝑈</m:t>
                    </m:r>
                  </m:oMath>
                </a14:m>
                <a:r>
                  <a:rPr lang="en-US" sz="1200" dirty="0">
                    <a:solidFill>
                      <a:schemeClr val="tx1">
                        <a:lumMod val="50000"/>
                        <a:lumOff val="50000"/>
                      </a:schemeClr>
                    </a:solidFill>
                  </a:rPr>
                  <a:t> in the case of dagger instead of </a:t>
                </a:r>
                <a14:m>
                  <m:oMath xmlns:m="http://schemas.openxmlformats.org/officeDocument/2006/math">
                    <m:r>
                      <a:rPr lang="en-US" sz="1200" b="0" i="1" smtClean="0">
                        <a:solidFill>
                          <a:schemeClr val="tx1">
                            <a:lumMod val="50000"/>
                            <a:lumOff val="50000"/>
                          </a:schemeClr>
                        </a:solidFill>
                        <a:latin typeface="Cambria Math" panose="02040503050406030204" pitchFamily="18" charset="0"/>
                      </a:rPr>
                      <m:t>𝑋</m:t>
                    </m:r>
                  </m:oMath>
                </a14:m>
                <a:r>
                  <a:rPr lang="en-US" sz="1200" dirty="0">
                    <a:solidFill>
                      <a:schemeClr val="tx1">
                        <a:lumMod val="50000"/>
                        <a:lumOff val="50000"/>
                      </a:schemeClr>
                    </a:solidFill>
                  </a:rPr>
                  <a:t>, because of the relation with the double, where </a:t>
                </a:r>
                <a14:m>
                  <m:oMath xmlns:m="http://schemas.openxmlformats.org/officeDocument/2006/math">
                    <m:r>
                      <a:rPr lang="en-US" sz="1200" b="0" i="1" smtClean="0">
                        <a:solidFill>
                          <a:schemeClr val="tx1">
                            <a:lumMod val="50000"/>
                            <a:lumOff val="50000"/>
                          </a:schemeClr>
                        </a:solidFill>
                        <a:latin typeface="Cambria Math" panose="02040503050406030204" pitchFamily="18" charset="0"/>
                      </a:rPr>
                      <m:t>𝑈</m:t>
                    </m:r>
                    <m:r>
                      <a:rPr lang="en-US" sz="1200" b="0" i="1" smtClean="0">
                        <a:solidFill>
                          <a:schemeClr val="tx1">
                            <a:lumMod val="50000"/>
                            <a:lumOff val="50000"/>
                          </a:schemeClr>
                        </a:solidFill>
                        <a:latin typeface="Cambria Math" panose="02040503050406030204" pitchFamily="18" charset="0"/>
                      </a:rPr>
                      <m:t>=</m:t>
                    </m:r>
                    <m:sSup>
                      <m:sSupPr>
                        <m:ctrlPr>
                          <a:rPr lang="en-US" sz="1200" b="0" i="1" smtClean="0">
                            <a:solidFill>
                              <a:schemeClr val="tx1">
                                <a:lumMod val="50000"/>
                                <a:lumOff val="50000"/>
                              </a:schemeClr>
                            </a:solidFill>
                            <a:latin typeface="Cambria Math" panose="02040503050406030204" pitchFamily="18" charset="0"/>
                          </a:rPr>
                        </m:ctrlPr>
                      </m:sSupPr>
                      <m:e>
                        <m:r>
                          <a:rPr lang="en-US" sz="1200" b="0" i="1" smtClean="0">
                            <a:solidFill>
                              <a:schemeClr val="tx1">
                                <a:lumMod val="50000"/>
                                <a:lumOff val="50000"/>
                              </a:schemeClr>
                            </a:solidFill>
                            <a:latin typeface="Cambria Math" panose="02040503050406030204" pitchFamily="18" charset="0"/>
                          </a:rPr>
                          <m:t>𝑋</m:t>
                        </m:r>
                      </m:e>
                      <m:sup>
                        <m:r>
                          <a:rPr lang="en-US" sz="1200" b="0" i="1" smtClean="0">
                            <a:solidFill>
                              <a:schemeClr val="tx1">
                                <a:lumMod val="50000"/>
                                <a:lumOff val="50000"/>
                              </a:schemeClr>
                            </a:solidFill>
                            <a:latin typeface="Cambria Math" panose="02040503050406030204" pitchFamily="18" charset="0"/>
                          </a:rPr>
                          <m:t>−1</m:t>
                        </m:r>
                      </m:sup>
                    </m:sSup>
                    <m:r>
                      <a:rPr lang="en-US" sz="1200" b="0" i="1" smtClean="0">
                        <a:solidFill>
                          <a:schemeClr val="tx1">
                            <a:lumMod val="50000"/>
                            <a:lumOff val="50000"/>
                          </a:schemeClr>
                        </a:solidFill>
                        <a:latin typeface="Cambria Math" panose="02040503050406030204" pitchFamily="18" charset="0"/>
                      </a:rPr>
                      <m:t>𝑌</m:t>
                    </m:r>
                  </m:oMath>
                </a14:m>
                <a:r>
                  <a:rPr lang="en-US" sz="1200" dirty="0">
                    <a:solidFill>
                      <a:schemeClr val="tx1">
                        <a:lumMod val="50000"/>
                        <a:lumOff val="50000"/>
                      </a:schemeClr>
                    </a:solidFill>
                  </a:rPr>
                  <a:t> (see</a:t>
                </a:r>
                <a:r>
                  <a:rPr lang="en-US" sz="1200" baseline="0" dirty="0">
                    <a:solidFill>
                      <a:schemeClr val="tx1">
                        <a:lumMod val="50000"/>
                        <a:lumOff val="50000"/>
                      </a:schemeClr>
                    </a:solidFill>
                  </a:rPr>
                  <a:t> a Poisson map that relates the double with the dagger).</a:t>
                </a:r>
                <a:endParaRPr lang="en-US" sz="1200" dirty="0">
                  <a:solidFill>
                    <a:schemeClr val="tx1">
                      <a:lumMod val="50000"/>
                      <a:lumOff val="50000"/>
                    </a:schemeClr>
                  </a:solidFill>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50000"/>
                        <a:lumOff val="50000"/>
                      </a:schemeClr>
                    </a:solidFill>
                  </a:rPr>
                  <a:t>We usually denote an element of </a:t>
                </a:r>
                <a:r>
                  <a:rPr lang="en-US" sz="1200" b="0" i="0">
                    <a:solidFill>
                      <a:schemeClr val="tx1">
                        <a:lumMod val="50000"/>
                        <a:lumOff val="50000"/>
                      </a:schemeClr>
                    </a:solidFill>
                    <a:latin typeface="Cambria Math" panose="02040503050406030204" pitchFamily="18" charset="0"/>
                  </a:rPr>
                  <a:t>𝐺</a:t>
                </a:r>
                <a:r>
                  <a:rPr lang="en-US" sz="1200" dirty="0">
                    <a:solidFill>
                      <a:schemeClr val="tx1">
                        <a:lumMod val="50000"/>
                        <a:lumOff val="50000"/>
                      </a:schemeClr>
                    </a:solidFill>
                  </a:rPr>
                  <a:t> by </a:t>
                </a:r>
                <a:r>
                  <a:rPr lang="en-US" sz="1200" b="0" i="0">
                    <a:solidFill>
                      <a:schemeClr val="tx1">
                        <a:lumMod val="50000"/>
                        <a:lumOff val="50000"/>
                      </a:schemeClr>
                    </a:solidFill>
                    <a:latin typeface="Cambria Math" panose="02040503050406030204" pitchFamily="18" charset="0"/>
                  </a:rPr>
                  <a:t>𝑈</a:t>
                </a:r>
                <a:r>
                  <a:rPr lang="en-US" sz="1200" dirty="0">
                    <a:solidFill>
                      <a:schemeClr val="tx1">
                        <a:lumMod val="50000"/>
                        <a:lumOff val="50000"/>
                      </a:schemeClr>
                    </a:solidFill>
                  </a:rPr>
                  <a:t> in the case of dagger instead of </a:t>
                </a:r>
                <a:r>
                  <a:rPr lang="en-US" sz="1200" b="0" i="0">
                    <a:solidFill>
                      <a:schemeClr val="tx1">
                        <a:lumMod val="50000"/>
                        <a:lumOff val="50000"/>
                      </a:schemeClr>
                    </a:solidFill>
                    <a:latin typeface="Cambria Math" panose="02040503050406030204" pitchFamily="18" charset="0"/>
                  </a:rPr>
                  <a:t>𝑋</a:t>
                </a:r>
                <a:r>
                  <a:rPr lang="en-US" sz="1200" dirty="0">
                    <a:solidFill>
                      <a:schemeClr val="tx1">
                        <a:lumMod val="50000"/>
                        <a:lumOff val="50000"/>
                      </a:schemeClr>
                    </a:solidFill>
                  </a:rPr>
                  <a:t>, because of the relation with the double, where </a:t>
                </a:r>
                <a:r>
                  <a:rPr lang="en-US" sz="1200" b="0" i="0">
                    <a:solidFill>
                      <a:schemeClr val="tx1">
                        <a:lumMod val="50000"/>
                        <a:lumOff val="50000"/>
                      </a:schemeClr>
                    </a:solidFill>
                    <a:latin typeface="Cambria Math" panose="02040503050406030204" pitchFamily="18" charset="0"/>
                  </a:rPr>
                  <a:t>𝑈=𝑋^(−1) 𝑌</a:t>
                </a:r>
                <a:r>
                  <a:rPr lang="en-US" sz="1200" dirty="0">
                    <a:solidFill>
                      <a:schemeClr val="tx1">
                        <a:lumMod val="50000"/>
                        <a:lumOff val="50000"/>
                      </a:schemeClr>
                    </a:solidFill>
                  </a:rPr>
                  <a:t> (see</a:t>
                </a:r>
                <a:r>
                  <a:rPr lang="en-US" sz="1200" baseline="0" dirty="0">
                    <a:solidFill>
                      <a:schemeClr val="tx1">
                        <a:lumMod val="50000"/>
                        <a:lumOff val="50000"/>
                      </a:schemeClr>
                    </a:solidFill>
                  </a:rPr>
                  <a:t> a Poisson map that relates the double with the dagger).</a:t>
                </a:r>
                <a:endParaRPr lang="en-US" sz="1200" dirty="0">
                  <a:solidFill>
                    <a:schemeClr val="tx1">
                      <a:lumMod val="50000"/>
                      <a:lumOff val="50000"/>
                    </a:schemeClr>
                  </a:solidFill>
                </a:endParaRPr>
              </a:p>
              <a:p>
                <a:endParaRPr lang="en-US" dirty="0"/>
              </a:p>
            </p:txBody>
          </p:sp>
        </mc:Fallback>
      </mc:AlternateContent>
      <p:sp>
        <p:nvSpPr>
          <p:cNvPr id="4" name="Slide Number Placeholder 3"/>
          <p:cNvSpPr>
            <a:spLocks noGrp="1"/>
          </p:cNvSpPr>
          <p:nvPr>
            <p:ph type="sldNum" sz="quarter" idx="5"/>
          </p:nvPr>
        </p:nvSpPr>
        <p:spPr/>
        <p:txBody>
          <a:bodyPr/>
          <a:lstStyle/>
          <a:p>
            <a:fld id="{C0EFC6BC-EA61-43E6-ABF4-5DC9856306E3}" type="slidenum">
              <a:rPr lang="en-US" smtClean="0"/>
              <a:t>36</a:t>
            </a:fld>
            <a:endParaRPr lang="en-US"/>
          </a:p>
        </p:txBody>
      </p:sp>
    </p:spTree>
    <p:extLst>
      <p:ext uri="{BB962C8B-B14F-4D97-AF65-F5344CB8AC3E}">
        <p14:creationId xmlns:p14="http://schemas.microsoft.com/office/powerpoint/2010/main" val="4115950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37</a:t>
            </a:fld>
            <a:endParaRPr lang="en-US"/>
          </a:p>
        </p:txBody>
      </p:sp>
    </p:spTree>
    <p:extLst>
      <p:ext uri="{BB962C8B-B14F-4D97-AF65-F5344CB8AC3E}">
        <p14:creationId xmlns:p14="http://schemas.microsoft.com/office/powerpoint/2010/main" val="2439065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41</a:t>
            </a:fld>
            <a:endParaRPr lang="en-US"/>
          </a:p>
        </p:txBody>
      </p:sp>
    </p:spTree>
    <p:extLst>
      <p:ext uri="{BB962C8B-B14F-4D97-AF65-F5344CB8AC3E}">
        <p14:creationId xmlns:p14="http://schemas.microsoft.com/office/powerpoint/2010/main" val="3649999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3</a:t>
            </a:fld>
            <a:endParaRPr lang="en-US"/>
          </a:p>
        </p:txBody>
      </p:sp>
    </p:spTree>
    <p:extLst>
      <p:ext uri="{BB962C8B-B14F-4D97-AF65-F5344CB8AC3E}">
        <p14:creationId xmlns:p14="http://schemas.microsoft.com/office/powerpoint/2010/main" val="2949327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4</a:t>
            </a:fld>
            <a:endParaRPr lang="en-US"/>
          </a:p>
        </p:txBody>
      </p:sp>
    </p:spTree>
    <p:extLst>
      <p:ext uri="{BB962C8B-B14F-4D97-AF65-F5344CB8AC3E}">
        <p14:creationId xmlns:p14="http://schemas.microsoft.com/office/powerpoint/2010/main" val="40714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lecture (1 hour) ended on this slide.</a:t>
            </a:r>
          </a:p>
        </p:txBody>
      </p:sp>
      <p:sp>
        <p:nvSpPr>
          <p:cNvPr id="4" name="Slide Number Placeholder 3"/>
          <p:cNvSpPr>
            <a:spLocks noGrp="1"/>
          </p:cNvSpPr>
          <p:nvPr>
            <p:ph type="sldNum" sz="quarter" idx="5"/>
          </p:nvPr>
        </p:nvSpPr>
        <p:spPr/>
        <p:txBody>
          <a:bodyPr/>
          <a:lstStyle/>
          <a:p>
            <a:fld id="{C0EFC6BC-EA61-43E6-ABF4-5DC9856306E3}" type="slidenum">
              <a:rPr lang="en-US" smtClean="0"/>
              <a:t>6</a:t>
            </a:fld>
            <a:endParaRPr lang="en-US"/>
          </a:p>
        </p:txBody>
      </p:sp>
    </p:spTree>
    <p:extLst>
      <p:ext uri="{BB962C8B-B14F-4D97-AF65-F5344CB8AC3E}">
        <p14:creationId xmlns:p14="http://schemas.microsoft.com/office/powerpoint/2010/main" val="539230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8</a:t>
            </a:fld>
            <a:endParaRPr lang="en-US"/>
          </a:p>
        </p:txBody>
      </p:sp>
    </p:spTree>
    <p:extLst>
      <p:ext uri="{BB962C8B-B14F-4D97-AF65-F5344CB8AC3E}">
        <p14:creationId xmlns:p14="http://schemas.microsoft.com/office/powerpoint/2010/main" val="412594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9</a:t>
            </a:fld>
            <a:endParaRPr lang="en-US"/>
          </a:p>
        </p:txBody>
      </p:sp>
    </p:spTree>
    <p:extLst>
      <p:ext uri="{BB962C8B-B14F-4D97-AF65-F5344CB8AC3E}">
        <p14:creationId xmlns:p14="http://schemas.microsoft.com/office/powerpoint/2010/main" val="802147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10</a:t>
            </a:fld>
            <a:endParaRPr lang="en-US"/>
          </a:p>
        </p:txBody>
      </p:sp>
    </p:spTree>
    <p:extLst>
      <p:ext uri="{BB962C8B-B14F-4D97-AF65-F5344CB8AC3E}">
        <p14:creationId xmlns:p14="http://schemas.microsoft.com/office/powerpoint/2010/main" val="3492909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EFC6BC-EA61-43E6-ABF4-5DC9856306E3}" type="slidenum">
              <a:rPr lang="en-US" smtClean="0"/>
              <a:t>12</a:t>
            </a:fld>
            <a:endParaRPr lang="en-US"/>
          </a:p>
        </p:txBody>
      </p:sp>
    </p:spTree>
    <p:extLst>
      <p:ext uri="{BB962C8B-B14F-4D97-AF65-F5344CB8AC3E}">
        <p14:creationId xmlns:p14="http://schemas.microsoft.com/office/powerpoint/2010/main" val="3227029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93C0-7F4C-4906-8B69-106A50AC5F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DE9972-42CE-A1CF-CC82-BCCBF19D4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75E65D-E2E6-58A0-2D7E-88F0BC0B69F8}"/>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5" name="Footer Placeholder 4">
            <a:extLst>
              <a:ext uri="{FF2B5EF4-FFF2-40B4-BE49-F238E27FC236}">
                <a16:creationId xmlns:a16="http://schemas.microsoft.com/office/drawing/2014/main" id="{ECC71587-F61D-24BA-A4C4-8D7C6A33F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63FB9-1459-1BC2-9559-6F567217F7E1}"/>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80438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83A9-4D8F-879D-F9C7-A249AC1A2F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381EE4-7640-20EF-A1EF-7854755AF1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70CC4-985C-1161-A473-447DFC8FADE9}"/>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5" name="Footer Placeholder 4">
            <a:extLst>
              <a:ext uri="{FF2B5EF4-FFF2-40B4-BE49-F238E27FC236}">
                <a16:creationId xmlns:a16="http://schemas.microsoft.com/office/drawing/2014/main" id="{F54A37C9-2F01-B26C-00EC-D2618B706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8B86E-5A9B-A846-3D9C-0567FEFD6828}"/>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12883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C010CB-5569-C5E4-7807-D781F74F6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012D1-EF49-F432-2D11-EC2A09D430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7D4F2-7A19-D903-BBF0-86278CEF3D9D}"/>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5" name="Footer Placeholder 4">
            <a:extLst>
              <a:ext uri="{FF2B5EF4-FFF2-40B4-BE49-F238E27FC236}">
                <a16:creationId xmlns:a16="http://schemas.microsoft.com/office/drawing/2014/main" id="{60B200CA-9557-87C3-40AB-3D5153869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6A0FE-CDCC-19E1-6403-AB17F5FDAB0E}"/>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224163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5DE2-BF61-EC51-7960-1E09CF613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5C6330-5DCE-9F74-A4BC-1309895F0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66C00-20CB-F589-FD73-DA2FE58FDD21}"/>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5" name="Footer Placeholder 4">
            <a:extLst>
              <a:ext uri="{FF2B5EF4-FFF2-40B4-BE49-F238E27FC236}">
                <a16:creationId xmlns:a16="http://schemas.microsoft.com/office/drawing/2014/main" id="{DC9FFB67-337A-F47B-BF60-A404A07EC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8BDEE-EAC8-AD60-3698-FF3F32148A0E}"/>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165494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7783-F253-1723-1312-F4466B696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FE01FF-D4BD-D30B-6054-A5ABE5F5B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E28E78-78FB-07D3-EA48-09D0B3534A4A}"/>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5" name="Footer Placeholder 4">
            <a:extLst>
              <a:ext uri="{FF2B5EF4-FFF2-40B4-BE49-F238E27FC236}">
                <a16:creationId xmlns:a16="http://schemas.microsoft.com/office/drawing/2014/main" id="{780C8A07-F375-AAF0-E2BC-83D80F708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CE860-9477-721D-D952-1D318E9EC1D8}"/>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396710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4B94-DD64-0924-40A5-8C23A4FA1F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F23A8-CE5F-B727-B8C5-2344BA7C09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20D63F-6C93-C8D0-0332-192EE24F67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52AF2D-36A6-B42F-ABEF-13BBA96B2BFD}"/>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6" name="Footer Placeholder 5">
            <a:extLst>
              <a:ext uri="{FF2B5EF4-FFF2-40B4-BE49-F238E27FC236}">
                <a16:creationId xmlns:a16="http://schemas.microsoft.com/office/drawing/2014/main" id="{E0EBBFE8-998D-A37B-65D3-DCADB4EC2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58F51-9FE8-02F6-080E-D33CDF8F8D05}"/>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407655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DDF3-7007-D6A5-A6CB-0D2355F648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15521E-4966-B0BA-2D13-9B8D23413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6F065-454E-273B-DD49-B67F78B077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4975E0-E7F5-5578-2F3C-419B4590C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1C49E6-3E1B-9E22-634B-594A3E3E06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9420A-4B40-500D-6ADF-AD1DC04E802C}"/>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8" name="Footer Placeholder 7">
            <a:extLst>
              <a:ext uri="{FF2B5EF4-FFF2-40B4-BE49-F238E27FC236}">
                <a16:creationId xmlns:a16="http://schemas.microsoft.com/office/drawing/2014/main" id="{3F28B147-D807-67F2-59F4-4C95788E4C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EACE69-F053-B69F-2394-41ECB05F7D26}"/>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28518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8BD4-28C1-69CF-BC55-264BA7C6C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1A1F1D-1BD5-4539-2C7D-D9699569A18E}"/>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4" name="Footer Placeholder 3">
            <a:extLst>
              <a:ext uri="{FF2B5EF4-FFF2-40B4-BE49-F238E27FC236}">
                <a16:creationId xmlns:a16="http://schemas.microsoft.com/office/drawing/2014/main" id="{5BE1A933-3814-EA74-46D9-B5E654C828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F4875B-48DF-9516-1F35-351BF96B8450}"/>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324985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48A362-7593-6CF5-1095-5C2A4A58AE97}"/>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3" name="Footer Placeholder 2">
            <a:extLst>
              <a:ext uri="{FF2B5EF4-FFF2-40B4-BE49-F238E27FC236}">
                <a16:creationId xmlns:a16="http://schemas.microsoft.com/office/drawing/2014/main" id="{C2D1B35E-CFA2-9E67-2F8E-6CE2D9FDE7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74932F-7323-C660-E844-7C8637871430}"/>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35350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B7BF-6E83-65AB-CC66-9DEF9ADD7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38528C-6B45-044E-3326-60C54BA3FA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2A6DE3-AAE0-434E-27CE-D73CB73E4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C358E-2750-F7F2-FC5D-A842830AB9DC}"/>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6" name="Footer Placeholder 5">
            <a:extLst>
              <a:ext uri="{FF2B5EF4-FFF2-40B4-BE49-F238E27FC236}">
                <a16:creationId xmlns:a16="http://schemas.microsoft.com/office/drawing/2014/main" id="{9AF26B54-D31B-200A-B5B8-E35C8B666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2BF7E-A3FF-EBB7-44E9-375E1CD781D0}"/>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105250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DB40-D835-9653-BE63-40AA54890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03F682-CBBA-6394-94CB-7833A5C4E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7A889-6EC1-FE6A-BCAE-C0FCE0A5E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5506A-1568-3B0F-2D2C-651FAD916073}"/>
              </a:ext>
            </a:extLst>
          </p:cNvPr>
          <p:cNvSpPr>
            <a:spLocks noGrp="1"/>
          </p:cNvSpPr>
          <p:nvPr>
            <p:ph type="dt" sz="half" idx="10"/>
          </p:nvPr>
        </p:nvSpPr>
        <p:spPr/>
        <p:txBody>
          <a:bodyPr/>
          <a:lstStyle/>
          <a:p>
            <a:fld id="{4404A941-C587-411D-AFAD-66B27AB36688}" type="datetimeFigureOut">
              <a:rPr lang="en-US" smtClean="0"/>
              <a:t>7/24/2024</a:t>
            </a:fld>
            <a:endParaRPr lang="en-US"/>
          </a:p>
        </p:txBody>
      </p:sp>
      <p:sp>
        <p:nvSpPr>
          <p:cNvPr id="6" name="Footer Placeholder 5">
            <a:extLst>
              <a:ext uri="{FF2B5EF4-FFF2-40B4-BE49-F238E27FC236}">
                <a16:creationId xmlns:a16="http://schemas.microsoft.com/office/drawing/2014/main" id="{D96368AA-36E3-5BDA-6919-2A4CF0D66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EF7FB-87DF-389D-9D55-CF884275DA35}"/>
              </a:ext>
            </a:extLst>
          </p:cNvPr>
          <p:cNvSpPr>
            <a:spLocks noGrp="1"/>
          </p:cNvSpPr>
          <p:nvPr>
            <p:ph type="sldNum" sz="quarter" idx="12"/>
          </p:nvPr>
        </p:nvSpPr>
        <p:spPr/>
        <p:txBody>
          <a:bodyPr/>
          <a:lstStyle/>
          <a:p>
            <a:fld id="{1AE00CA5-5991-4770-955D-1F5748E9D994}" type="slidenum">
              <a:rPr lang="en-US" smtClean="0"/>
              <a:t>‹#›</a:t>
            </a:fld>
            <a:endParaRPr lang="en-US"/>
          </a:p>
        </p:txBody>
      </p:sp>
    </p:spTree>
    <p:extLst>
      <p:ext uri="{BB962C8B-B14F-4D97-AF65-F5344CB8AC3E}">
        <p14:creationId xmlns:p14="http://schemas.microsoft.com/office/powerpoint/2010/main" val="79433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64197-C42C-7E1A-8E4B-D4402B5A8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027B6E-8B7D-8322-4012-C0FD33424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02A9B-D473-9286-971B-56E56B25B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4A941-C587-411D-AFAD-66B27AB36688}" type="datetimeFigureOut">
              <a:rPr lang="en-US" smtClean="0"/>
              <a:t>7/24/2024</a:t>
            </a:fld>
            <a:endParaRPr lang="en-US"/>
          </a:p>
        </p:txBody>
      </p:sp>
      <p:sp>
        <p:nvSpPr>
          <p:cNvPr id="5" name="Footer Placeholder 4">
            <a:extLst>
              <a:ext uri="{FF2B5EF4-FFF2-40B4-BE49-F238E27FC236}">
                <a16:creationId xmlns:a16="http://schemas.microsoft.com/office/drawing/2014/main" id="{F3D9044E-C486-B376-E48F-2D40851D70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94565F-84FC-9D4B-9791-7975BE33D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00CA5-5991-4770-955D-1F5748E9D994}" type="slidenum">
              <a:rPr lang="en-US" smtClean="0"/>
              <a:t>‹#›</a:t>
            </a:fld>
            <a:endParaRPr lang="en-US"/>
          </a:p>
        </p:txBody>
      </p:sp>
    </p:spTree>
    <p:extLst>
      <p:ext uri="{BB962C8B-B14F-4D97-AF65-F5344CB8AC3E}">
        <p14:creationId xmlns:p14="http://schemas.microsoft.com/office/powerpoint/2010/main" val="382588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s>
</file>

<file path=ppt/slides/_rels/slide11.xml.rels><?xml version="1.0" encoding="UTF-8" standalone="yes"?>
<Relationships xmlns="http://schemas.openxmlformats.org/package/2006/relationships"><Relationship Id="rId18" Type="http://schemas.openxmlformats.org/officeDocument/2006/relationships/image" Target="../media/image225.png"/><Relationship Id="rId26" Type="http://schemas.openxmlformats.org/officeDocument/2006/relationships/image" Target="../media/image234.png"/><Relationship Id="rId3" Type="http://schemas.openxmlformats.org/officeDocument/2006/relationships/image" Target="../media/image82.png"/><Relationship Id="rId21" Type="http://schemas.openxmlformats.org/officeDocument/2006/relationships/image" Target="../media/image228.png"/><Relationship Id="rId17" Type="http://schemas.openxmlformats.org/officeDocument/2006/relationships/image" Target="../media/image224.png"/><Relationship Id="rId25" Type="http://schemas.openxmlformats.org/officeDocument/2006/relationships/image" Target="../media/image233.png"/><Relationship Id="rId2" Type="http://schemas.openxmlformats.org/officeDocument/2006/relationships/image" Target="../media/image81.png"/><Relationship Id="rId16" Type="http://schemas.openxmlformats.org/officeDocument/2006/relationships/image" Target="../media/image223.png"/><Relationship Id="rId20" Type="http://schemas.openxmlformats.org/officeDocument/2006/relationships/image" Target="../media/image227.png"/><Relationship Id="rId29"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85.png"/><Relationship Id="rId24" Type="http://schemas.openxmlformats.org/officeDocument/2006/relationships/image" Target="../media/image232.png"/><Relationship Id="rId5" Type="http://schemas.openxmlformats.org/officeDocument/2006/relationships/image" Target="../media/image84.png"/><Relationship Id="rId28" Type="http://schemas.openxmlformats.org/officeDocument/2006/relationships/image" Target="../media/image88.png"/><Relationship Id="rId19" Type="http://schemas.openxmlformats.org/officeDocument/2006/relationships/image" Target="../media/image226.png"/><Relationship Id="rId31" Type="http://schemas.openxmlformats.org/officeDocument/2006/relationships/image" Target="../media/image91.png"/><Relationship Id="rId4" Type="http://schemas.openxmlformats.org/officeDocument/2006/relationships/image" Target="../media/image83.png"/><Relationship Id="rId22" Type="http://schemas.openxmlformats.org/officeDocument/2006/relationships/image" Target="../media/image86.png"/><Relationship Id="rId27" Type="http://schemas.openxmlformats.org/officeDocument/2006/relationships/image" Target="../media/image87.png"/><Relationship Id="rId30" Type="http://schemas.openxmlformats.org/officeDocument/2006/relationships/image" Target="../media/image90.png"/></Relationships>
</file>

<file path=ppt/slides/_rels/slide12.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1.png"/><Relationship Id="rId17" Type="http://schemas.openxmlformats.org/officeDocument/2006/relationships/image" Target="../media/image106.png"/><Relationship Id="rId2" Type="http://schemas.openxmlformats.org/officeDocument/2006/relationships/notesSlide" Target="../notesSlides/notesSlide9.xml"/><Relationship Id="rId16"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5" Type="http://schemas.openxmlformats.org/officeDocument/2006/relationships/image" Target="../media/image10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 Id="rId14" Type="http://schemas.openxmlformats.org/officeDocument/2006/relationships/image" Target="../media/image103.png"/></Relationships>
</file>

<file path=ppt/slides/_rels/slide13.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18" Type="http://schemas.openxmlformats.org/officeDocument/2006/relationships/image" Target="../media/image1101.png"/><Relationship Id="rId26" Type="http://schemas.openxmlformats.org/officeDocument/2006/relationships/image" Target="../media/image126.png"/><Relationship Id="rId3" Type="http://schemas.openxmlformats.org/officeDocument/2006/relationships/image" Target="../media/image107.png"/><Relationship Id="rId21" Type="http://schemas.openxmlformats.org/officeDocument/2006/relationships/image" Target="../media/image120.png"/><Relationship Id="rId7" Type="http://schemas.openxmlformats.org/officeDocument/2006/relationships/image" Target="../media/image111.png"/><Relationship Id="rId12" Type="http://schemas.openxmlformats.org/officeDocument/2006/relationships/image" Target="../media/image116.png"/><Relationship Id="rId17" Type="http://schemas.openxmlformats.org/officeDocument/2006/relationships/image" Target="../media/image121.png"/><Relationship Id="rId25" Type="http://schemas.openxmlformats.org/officeDocument/2006/relationships/image" Target="../media/image125.png"/><Relationship Id="rId2" Type="http://schemas.openxmlformats.org/officeDocument/2006/relationships/notesSlide" Target="../notesSlides/notesSlide10.xml"/><Relationship Id="rId20" Type="http://schemas.openxmlformats.org/officeDocument/2006/relationships/image" Target="../media/image119.png"/><Relationship Id="rId29" Type="http://schemas.openxmlformats.org/officeDocument/2006/relationships/image" Target="../media/image128.png"/><Relationship Id="rId1" Type="http://schemas.openxmlformats.org/officeDocument/2006/relationships/slideLayout" Target="../slideLayouts/slideLayout2.xml"/><Relationship Id="rId11" Type="http://schemas.openxmlformats.org/officeDocument/2006/relationships/image" Target="../media/image110.png"/><Relationship Id="rId24" Type="http://schemas.openxmlformats.org/officeDocument/2006/relationships/image" Target="../media/image124.png"/><Relationship Id="rId5" Type="http://schemas.openxmlformats.org/officeDocument/2006/relationships/image" Target="../media/image109.png"/><Relationship Id="rId23" Type="http://schemas.openxmlformats.org/officeDocument/2006/relationships/image" Target="../media/image123.png"/><Relationship Id="rId28" Type="http://schemas.openxmlformats.org/officeDocument/2006/relationships/image" Target="../media/image129.png"/><Relationship Id="rId10" Type="http://schemas.openxmlformats.org/officeDocument/2006/relationships/image" Target="../media/image114.png"/><Relationship Id="rId19" Type="http://schemas.openxmlformats.org/officeDocument/2006/relationships/image" Target="../media/image118.png"/><Relationship Id="rId4" Type="http://schemas.openxmlformats.org/officeDocument/2006/relationships/image" Target="../media/image108.png"/><Relationship Id="rId9" Type="http://schemas.openxmlformats.org/officeDocument/2006/relationships/image" Target="../media/image113.png"/><Relationship Id="rId22" Type="http://schemas.openxmlformats.org/officeDocument/2006/relationships/image" Target="../media/image122.png"/><Relationship Id="rId27" Type="http://schemas.openxmlformats.org/officeDocument/2006/relationships/image" Target="../media/image127.png"/><Relationship Id="rId30" Type="http://schemas.openxmlformats.org/officeDocument/2006/relationships/image" Target="../media/image130.png"/></Relationships>
</file>

<file path=ppt/slides/_rels/slide14.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31.png"/><Relationship Id="rId18" Type="http://schemas.openxmlformats.org/officeDocument/2006/relationships/image" Target="../media/image118.png"/><Relationship Id="rId26" Type="http://schemas.openxmlformats.org/officeDocument/2006/relationships/image" Target="../media/image127.png"/><Relationship Id="rId3" Type="http://schemas.openxmlformats.org/officeDocument/2006/relationships/image" Target="../media/image107.png"/><Relationship Id="rId21" Type="http://schemas.openxmlformats.org/officeDocument/2006/relationships/image" Target="../media/image122.png"/><Relationship Id="rId7" Type="http://schemas.openxmlformats.org/officeDocument/2006/relationships/image" Target="../media/image111.png"/><Relationship Id="rId12" Type="http://schemas.openxmlformats.org/officeDocument/2006/relationships/image" Target="../media/image116.png"/><Relationship Id="rId17" Type="http://schemas.openxmlformats.org/officeDocument/2006/relationships/image" Target="../media/image121.png"/><Relationship Id="rId25" Type="http://schemas.openxmlformats.org/officeDocument/2006/relationships/image" Target="../media/image126.png"/><Relationship Id="rId2" Type="http://schemas.openxmlformats.org/officeDocument/2006/relationships/notesSlide" Target="../notesSlides/notesSlide11.xml"/><Relationship Id="rId20"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100.png"/><Relationship Id="rId11" Type="http://schemas.openxmlformats.org/officeDocument/2006/relationships/image" Target="../media/image110.png"/><Relationship Id="rId24" Type="http://schemas.openxmlformats.org/officeDocument/2006/relationships/image" Target="../media/image125.png"/><Relationship Id="rId5" Type="http://schemas.openxmlformats.org/officeDocument/2006/relationships/image" Target="../media/image109.png"/><Relationship Id="rId23" Type="http://schemas.openxmlformats.org/officeDocument/2006/relationships/image" Target="../media/image124.png"/><Relationship Id="rId28" Type="http://schemas.openxmlformats.org/officeDocument/2006/relationships/image" Target="../media/image132.png"/><Relationship Id="rId10" Type="http://schemas.openxmlformats.org/officeDocument/2006/relationships/image" Target="../media/image114.png"/><Relationship Id="rId19" Type="http://schemas.openxmlformats.org/officeDocument/2006/relationships/image" Target="../media/image119.png"/><Relationship Id="rId4" Type="http://schemas.openxmlformats.org/officeDocument/2006/relationships/image" Target="../media/image108.png"/><Relationship Id="rId9" Type="http://schemas.openxmlformats.org/officeDocument/2006/relationships/image" Target="../media/image113.png"/><Relationship Id="rId22" Type="http://schemas.openxmlformats.org/officeDocument/2006/relationships/image" Target="../media/image123.png"/><Relationship Id="rId27" Type="http://schemas.openxmlformats.org/officeDocument/2006/relationships/image" Target="../media/image129.png"/></Relationships>
</file>

<file path=ppt/slides/_rels/slide15.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33.png"/><Relationship Id="rId18" Type="http://schemas.openxmlformats.org/officeDocument/2006/relationships/image" Target="../media/image118.png"/><Relationship Id="rId26" Type="http://schemas.openxmlformats.org/officeDocument/2006/relationships/image" Target="../media/image127.png"/><Relationship Id="rId3" Type="http://schemas.openxmlformats.org/officeDocument/2006/relationships/image" Target="../media/image107.png"/><Relationship Id="rId21" Type="http://schemas.openxmlformats.org/officeDocument/2006/relationships/image" Target="../media/image122.png"/><Relationship Id="rId7" Type="http://schemas.openxmlformats.org/officeDocument/2006/relationships/image" Target="../media/image111.png"/><Relationship Id="rId12" Type="http://schemas.openxmlformats.org/officeDocument/2006/relationships/image" Target="../media/image116.png"/><Relationship Id="rId17" Type="http://schemas.openxmlformats.org/officeDocument/2006/relationships/image" Target="../media/image136.png"/><Relationship Id="rId25" Type="http://schemas.openxmlformats.org/officeDocument/2006/relationships/image" Target="../media/image126.png"/><Relationship Id="rId2" Type="http://schemas.openxmlformats.org/officeDocument/2006/relationships/notesSlide" Target="../notesSlides/notesSlide12.xml"/><Relationship Id="rId20"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100.png"/><Relationship Id="rId11" Type="http://schemas.openxmlformats.org/officeDocument/2006/relationships/image" Target="../media/image110.png"/><Relationship Id="rId24" Type="http://schemas.openxmlformats.org/officeDocument/2006/relationships/image" Target="../media/image125.png"/><Relationship Id="rId5" Type="http://schemas.openxmlformats.org/officeDocument/2006/relationships/image" Target="../media/image109.png"/><Relationship Id="rId23" Type="http://schemas.openxmlformats.org/officeDocument/2006/relationships/image" Target="../media/image124.png"/><Relationship Id="rId10" Type="http://schemas.openxmlformats.org/officeDocument/2006/relationships/image" Target="../media/image114.png"/><Relationship Id="rId19" Type="http://schemas.openxmlformats.org/officeDocument/2006/relationships/image" Target="../media/image119.png"/><Relationship Id="rId4" Type="http://schemas.openxmlformats.org/officeDocument/2006/relationships/image" Target="../media/image108.png"/><Relationship Id="rId9" Type="http://schemas.openxmlformats.org/officeDocument/2006/relationships/image" Target="../media/image113.png"/><Relationship Id="rId22" Type="http://schemas.openxmlformats.org/officeDocument/2006/relationships/image" Target="../media/image123.png"/><Relationship Id="rId27" Type="http://schemas.openxmlformats.org/officeDocument/2006/relationships/image" Target="../media/image129.png"/></Relationships>
</file>

<file path=ppt/slides/_rels/slide16.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45.png"/><Relationship Id="rId5" Type="http://schemas.openxmlformats.org/officeDocument/2006/relationships/image" Target="../media/image139.png"/><Relationship Id="rId10" Type="http://schemas.openxmlformats.org/officeDocument/2006/relationships/image" Target="../media/image144.png"/><Relationship Id="rId4" Type="http://schemas.openxmlformats.org/officeDocument/2006/relationships/image" Target="../media/image138.png"/><Relationship Id="rId9" Type="http://schemas.openxmlformats.org/officeDocument/2006/relationships/image" Target="../media/image143.png"/></Relationships>
</file>

<file path=ppt/slides/_rels/slide17.xml.rels><?xml version="1.0" encoding="UTF-8" standalone="yes"?>
<Relationships xmlns="http://schemas.openxmlformats.org/package/2006/relationships"><Relationship Id="rId8" Type="http://schemas.openxmlformats.org/officeDocument/2006/relationships/image" Target="../media/image152.png"/><Relationship Id="rId13" Type="http://schemas.openxmlformats.org/officeDocument/2006/relationships/image" Target="../media/image157.png"/><Relationship Id="rId3" Type="http://schemas.openxmlformats.org/officeDocument/2006/relationships/image" Target="../media/image147.png"/><Relationship Id="rId7" Type="http://schemas.openxmlformats.org/officeDocument/2006/relationships/image" Target="../media/image151.png"/><Relationship Id="rId12" Type="http://schemas.openxmlformats.org/officeDocument/2006/relationships/image" Target="../media/image156.png"/><Relationship Id="rId2"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image" Target="../media/image155.png"/><Relationship Id="rId5" Type="http://schemas.openxmlformats.org/officeDocument/2006/relationships/image" Target="../media/image149.png"/><Relationship Id="rId10" Type="http://schemas.openxmlformats.org/officeDocument/2006/relationships/image" Target="../media/image154.png"/><Relationship Id="rId4" Type="http://schemas.openxmlformats.org/officeDocument/2006/relationships/image" Target="../media/image148.png"/><Relationship Id="rId9" Type="http://schemas.openxmlformats.org/officeDocument/2006/relationships/image" Target="../media/image153.png"/></Relationships>
</file>

<file path=ppt/slides/_rels/slide18.xml.rels><?xml version="1.0" encoding="UTF-8" standalone="yes"?>
<Relationships xmlns="http://schemas.openxmlformats.org/package/2006/relationships"><Relationship Id="rId8" Type="http://schemas.openxmlformats.org/officeDocument/2006/relationships/image" Target="../media/image164.png"/><Relationship Id="rId13" Type="http://schemas.openxmlformats.org/officeDocument/2006/relationships/image" Target="../media/image169.png"/><Relationship Id="rId3" Type="http://schemas.openxmlformats.org/officeDocument/2006/relationships/image" Target="../media/image159.png"/><Relationship Id="rId7" Type="http://schemas.openxmlformats.org/officeDocument/2006/relationships/image" Target="../media/image163.png"/><Relationship Id="rId12" Type="http://schemas.openxmlformats.org/officeDocument/2006/relationships/image" Target="../media/image168.png"/><Relationship Id="rId2"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62.png"/><Relationship Id="rId11" Type="http://schemas.openxmlformats.org/officeDocument/2006/relationships/image" Target="../media/image167.png"/><Relationship Id="rId5" Type="http://schemas.openxmlformats.org/officeDocument/2006/relationships/image" Target="../media/image161.png"/><Relationship Id="rId10" Type="http://schemas.openxmlformats.org/officeDocument/2006/relationships/image" Target="../media/image166.png"/><Relationship Id="rId4" Type="http://schemas.openxmlformats.org/officeDocument/2006/relationships/image" Target="../media/image160.png"/><Relationship Id="rId9" Type="http://schemas.openxmlformats.org/officeDocument/2006/relationships/image" Target="../media/image165.png"/></Relationships>
</file>

<file path=ppt/slides/_rels/slide19.xml.rels><?xml version="1.0" encoding="UTF-8" standalone="yes"?>
<Relationships xmlns="http://schemas.openxmlformats.org/package/2006/relationships"><Relationship Id="rId26" Type="http://schemas.openxmlformats.org/officeDocument/2006/relationships/image" Target="../media/image257.png"/><Relationship Id="rId3" Type="http://schemas.openxmlformats.org/officeDocument/2006/relationships/image" Target="../media/image171.png"/><Relationship Id="rId21" Type="http://schemas.openxmlformats.org/officeDocument/2006/relationships/image" Target="../media/image252.png"/><Relationship Id="rId25" Type="http://schemas.openxmlformats.org/officeDocument/2006/relationships/image" Target="../media/image256.png"/><Relationship Id="rId17" Type="http://schemas.openxmlformats.org/officeDocument/2006/relationships/image" Target="../media/image224.png"/><Relationship Id="rId2" Type="http://schemas.openxmlformats.org/officeDocument/2006/relationships/image" Target="../media/image170.png"/><Relationship Id="rId29" Type="http://schemas.openxmlformats.org/officeDocument/2006/relationships/image" Target="../media/image175.png"/><Relationship Id="rId16" Type="http://schemas.openxmlformats.org/officeDocument/2006/relationships/image" Target="../media/image223.png"/><Relationship Id="rId20" Type="http://schemas.openxmlformats.org/officeDocument/2006/relationships/image" Target="../media/image227.png"/><Relationship Id="rId1" Type="http://schemas.openxmlformats.org/officeDocument/2006/relationships/slideLayout" Target="../slideLayouts/slideLayout2.xml"/><Relationship Id="rId24" Type="http://schemas.openxmlformats.org/officeDocument/2006/relationships/image" Target="../media/image255.png"/><Relationship Id="rId32" Type="http://schemas.openxmlformats.org/officeDocument/2006/relationships/image" Target="../media/image178.png"/><Relationship Id="rId5" Type="http://schemas.openxmlformats.org/officeDocument/2006/relationships/image" Target="../media/image173.png"/><Relationship Id="rId23" Type="http://schemas.openxmlformats.org/officeDocument/2006/relationships/image" Target="../media/image254.png"/><Relationship Id="rId28" Type="http://schemas.openxmlformats.org/officeDocument/2006/relationships/image" Target="../media/image174.png"/><Relationship Id="rId19" Type="http://schemas.openxmlformats.org/officeDocument/2006/relationships/image" Target="../media/image226.png"/><Relationship Id="rId31" Type="http://schemas.openxmlformats.org/officeDocument/2006/relationships/image" Target="../media/image177.png"/><Relationship Id="rId4" Type="http://schemas.openxmlformats.org/officeDocument/2006/relationships/image" Target="../media/image172.png"/><Relationship Id="rId22" Type="http://schemas.openxmlformats.org/officeDocument/2006/relationships/image" Target="../media/image253.png"/><Relationship Id="rId27" Type="http://schemas.openxmlformats.org/officeDocument/2006/relationships/image" Target="../media/image1500.png"/><Relationship Id="rId30" Type="http://schemas.openxmlformats.org/officeDocument/2006/relationships/image" Target="../media/image176.png"/></Relationships>
</file>

<file path=ppt/slides/_rels/slide2.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image" Target="../media/image4.png"/><Relationship Id="rId3" Type="http://schemas.openxmlformats.org/officeDocument/2006/relationships/slide" Target="slide3.xml"/><Relationship Id="rId7" Type="http://schemas.openxmlformats.org/officeDocument/2006/relationships/image" Target="../media/image1.png"/><Relationship Id="rId12" Type="http://schemas.openxmlformats.org/officeDocument/2006/relationships/slide" Target="slide3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5.xml"/><Relationship Id="rId11" Type="http://schemas.openxmlformats.org/officeDocument/2006/relationships/hyperlink" Target="https://arxiv.org/abs/2312.04859" TargetMode="External"/><Relationship Id="rId5" Type="http://schemas.openxmlformats.org/officeDocument/2006/relationships/slide" Target="slide11.xml"/><Relationship Id="rId10" Type="http://schemas.openxmlformats.org/officeDocument/2006/relationships/image" Target="../media/image3.png"/><Relationship Id="rId4" Type="http://schemas.openxmlformats.org/officeDocument/2006/relationships/slide" Target="slide7.xml"/><Relationship Id="rId9" Type="http://schemas.openxmlformats.org/officeDocument/2006/relationships/image" Target="../media/image2.png"/><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184.png"/><Relationship Id="rId26" Type="http://schemas.openxmlformats.org/officeDocument/2006/relationships/image" Target="../media/image257.png"/><Relationship Id="rId3" Type="http://schemas.openxmlformats.org/officeDocument/2006/relationships/image" Target="../media/image179.png"/><Relationship Id="rId34" Type="http://schemas.openxmlformats.org/officeDocument/2006/relationships/image" Target="../media/image191.png"/><Relationship Id="rId7" Type="http://schemas.openxmlformats.org/officeDocument/2006/relationships/image" Target="../media/image183.png"/><Relationship Id="rId25" Type="http://schemas.openxmlformats.org/officeDocument/2006/relationships/image" Target="../media/image256.png"/><Relationship Id="rId12" Type="http://schemas.openxmlformats.org/officeDocument/2006/relationships/image" Target="../media/image49.png"/><Relationship Id="rId33" Type="http://schemas.openxmlformats.org/officeDocument/2006/relationships/image" Target="../media/image190.png"/><Relationship Id="rId2" Type="http://schemas.openxmlformats.org/officeDocument/2006/relationships/notesSlide" Target="../notesSlides/notesSlide14.xml"/><Relationship Id="rId29"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82.png"/><Relationship Id="rId24" Type="http://schemas.openxmlformats.org/officeDocument/2006/relationships/image" Target="../media/image255.png"/><Relationship Id="rId32" Type="http://schemas.openxmlformats.org/officeDocument/2006/relationships/image" Target="../media/image189.png"/><Relationship Id="rId5" Type="http://schemas.openxmlformats.org/officeDocument/2006/relationships/image" Target="../media/image181.png"/><Relationship Id="rId28" Type="http://schemas.openxmlformats.org/officeDocument/2006/relationships/image" Target="../media/image185.png"/><Relationship Id="rId31" Type="http://schemas.openxmlformats.org/officeDocument/2006/relationships/image" Target="../media/image188.png"/><Relationship Id="rId4" Type="http://schemas.openxmlformats.org/officeDocument/2006/relationships/image" Target="../media/image180.png"/><Relationship Id="rId27" Type="http://schemas.openxmlformats.org/officeDocument/2006/relationships/image" Target="../media/image1500.png"/><Relationship Id="rId30" Type="http://schemas.openxmlformats.org/officeDocument/2006/relationships/image" Target="../media/image187.png"/></Relationships>
</file>

<file path=ppt/slides/_rels/slide21.xml.rels><?xml version="1.0" encoding="UTF-8" standalone="yes"?>
<Relationships xmlns="http://schemas.openxmlformats.org/package/2006/relationships"><Relationship Id="rId8" Type="http://schemas.openxmlformats.org/officeDocument/2006/relationships/image" Target="../media/image184.png"/><Relationship Id="rId26" Type="http://schemas.openxmlformats.org/officeDocument/2006/relationships/image" Target="../media/image257.png"/><Relationship Id="rId3" Type="http://schemas.openxmlformats.org/officeDocument/2006/relationships/image" Target="../media/image179.png"/><Relationship Id="rId34" Type="http://schemas.openxmlformats.org/officeDocument/2006/relationships/image" Target="../media/image186.png"/><Relationship Id="rId7" Type="http://schemas.openxmlformats.org/officeDocument/2006/relationships/image" Target="../media/image183.png"/><Relationship Id="rId25" Type="http://schemas.openxmlformats.org/officeDocument/2006/relationships/image" Target="../media/image256.png"/><Relationship Id="rId33" Type="http://schemas.openxmlformats.org/officeDocument/2006/relationships/image" Target="../media/image193.png"/><Relationship Id="rId2" Type="http://schemas.openxmlformats.org/officeDocument/2006/relationships/notesSlide" Target="../notesSlides/notesSlide15.xml"/><Relationship Id="rId29" Type="http://schemas.openxmlformats.org/officeDocument/2006/relationships/image" Target="../media/image187.png"/><Relationship Id="rId1" Type="http://schemas.openxmlformats.org/officeDocument/2006/relationships/slideLayout" Target="../slideLayouts/slideLayout2.xml"/><Relationship Id="rId6" Type="http://schemas.openxmlformats.org/officeDocument/2006/relationships/image" Target="../media/image182.png"/><Relationship Id="rId24" Type="http://schemas.openxmlformats.org/officeDocument/2006/relationships/image" Target="../media/image255.png"/><Relationship Id="rId32" Type="http://schemas.openxmlformats.org/officeDocument/2006/relationships/image" Target="../media/image192.png"/><Relationship Id="rId5" Type="http://schemas.openxmlformats.org/officeDocument/2006/relationships/image" Target="../media/image181.png"/><Relationship Id="rId28" Type="http://schemas.openxmlformats.org/officeDocument/2006/relationships/image" Target="../media/image185.png"/><Relationship Id="rId31" Type="http://schemas.openxmlformats.org/officeDocument/2006/relationships/image" Target="../media/image189.png"/><Relationship Id="rId4" Type="http://schemas.openxmlformats.org/officeDocument/2006/relationships/image" Target="../media/image180.png"/><Relationship Id="rId27" Type="http://schemas.openxmlformats.org/officeDocument/2006/relationships/image" Target="../media/image1500.png"/><Relationship Id="rId30" Type="http://schemas.openxmlformats.org/officeDocument/2006/relationships/image" Target="../media/image188.png"/><Relationship Id="rId35" Type="http://schemas.openxmlformats.org/officeDocument/2006/relationships/image" Target="../media/image191.png"/></Relationships>
</file>

<file path=ppt/slides/_rels/slide22.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5.png"/><Relationship Id="rId18" Type="http://schemas.openxmlformats.org/officeDocument/2006/relationships/image" Target="../media/image200.png"/><Relationship Id="rId3" Type="http://schemas.openxmlformats.org/officeDocument/2006/relationships/image" Target="../media/image179.png"/><Relationship Id="rId21" Type="http://schemas.openxmlformats.org/officeDocument/2006/relationships/image" Target="../media/image186.png"/><Relationship Id="rId7" Type="http://schemas.openxmlformats.org/officeDocument/2006/relationships/image" Target="../media/image183.png"/><Relationship Id="rId12" Type="http://schemas.openxmlformats.org/officeDocument/2006/relationships/image" Target="../media/image197.png"/><Relationship Id="rId17" Type="http://schemas.openxmlformats.org/officeDocument/2006/relationships/image" Target="../media/image188.png"/><Relationship Id="rId2" Type="http://schemas.openxmlformats.org/officeDocument/2006/relationships/notesSlide" Target="../notesSlides/notesSlide16.xml"/><Relationship Id="rId16" Type="http://schemas.openxmlformats.org/officeDocument/2006/relationships/image" Target="../media/image187.png"/><Relationship Id="rId20" Type="http://schemas.openxmlformats.org/officeDocument/2006/relationships/image" Target="../media/image202.png"/><Relationship Id="rId1" Type="http://schemas.openxmlformats.org/officeDocument/2006/relationships/slideLayout" Target="../slideLayouts/slideLayout2.xml"/><Relationship Id="rId6" Type="http://schemas.openxmlformats.org/officeDocument/2006/relationships/image" Target="../media/image182.png"/><Relationship Id="rId11" Type="http://schemas.openxmlformats.org/officeDocument/2006/relationships/image" Target="../media/image196.png"/><Relationship Id="rId5" Type="http://schemas.openxmlformats.org/officeDocument/2006/relationships/image" Target="../media/image181.png"/><Relationship Id="rId15" Type="http://schemas.openxmlformats.org/officeDocument/2006/relationships/image" Target="../media/image199.png"/><Relationship Id="rId10" Type="http://schemas.openxmlformats.org/officeDocument/2006/relationships/image" Target="../media/image195.png"/><Relationship Id="rId19" Type="http://schemas.openxmlformats.org/officeDocument/2006/relationships/image" Target="../media/image201.png"/><Relationship Id="rId4" Type="http://schemas.openxmlformats.org/officeDocument/2006/relationships/image" Target="../media/image180.png"/><Relationship Id="rId9" Type="http://schemas.openxmlformats.org/officeDocument/2006/relationships/image" Target="../media/image194.png"/><Relationship Id="rId14" Type="http://schemas.openxmlformats.org/officeDocument/2006/relationships/image" Target="../media/image198.png"/><Relationship Id="rId22" Type="http://schemas.openxmlformats.org/officeDocument/2006/relationships/image" Target="../media/image191.png"/></Relationships>
</file>

<file path=ppt/slides/_rels/slide23.xml.rels><?xml version="1.0" encoding="UTF-8" standalone="yes"?>
<Relationships xmlns="http://schemas.openxmlformats.org/package/2006/relationships"><Relationship Id="rId8" Type="http://schemas.openxmlformats.org/officeDocument/2006/relationships/image" Target="../media/image1470.png"/><Relationship Id="rId26" Type="http://schemas.openxmlformats.org/officeDocument/2006/relationships/image" Target="../media/image257.png"/><Relationship Id="rId3" Type="http://schemas.openxmlformats.org/officeDocument/2006/relationships/image" Target="../media/image1420.png"/><Relationship Id="rId21" Type="http://schemas.openxmlformats.org/officeDocument/2006/relationships/image" Target="../media/image252.png"/><Relationship Id="rId7" Type="http://schemas.openxmlformats.org/officeDocument/2006/relationships/image" Target="../media/image1460.png"/><Relationship Id="rId25" Type="http://schemas.openxmlformats.org/officeDocument/2006/relationships/image" Target="../media/image256.png"/><Relationship Id="rId12" Type="http://schemas.openxmlformats.org/officeDocument/2006/relationships/image" Target="../media/image261.png"/><Relationship Id="rId2" Type="http://schemas.openxmlformats.org/officeDocument/2006/relationships/notesSlide" Target="../notesSlides/notesSlide17.xml"/><Relationship Id="rId29" Type="http://schemas.openxmlformats.org/officeDocument/2006/relationships/image" Target="../media/image259.png"/><Relationship Id="rId1" Type="http://schemas.openxmlformats.org/officeDocument/2006/relationships/slideLayout" Target="../slideLayouts/slideLayout2.xml"/><Relationship Id="rId6" Type="http://schemas.openxmlformats.org/officeDocument/2006/relationships/image" Target="../media/image1450.png"/><Relationship Id="rId24" Type="http://schemas.openxmlformats.org/officeDocument/2006/relationships/image" Target="../media/image255.png"/><Relationship Id="rId11" Type="http://schemas.openxmlformats.org/officeDocument/2006/relationships/image" Target="../media/image260.png"/><Relationship Id="rId32" Type="http://schemas.openxmlformats.org/officeDocument/2006/relationships/image" Target="../media/image204.png"/><Relationship Id="rId5" Type="http://schemas.openxmlformats.org/officeDocument/2006/relationships/image" Target="../media/image1440.png"/><Relationship Id="rId23" Type="http://schemas.openxmlformats.org/officeDocument/2006/relationships/image" Target="../media/image254.png"/><Relationship Id="rId28" Type="http://schemas.openxmlformats.org/officeDocument/2006/relationships/image" Target="../media/image2581.png"/><Relationship Id="rId10" Type="http://schemas.openxmlformats.org/officeDocument/2006/relationships/image" Target="../media/image1490.png"/><Relationship Id="rId31" Type="http://schemas.openxmlformats.org/officeDocument/2006/relationships/image" Target="../media/image203.png"/><Relationship Id="rId4" Type="http://schemas.openxmlformats.org/officeDocument/2006/relationships/image" Target="../media/image1430.png"/><Relationship Id="rId9" Type="http://schemas.openxmlformats.org/officeDocument/2006/relationships/image" Target="../media/image1480.png"/><Relationship Id="rId22" Type="http://schemas.openxmlformats.org/officeDocument/2006/relationships/image" Target="../media/image253.png"/><Relationship Id="rId27" Type="http://schemas.openxmlformats.org/officeDocument/2006/relationships/image" Target="../media/image1500.png"/><Relationship Id="rId30" Type="http://schemas.openxmlformats.org/officeDocument/2006/relationships/image" Target="../media/image1510.png"/></Relationships>
</file>

<file path=ppt/slides/_rels/slide24.xml.rels><?xml version="1.0" encoding="UTF-8" standalone="yes"?>
<Relationships xmlns="http://schemas.openxmlformats.org/package/2006/relationships"><Relationship Id="rId18" Type="http://schemas.openxmlformats.org/officeDocument/2006/relationships/image" Target="../media/image490.png"/><Relationship Id="rId26" Type="http://schemas.openxmlformats.org/officeDocument/2006/relationships/image" Target="../media/image207.png"/><Relationship Id="rId3" Type="http://schemas.openxmlformats.org/officeDocument/2006/relationships/image" Target="../media/image205.png"/><Relationship Id="rId34" Type="http://schemas.openxmlformats.org/officeDocument/2006/relationships/image" Target="../media/image213.png"/><Relationship Id="rId25" Type="http://schemas.openxmlformats.org/officeDocument/2006/relationships/image" Target="../media/image181.png"/><Relationship Id="rId33" Type="http://schemas.openxmlformats.org/officeDocument/2006/relationships/image" Target="../media/image212.png"/><Relationship Id="rId38" Type="http://schemas.openxmlformats.org/officeDocument/2006/relationships/image" Target="../media/image217.png"/><Relationship Id="rId2" Type="http://schemas.openxmlformats.org/officeDocument/2006/relationships/notesSlide" Target="../notesSlides/notesSlide18.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image" Target="../media/image180.png"/><Relationship Id="rId11" Type="http://schemas.openxmlformats.org/officeDocument/2006/relationships/image" Target="../media/image260.png"/><Relationship Id="rId32" Type="http://schemas.openxmlformats.org/officeDocument/2006/relationships/image" Target="../media/image211.png"/><Relationship Id="rId37" Type="http://schemas.openxmlformats.org/officeDocument/2006/relationships/image" Target="../media/image216.png"/><Relationship Id="rId15" Type="http://schemas.openxmlformats.org/officeDocument/2006/relationships/image" Target="../media/image13.png"/><Relationship Id="rId23" Type="http://schemas.openxmlformats.org/officeDocument/2006/relationships/image" Target="../media/image206.png"/><Relationship Id="rId28" Type="http://schemas.openxmlformats.org/officeDocument/2006/relationships/image" Target="../media/image209.png"/><Relationship Id="rId36" Type="http://schemas.openxmlformats.org/officeDocument/2006/relationships/image" Target="../media/image215.png"/><Relationship Id="rId19" Type="http://schemas.openxmlformats.org/officeDocument/2006/relationships/image" Target="../media/image500.png"/><Relationship Id="rId31" Type="http://schemas.openxmlformats.org/officeDocument/2006/relationships/image" Target="../media/image259.png"/><Relationship Id="rId14" Type="http://schemas.openxmlformats.org/officeDocument/2006/relationships/image" Target="../media/image450.png"/><Relationship Id="rId22" Type="http://schemas.openxmlformats.org/officeDocument/2006/relationships/image" Target="../media/image530.png"/><Relationship Id="rId27" Type="http://schemas.openxmlformats.org/officeDocument/2006/relationships/image" Target="../media/image208.png"/><Relationship Id="rId30" Type="http://schemas.openxmlformats.org/officeDocument/2006/relationships/image" Target="../media/image2581.png"/><Relationship Id="rId35" Type="http://schemas.openxmlformats.org/officeDocument/2006/relationships/image" Target="../media/image214.png"/></Relationships>
</file>

<file path=ppt/slides/_rels/slide25.xml.rels><?xml version="1.0" encoding="UTF-8" standalone="yes"?>
<Relationships xmlns="http://schemas.openxmlformats.org/package/2006/relationships"><Relationship Id="rId3" Type="http://schemas.openxmlformats.org/officeDocument/2006/relationships/image" Target="../media/image219.png"/><Relationship Id="rId7" Type="http://schemas.openxmlformats.org/officeDocument/2006/relationships/image" Target="../media/image229.png"/><Relationship Id="rId2" Type="http://schemas.openxmlformats.org/officeDocument/2006/relationships/image" Target="../media/image218.png"/><Relationship Id="rId1" Type="http://schemas.openxmlformats.org/officeDocument/2006/relationships/slideLayout" Target="../slideLayouts/slideLayout2.xml"/><Relationship Id="rId6" Type="http://schemas.openxmlformats.org/officeDocument/2006/relationships/image" Target="../media/image222.png"/><Relationship Id="rId5" Type="http://schemas.openxmlformats.org/officeDocument/2006/relationships/image" Target="../media/image221.png"/><Relationship Id="rId4" Type="http://schemas.openxmlformats.org/officeDocument/2006/relationships/image" Target="../media/image220.png"/><Relationship Id="rId9" Type="http://schemas.openxmlformats.org/officeDocument/2006/relationships/image" Target="../media/image1650.png"/></Relationships>
</file>

<file path=ppt/slides/_rels/slide26.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image" Target="../media/image230.png"/><Relationship Id="rId1" Type="http://schemas.openxmlformats.org/officeDocument/2006/relationships/slideLayout" Target="../slideLayouts/slideLayout2.xml"/><Relationship Id="rId5" Type="http://schemas.openxmlformats.org/officeDocument/2006/relationships/image" Target="../media/image491.png"/><Relationship Id="rId4" Type="http://schemas.openxmlformats.org/officeDocument/2006/relationships/image" Target="../media/image231.png"/></Relationships>
</file>

<file path=ppt/slides/_rels/slide27.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610.png"/><Relationship Id="rId18" Type="http://schemas.openxmlformats.org/officeDocument/2006/relationships/image" Target="../media/image660.png"/><Relationship Id="rId3" Type="http://schemas.openxmlformats.org/officeDocument/2006/relationships/image" Target="../media/image512.png"/><Relationship Id="rId21" Type="http://schemas.openxmlformats.org/officeDocument/2006/relationships/image" Target="../media/image236.png"/><Relationship Id="rId7" Type="http://schemas.openxmlformats.org/officeDocument/2006/relationships/image" Target="../media/image550.png"/><Relationship Id="rId12" Type="http://schemas.openxmlformats.org/officeDocument/2006/relationships/image" Target="../media/image600.png"/><Relationship Id="rId17" Type="http://schemas.openxmlformats.org/officeDocument/2006/relationships/image" Target="../media/image650.png"/><Relationship Id="rId2" Type="http://schemas.openxmlformats.org/officeDocument/2006/relationships/image" Target="../media/image501.png"/><Relationship Id="rId16" Type="http://schemas.openxmlformats.org/officeDocument/2006/relationships/image" Target="../media/image640.png"/><Relationship Id="rId20" Type="http://schemas.openxmlformats.org/officeDocument/2006/relationships/image" Target="../media/image235.png"/><Relationship Id="rId1" Type="http://schemas.openxmlformats.org/officeDocument/2006/relationships/slideLayout" Target="../slideLayouts/slideLayout2.xml"/><Relationship Id="rId6" Type="http://schemas.openxmlformats.org/officeDocument/2006/relationships/image" Target="../media/image540.png"/><Relationship Id="rId11" Type="http://schemas.openxmlformats.org/officeDocument/2006/relationships/image" Target="../media/image590.png"/><Relationship Id="rId5" Type="http://schemas.openxmlformats.org/officeDocument/2006/relationships/image" Target="../media/image531.png"/><Relationship Id="rId15" Type="http://schemas.openxmlformats.org/officeDocument/2006/relationships/image" Target="../media/image630.png"/><Relationship Id="rId23" Type="http://schemas.openxmlformats.org/officeDocument/2006/relationships/image" Target="../media/image710.png"/><Relationship Id="rId10" Type="http://schemas.openxmlformats.org/officeDocument/2006/relationships/image" Target="../media/image580.png"/><Relationship Id="rId19" Type="http://schemas.openxmlformats.org/officeDocument/2006/relationships/image" Target="../media/image670.png"/><Relationship Id="rId4" Type="http://schemas.openxmlformats.org/officeDocument/2006/relationships/image" Target="../media/image520.png"/><Relationship Id="rId9" Type="http://schemas.openxmlformats.org/officeDocument/2006/relationships/image" Target="../media/image570.png"/><Relationship Id="rId14" Type="http://schemas.openxmlformats.org/officeDocument/2006/relationships/image" Target="../media/image620.png"/><Relationship Id="rId22" Type="http://schemas.openxmlformats.org/officeDocument/2006/relationships/image" Target="../media/image700.png"/></Relationships>
</file>

<file path=ppt/slides/_rels/slide28.xml.rels><?xml version="1.0" encoding="UTF-8" standalone="yes"?>
<Relationships xmlns="http://schemas.openxmlformats.org/package/2006/relationships"><Relationship Id="rId3" Type="http://schemas.openxmlformats.org/officeDocument/2006/relationships/image" Target="../media/image238.png"/><Relationship Id="rId7" Type="http://schemas.openxmlformats.org/officeDocument/2006/relationships/image" Target="../media/image242.png"/><Relationship Id="rId2" Type="http://schemas.openxmlformats.org/officeDocument/2006/relationships/image" Target="../media/image237.png"/><Relationship Id="rId1" Type="http://schemas.openxmlformats.org/officeDocument/2006/relationships/slideLayout" Target="../slideLayouts/slideLayout2.xml"/><Relationship Id="rId6" Type="http://schemas.openxmlformats.org/officeDocument/2006/relationships/image" Target="../media/image241.png"/><Relationship Id="rId5" Type="http://schemas.openxmlformats.org/officeDocument/2006/relationships/image" Target="../media/image240.png"/><Relationship Id="rId4" Type="http://schemas.openxmlformats.org/officeDocument/2006/relationships/image" Target="../media/image239.png"/></Relationships>
</file>

<file path=ppt/slides/_rels/slide29.xml.rels><?xml version="1.0" encoding="UTF-8" standalone="yes"?>
<Relationships xmlns="http://schemas.openxmlformats.org/package/2006/relationships"><Relationship Id="rId8" Type="http://schemas.openxmlformats.org/officeDocument/2006/relationships/image" Target="../media/image249.png"/><Relationship Id="rId13" Type="http://schemas.openxmlformats.org/officeDocument/2006/relationships/image" Target="../media/image263.png"/><Relationship Id="rId3" Type="http://schemas.openxmlformats.org/officeDocument/2006/relationships/image" Target="../media/image244.png"/><Relationship Id="rId7" Type="http://schemas.openxmlformats.org/officeDocument/2006/relationships/image" Target="../media/image248.png"/><Relationship Id="rId12" Type="http://schemas.openxmlformats.org/officeDocument/2006/relationships/image" Target="../media/image262.png"/><Relationship Id="rId2" Type="http://schemas.openxmlformats.org/officeDocument/2006/relationships/image" Target="../media/image243.png"/><Relationship Id="rId1" Type="http://schemas.openxmlformats.org/officeDocument/2006/relationships/slideLayout" Target="../slideLayouts/slideLayout2.xml"/><Relationship Id="rId6" Type="http://schemas.openxmlformats.org/officeDocument/2006/relationships/image" Target="../media/image247.png"/><Relationship Id="rId11" Type="http://schemas.openxmlformats.org/officeDocument/2006/relationships/image" Target="../media/image258.png"/><Relationship Id="rId5" Type="http://schemas.openxmlformats.org/officeDocument/2006/relationships/image" Target="../media/image246.png"/><Relationship Id="rId10" Type="http://schemas.openxmlformats.org/officeDocument/2006/relationships/image" Target="../media/image251.png"/><Relationship Id="rId4" Type="http://schemas.openxmlformats.org/officeDocument/2006/relationships/image" Target="../media/image245.png"/><Relationship Id="rId9" Type="http://schemas.openxmlformats.org/officeDocument/2006/relationships/image" Target="../media/image250.png"/><Relationship Id="rId14" Type="http://schemas.openxmlformats.org/officeDocument/2006/relationships/image" Target="../media/image264.png"/></Relationships>
</file>

<file path=ppt/slides/_rels/slide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11.png"/><Relationship Id="rId18" Type="http://schemas.openxmlformats.org/officeDocument/2006/relationships/image" Target="../media/image1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10.png"/><Relationship Id="rId17" Type="http://schemas.openxmlformats.org/officeDocument/2006/relationships/image" Target="../media/image9.png"/><Relationship Id="rId2" Type="http://schemas.openxmlformats.org/officeDocument/2006/relationships/notesSlide" Target="../notesSlides/notesSlide3.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7.png"/><Relationship Id="rId10" Type="http://schemas.openxmlformats.org/officeDocument/2006/relationships/image" Target="../media/image47.png"/><Relationship Id="rId19" Type="http://schemas.openxmlformats.org/officeDocument/2006/relationships/image" Target="../media/image11.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248.png"/><Relationship Id="rId13" Type="http://schemas.openxmlformats.org/officeDocument/2006/relationships/image" Target="../media/image266.png"/><Relationship Id="rId3" Type="http://schemas.openxmlformats.org/officeDocument/2006/relationships/image" Target="../media/image243.png"/><Relationship Id="rId7" Type="http://schemas.openxmlformats.org/officeDocument/2006/relationships/image" Target="../media/image247.png"/><Relationship Id="rId12" Type="http://schemas.openxmlformats.org/officeDocument/2006/relationships/image" Target="../media/image26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6.png"/><Relationship Id="rId11" Type="http://schemas.openxmlformats.org/officeDocument/2006/relationships/image" Target="../media/image251.png"/><Relationship Id="rId5" Type="http://schemas.openxmlformats.org/officeDocument/2006/relationships/image" Target="../media/image245.png"/><Relationship Id="rId10" Type="http://schemas.openxmlformats.org/officeDocument/2006/relationships/image" Target="../media/image250.png"/><Relationship Id="rId4" Type="http://schemas.openxmlformats.org/officeDocument/2006/relationships/image" Target="../media/image244.png"/><Relationship Id="rId9" Type="http://schemas.openxmlformats.org/officeDocument/2006/relationships/image" Target="../media/image249.png"/></Relationships>
</file>

<file path=ppt/slides/_rels/slide31.xml.rels><?xml version="1.0" encoding="UTF-8" standalone="yes"?>
<Relationships xmlns="http://schemas.openxmlformats.org/package/2006/relationships"><Relationship Id="rId8" Type="http://schemas.openxmlformats.org/officeDocument/2006/relationships/image" Target="../media/image1730.png"/><Relationship Id="rId13" Type="http://schemas.openxmlformats.org/officeDocument/2006/relationships/image" Target="../media/image1780.png"/><Relationship Id="rId18" Type="http://schemas.openxmlformats.org/officeDocument/2006/relationships/image" Target="../media/image1830.png"/><Relationship Id="rId3" Type="http://schemas.openxmlformats.org/officeDocument/2006/relationships/image" Target="../media/image1680.png"/><Relationship Id="rId7" Type="http://schemas.openxmlformats.org/officeDocument/2006/relationships/image" Target="../media/image1720.png"/><Relationship Id="rId12" Type="http://schemas.openxmlformats.org/officeDocument/2006/relationships/image" Target="../media/image1770.png"/><Relationship Id="rId17" Type="http://schemas.openxmlformats.org/officeDocument/2006/relationships/image" Target="../media/image1820.png"/><Relationship Id="rId2" Type="http://schemas.openxmlformats.org/officeDocument/2006/relationships/image" Target="../media/image1670.png"/><Relationship Id="rId16" Type="http://schemas.openxmlformats.org/officeDocument/2006/relationships/image" Target="../media/image1810.png"/><Relationship Id="rId1" Type="http://schemas.openxmlformats.org/officeDocument/2006/relationships/slideLayout" Target="../slideLayouts/slideLayout2.xml"/><Relationship Id="rId6" Type="http://schemas.openxmlformats.org/officeDocument/2006/relationships/image" Target="../media/image1710.png"/><Relationship Id="rId11" Type="http://schemas.openxmlformats.org/officeDocument/2006/relationships/image" Target="../media/image1760.png"/><Relationship Id="rId5" Type="http://schemas.openxmlformats.org/officeDocument/2006/relationships/image" Target="../media/image1700.png"/><Relationship Id="rId15" Type="http://schemas.openxmlformats.org/officeDocument/2006/relationships/image" Target="../media/image1800.png"/><Relationship Id="rId10" Type="http://schemas.openxmlformats.org/officeDocument/2006/relationships/image" Target="../media/image1750.png"/><Relationship Id="rId4" Type="http://schemas.openxmlformats.org/officeDocument/2006/relationships/image" Target="../media/image1690.png"/><Relationship Id="rId9" Type="http://schemas.openxmlformats.org/officeDocument/2006/relationships/image" Target="../media/image1740.png"/><Relationship Id="rId14" Type="http://schemas.openxmlformats.org/officeDocument/2006/relationships/image" Target="../media/image1790.png"/></Relationships>
</file>

<file path=ppt/slides/_rels/slide32.xml.rels><?xml version="1.0" encoding="UTF-8" standalone="yes"?>
<Relationships xmlns="http://schemas.openxmlformats.org/package/2006/relationships"><Relationship Id="rId8" Type="http://schemas.openxmlformats.org/officeDocument/2006/relationships/image" Target="../media/image1890.png"/><Relationship Id="rId13" Type="http://schemas.openxmlformats.org/officeDocument/2006/relationships/image" Target="../media/image1940.png"/><Relationship Id="rId18" Type="http://schemas.openxmlformats.org/officeDocument/2006/relationships/image" Target="../media/image1990.png"/><Relationship Id="rId3" Type="http://schemas.openxmlformats.org/officeDocument/2006/relationships/image" Target="../media/image1840.png"/><Relationship Id="rId7" Type="http://schemas.openxmlformats.org/officeDocument/2006/relationships/image" Target="../media/image1880.png"/><Relationship Id="rId12" Type="http://schemas.openxmlformats.org/officeDocument/2006/relationships/image" Target="../media/image1930.png"/><Relationship Id="rId17" Type="http://schemas.openxmlformats.org/officeDocument/2006/relationships/image" Target="../media/image1980.png"/><Relationship Id="rId2" Type="http://schemas.openxmlformats.org/officeDocument/2006/relationships/notesSlide" Target="../notesSlides/notesSlide20.xml"/><Relationship Id="rId16" Type="http://schemas.openxmlformats.org/officeDocument/2006/relationships/image" Target="../media/image1970.png"/><Relationship Id="rId1" Type="http://schemas.openxmlformats.org/officeDocument/2006/relationships/slideLayout" Target="../slideLayouts/slideLayout2.xml"/><Relationship Id="rId6" Type="http://schemas.openxmlformats.org/officeDocument/2006/relationships/image" Target="../media/image1870.png"/><Relationship Id="rId11" Type="http://schemas.openxmlformats.org/officeDocument/2006/relationships/image" Target="../media/image1920.png"/><Relationship Id="rId5" Type="http://schemas.openxmlformats.org/officeDocument/2006/relationships/image" Target="../media/image1860.png"/><Relationship Id="rId15" Type="http://schemas.openxmlformats.org/officeDocument/2006/relationships/image" Target="../media/image1960.png"/><Relationship Id="rId10" Type="http://schemas.openxmlformats.org/officeDocument/2006/relationships/image" Target="../media/image1910.png"/><Relationship Id="rId4" Type="http://schemas.openxmlformats.org/officeDocument/2006/relationships/image" Target="../media/image1850.png"/><Relationship Id="rId9" Type="http://schemas.openxmlformats.org/officeDocument/2006/relationships/image" Target="../media/image1900.png"/><Relationship Id="rId14" Type="http://schemas.openxmlformats.org/officeDocument/2006/relationships/image" Target="../media/image1950.png"/></Relationships>
</file>

<file path=ppt/slides/_rels/slide33.xml.rels><?xml version="1.0" encoding="UTF-8" standalone="yes"?>
<Relationships xmlns="http://schemas.openxmlformats.org/package/2006/relationships"><Relationship Id="rId8" Type="http://schemas.openxmlformats.org/officeDocument/2006/relationships/image" Target="../media/image2060.png"/><Relationship Id="rId3" Type="http://schemas.openxmlformats.org/officeDocument/2006/relationships/image" Target="../media/image2010.png"/><Relationship Id="rId7" Type="http://schemas.openxmlformats.org/officeDocument/2006/relationships/image" Target="../media/image2050.png"/><Relationship Id="rId12" Type="http://schemas.openxmlformats.org/officeDocument/2006/relationships/image" Target="../media/image2080.png"/><Relationship Id="rId2" Type="http://schemas.openxmlformats.org/officeDocument/2006/relationships/image" Target="../media/image2000.png"/><Relationship Id="rId1" Type="http://schemas.openxmlformats.org/officeDocument/2006/relationships/slideLayout" Target="../slideLayouts/slideLayout2.xml"/><Relationship Id="rId6" Type="http://schemas.openxmlformats.org/officeDocument/2006/relationships/image" Target="../media/image2041.png"/><Relationship Id="rId11" Type="http://schemas.openxmlformats.org/officeDocument/2006/relationships/image" Target="../media/image2040.png"/><Relationship Id="rId5" Type="http://schemas.openxmlformats.org/officeDocument/2006/relationships/image" Target="../media/image2031.png"/><Relationship Id="rId10" Type="http://schemas.openxmlformats.org/officeDocument/2006/relationships/image" Target="../media/image2030.png"/><Relationship Id="rId4" Type="http://schemas.openxmlformats.org/officeDocument/2006/relationships/image" Target="../media/image2020.png"/><Relationship Id="rId9" Type="http://schemas.openxmlformats.org/officeDocument/2006/relationships/image" Target="../media/image2070.png"/></Relationships>
</file>

<file path=ppt/slides/_rels/slide34.xml.rels><?xml version="1.0" encoding="UTF-8" standalone="yes"?>
<Relationships xmlns="http://schemas.openxmlformats.org/package/2006/relationships"><Relationship Id="rId8" Type="http://schemas.openxmlformats.org/officeDocument/2006/relationships/image" Target="../media/image269.png"/><Relationship Id="rId7" Type="http://schemas.openxmlformats.org/officeDocument/2006/relationships/image" Target="../media/image268.png"/><Relationship Id="rId2" Type="http://schemas.openxmlformats.org/officeDocument/2006/relationships/image" Target="../media/image2490.png"/><Relationship Id="rId1" Type="http://schemas.openxmlformats.org/officeDocument/2006/relationships/slideLayout" Target="../slideLayouts/slideLayout2.xml"/><Relationship Id="rId6" Type="http://schemas.openxmlformats.org/officeDocument/2006/relationships/image" Target="../media/image267.png"/><Relationship Id="rId5" Type="http://schemas.openxmlformats.org/officeDocument/2006/relationships/image" Target="../media/image2580.png"/><Relationship Id="rId4" Type="http://schemas.openxmlformats.org/officeDocument/2006/relationships/image" Target="../media/image25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75.png"/><Relationship Id="rId13" Type="http://schemas.openxmlformats.org/officeDocument/2006/relationships/image" Target="../media/image280.png"/><Relationship Id="rId3" Type="http://schemas.openxmlformats.org/officeDocument/2006/relationships/image" Target="../media/image270.png"/><Relationship Id="rId7" Type="http://schemas.openxmlformats.org/officeDocument/2006/relationships/image" Target="../media/image274.png"/><Relationship Id="rId12" Type="http://schemas.openxmlformats.org/officeDocument/2006/relationships/image" Target="../media/image279.png"/><Relationship Id="rId17" Type="http://schemas.openxmlformats.org/officeDocument/2006/relationships/image" Target="../media/image284.png"/><Relationship Id="rId2" Type="http://schemas.openxmlformats.org/officeDocument/2006/relationships/notesSlide" Target="../notesSlides/notesSlide21.xml"/><Relationship Id="rId16" Type="http://schemas.openxmlformats.org/officeDocument/2006/relationships/image" Target="../media/image283.png"/><Relationship Id="rId1" Type="http://schemas.openxmlformats.org/officeDocument/2006/relationships/slideLayout" Target="../slideLayouts/slideLayout2.xml"/><Relationship Id="rId6" Type="http://schemas.openxmlformats.org/officeDocument/2006/relationships/image" Target="../media/image273.png"/><Relationship Id="rId11" Type="http://schemas.openxmlformats.org/officeDocument/2006/relationships/image" Target="../media/image278.png"/><Relationship Id="rId5" Type="http://schemas.openxmlformats.org/officeDocument/2006/relationships/image" Target="../media/image272.png"/><Relationship Id="rId15" Type="http://schemas.openxmlformats.org/officeDocument/2006/relationships/image" Target="../media/image282.png"/><Relationship Id="rId10" Type="http://schemas.openxmlformats.org/officeDocument/2006/relationships/image" Target="../media/image277.png"/><Relationship Id="rId4" Type="http://schemas.openxmlformats.org/officeDocument/2006/relationships/image" Target="../media/image271.png"/><Relationship Id="rId9" Type="http://schemas.openxmlformats.org/officeDocument/2006/relationships/image" Target="../media/image276.png"/><Relationship Id="rId14" Type="http://schemas.openxmlformats.org/officeDocument/2006/relationships/image" Target="../media/image281.png"/></Relationships>
</file>

<file path=ppt/slides/_rels/slide37.xml.rels><?xml version="1.0" encoding="UTF-8" standalone="yes"?>
<Relationships xmlns="http://schemas.openxmlformats.org/package/2006/relationships"><Relationship Id="rId8" Type="http://schemas.openxmlformats.org/officeDocument/2006/relationships/image" Target="../media/image2090.png"/><Relationship Id="rId3" Type="http://schemas.openxmlformats.org/officeDocument/2006/relationships/hyperlink" Target="https://arxiv.org/abs/2312.04859" TargetMode="External"/><Relationship Id="rId7" Type="http://schemas.openxmlformats.org/officeDocument/2006/relationships/hyperlink" Target="https://github.com/Grabovskii/Dagger_example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arxiv.org/abs/2311.00404" TargetMode="External"/><Relationship Id="rId5" Type="http://schemas.openxmlformats.org/officeDocument/2006/relationships/image" Target="../media/image287.png"/><Relationship Id="rId4" Type="http://schemas.openxmlformats.org/officeDocument/2006/relationships/image" Target="../media/image286.png"/></Relationships>
</file>

<file path=ppt/slides/_rels/slide38.xml.rels><?xml version="1.0" encoding="UTF-8" standalone="yes"?>
<Relationships xmlns="http://schemas.openxmlformats.org/package/2006/relationships"><Relationship Id="rId3" Type="http://schemas.openxmlformats.org/officeDocument/2006/relationships/image" Target="../media/image2100.png"/><Relationship Id="rId7" Type="http://schemas.openxmlformats.org/officeDocument/2006/relationships/hyperlink" Target="https://arxiv.org/abs/1912.00453" TargetMode="External"/><Relationship Id="rId2" Type="http://schemas.openxmlformats.org/officeDocument/2006/relationships/hyperlink" Target="https://www.cambridge.org/core/journals/forum-of-mathematics-sigma/article/multiple-generalized-cluster-structures-on-dmathrm-gln/73EF1C6A768870F2B424E78182F68DD7" TargetMode="External"/><Relationship Id="rId1" Type="http://schemas.openxmlformats.org/officeDocument/2006/relationships/slideLayout" Target="../slideLayouts/slideLayout2.xml"/><Relationship Id="rId6" Type="http://schemas.openxmlformats.org/officeDocument/2006/relationships/image" Target="../media/image2120.png"/><Relationship Id="rId5" Type="http://schemas.openxmlformats.org/officeDocument/2006/relationships/hyperlink" Target="https://arxiv.org/abs/2308.16701" TargetMode="External"/><Relationship Id="rId4" Type="http://schemas.openxmlformats.org/officeDocument/2006/relationships/image" Target="../media/image2110.png"/></Relationships>
</file>

<file path=ppt/slides/_rels/slide39.xml.rels><?xml version="1.0" encoding="UTF-8" standalone="yes"?>
<Relationships xmlns="http://schemas.openxmlformats.org/package/2006/relationships"><Relationship Id="rId3" Type="http://schemas.openxmlformats.org/officeDocument/2006/relationships/image" Target="../media/image2130.png"/><Relationship Id="rId2" Type="http://schemas.openxmlformats.org/officeDocument/2006/relationships/hyperlink" Target="https://arxiv.org/abs/1605.05705" TargetMode="External"/><Relationship Id="rId1" Type="http://schemas.openxmlformats.org/officeDocument/2006/relationships/slideLayout" Target="../slideLayouts/slideLayout2.xml"/><Relationship Id="rId6" Type="http://schemas.openxmlformats.org/officeDocument/2006/relationships/image" Target="../media/image2150.png"/><Relationship Id="rId5" Type="http://schemas.openxmlformats.org/officeDocument/2006/relationships/hyperlink" Target="https://arxiv.org/abs/2004.05118" TargetMode="External"/><Relationship Id="rId4" Type="http://schemas.openxmlformats.org/officeDocument/2006/relationships/image" Target="../media/image2140.png"/></Relationships>
</file>

<file path=ppt/slides/_rels/slide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12.png"/><Relationship Id="rId18" Type="http://schemas.openxmlformats.org/officeDocument/2006/relationships/image" Target="../media/image490.png"/><Relationship Id="rId3" Type="http://schemas.openxmlformats.org/officeDocument/2006/relationships/image" Target="../media/image40.png"/><Relationship Id="rId21" Type="http://schemas.openxmlformats.org/officeDocument/2006/relationships/image" Target="../media/image51.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480.png"/><Relationship Id="rId2" Type="http://schemas.openxmlformats.org/officeDocument/2006/relationships/notesSlide" Target="../notesSlides/notesSlide4.xml"/><Relationship Id="rId16" Type="http://schemas.openxmlformats.org/officeDocument/2006/relationships/image" Target="../media/image470.png"/><Relationship Id="rId20"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15.png"/><Relationship Id="rId5" Type="http://schemas.openxmlformats.org/officeDocument/2006/relationships/image" Target="../media/image42.png"/><Relationship Id="rId15" Type="http://schemas.openxmlformats.org/officeDocument/2006/relationships/image" Target="../media/image13.png"/><Relationship Id="rId23" Type="http://schemas.openxmlformats.org/officeDocument/2006/relationships/image" Target="../media/image14.png"/><Relationship Id="rId10" Type="http://schemas.openxmlformats.org/officeDocument/2006/relationships/image" Target="../media/image47.png"/><Relationship Id="rId19" Type="http://schemas.openxmlformats.org/officeDocument/2006/relationships/image" Target="../media/image500.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450.png"/><Relationship Id="rId22" Type="http://schemas.openxmlformats.org/officeDocument/2006/relationships/image" Target="../media/image530.png"/></Relationships>
</file>

<file path=ppt/slides/_rels/slide40.xml.rels><?xml version="1.0" encoding="UTF-8" standalone="yes"?>
<Relationships xmlns="http://schemas.openxmlformats.org/package/2006/relationships"><Relationship Id="rId3" Type="http://schemas.openxmlformats.org/officeDocument/2006/relationships/image" Target="../media/image2170.png"/><Relationship Id="rId2" Type="http://schemas.openxmlformats.org/officeDocument/2006/relationships/hyperlink" Target="https://arxiv.org/abs/1902.02902" TargetMode="External"/><Relationship Id="rId1" Type="http://schemas.openxmlformats.org/officeDocument/2006/relationships/slideLayout" Target="../slideLayouts/slideLayout2.xml"/><Relationship Id="rId6" Type="http://schemas.openxmlformats.org/officeDocument/2006/relationships/hyperlink" Target="https://arxiv.org/abs/math/0208033" TargetMode="External"/><Relationship Id="rId5" Type="http://schemas.openxmlformats.org/officeDocument/2006/relationships/hyperlink" Target="https://arxiv.org/abs/1101.0015" TargetMode="External"/><Relationship Id="rId4" Type="http://schemas.openxmlformats.org/officeDocument/2006/relationships/image" Target="../media/image2180.png"/></Relationships>
</file>

<file path=ppt/slides/_rels/slide41.xml.rels><?xml version="1.0" encoding="UTF-8" standalone="yes"?>
<Relationships xmlns="http://schemas.openxmlformats.org/package/2006/relationships"><Relationship Id="rId3" Type="http://schemas.openxmlformats.org/officeDocument/2006/relationships/hyperlink" Target="https://www.sciencedirect.com/science/article/pii/S0001870816305692?via%3Dihub"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ams.org/journals/jams/2002-15-02/S0894-0347-01-00385-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34.png"/><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35.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6.xml"/><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35.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64.png"/><Relationship Id="rId3" Type="http://schemas.openxmlformats.org/officeDocument/2006/relationships/image" Target="../media/image380.png"/><Relationship Id="rId21" Type="http://schemas.openxmlformats.org/officeDocument/2006/relationships/image" Target="../media/image67.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png"/><Relationship Id="rId2" Type="http://schemas.openxmlformats.org/officeDocument/2006/relationships/notesSlide" Target="../notesSlides/notesSlide7.xml"/><Relationship Id="rId16" Type="http://schemas.openxmlformats.org/officeDocument/2006/relationships/image" Target="../media/image62.png"/><Relationship Id="rId20"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0.png"/><Relationship Id="rId15" Type="http://schemas.openxmlformats.org/officeDocument/2006/relationships/image" Target="../media/image61.png"/><Relationship Id="rId10" Type="http://schemas.openxmlformats.org/officeDocument/2006/relationships/image" Target="../media/image56.png"/><Relationship Id="rId19" Type="http://schemas.openxmlformats.org/officeDocument/2006/relationships/image" Target="../media/image65.png"/><Relationship Id="rId4" Type="http://schemas.openxmlformats.org/officeDocument/2006/relationships/image" Target="../media/image39.png"/><Relationship Id="rId9" Type="http://schemas.openxmlformats.org/officeDocument/2006/relationships/image" Target="../media/image55.png"/><Relationship Id="rId1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1E6-825A-2EEF-EFEF-23184ABC7949}"/>
              </a:ext>
            </a:extLst>
          </p:cNvPr>
          <p:cNvSpPr>
            <a:spLocks noGrp="1"/>
          </p:cNvSpPr>
          <p:nvPr>
            <p:ph type="ctrTitle"/>
          </p:nvPr>
        </p:nvSpPr>
        <p:spPr>
          <a:xfrm>
            <a:off x="635431" y="1472648"/>
            <a:ext cx="10885714" cy="1519368"/>
          </a:xfrm>
        </p:spPr>
        <p:txBody>
          <a:bodyPr>
            <a:normAutofit fontScale="90000"/>
          </a:bodyPr>
          <a:lstStyle/>
          <a:p>
            <a:r>
              <a:rPr lang="en-US" b="1" dirty="0">
                <a:solidFill>
                  <a:schemeClr val="bg2">
                    <a:lumMod val="50000"/>
                  </a:schemeClr>
                </a:solidFill>
              </a:rPr>
              <a:t>Cluster algebras and Poisson geometry</a:t>
            </a:r>
          </a:p>
        </p:txBody>
      </p:sp>
      <p:sp>
        <p:nvSpPr>
          <p:cNvPr id="3" name="Subtitle 2">
            <a:extLst>
              <a:ext uri="{FF2B5EF4-FFF2-40B4-BE49-F238E27FC236}">
                <a16:creationId xmlns:a16="http://schemas.microsoft.com/office/drawing/2014/main" id="{7D3A79D0-9009-D480-7C74-DAF92AD0C637}"/>
              </a:ext>
            </a:extLst>
          </p:cNvPr>
          <p:cNvSpPr>
            <a:spLocks noGrp="1"/>
          </p:cNvSpPr>
          <p:nvPr>
            <p:ph type="subTitle" idx="1"/>
          </p:nvPr>
        </p:nvSpPr>
        <p:spPr>
          <a:xfrm>
            <a:off x="1377951" y="3435633"/>
            <a:ext cx="9144000" cy="509324"/>
          </a:xfrm>
        </p:spPr>
        <p:txBody>
          <a:bodyPr/>
          <a:lstStyle/>
          <a:p>
            <a:r>
              <a:rPr lang="en-US" dirty="0"/>
              <a:t>Dmitriy Voloshyn</a:t>
            </a:r>
          </a:p>
        </p:txBody>
      </p:sp>
      <p:sp>
        <p:nvSpPr>
          <p:cNvPr id="9" name="Subtitle 2">
            <a:extLst>
              <a:ext uri="{FF2B5EF4-FFF2-40B4-BE49-F238E27FC236}">
                <a16:creationId xmlns:a16="http://schemas.microsoft.com/office/drawing/2014/main" id="{84CC6CD3-143C-AAB7-A886-D57DB07FEF7F}"/>
              </a:ext>
            </a:extLst>
          </p:cNvPr>
          <p:cNvSpPr txBox="1">
            <a:spLocks/>
          </p:cNvSpPr>
          <p:nvPr/>
        </p:nvSpPr>
        <p:spPr>
          <a:xfrm>
            <a:off x="1377951" y="3981782"/>
            <a:ext cx="9144000" cy="9325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Institute for Basic Science</a:t>
            </a:r>
          </a:p>
          <a:p>
            <a:r>
              <a:rPr lang="en-US" dirty="0"/>
              <a:t>Center for Geometry and Physics</a:t>
            </a:r>
          </a:p>
        </p:txBody>
      </p:sp>
    </p:spTree>
    <p:extLst>
      <p:ext uri="{BB962C8B-B14F-4D97-AF65-F5344CB8AC3E}">
        <p14:creationId xmlns:p14="http://schemas.microsoft.com/office/powerpoint/2010/main" val="287619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0692EE-C9F4-1F64-7523-0E30B426ACC2}"/>
              </a:ext>
            </a:extLst>
          </p:cNvPr>
          <p:cNvSpPr>
            <a:spLocks noGrp="1"/>
          </p:cNvSpPr>
          <p:nvPr>
            <p:ph type="title"/>
          </p:nvPr>
        </p:nvSpPr>
        <p:spPr>
          <a:xfrm>
            <a:off x="384436" y="158869"/>
            <a:ext cx="8310113" cy="768681"/>
          </a:xfrm>
        </p:spPr>
        <p:txBody>
          <a:bodyPr>
            <a:normAutofit/>
          </a:bodyPr>
          <a:lstStyle/>
          <a:p>
            <a:r>
              <a:rPr lang="en-US" sz="4000" dirty="0"/>
              <a:t>How to construct a cluster structure?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9117486-5F6E-4D03-6B83-B0C0370F043E}"/>
                  </a:ext>
                </a:extLst>
              </p:cNvPr>
              <p:cNvSpPr txBox="1"/>
              <p:nvPr/>
            </p:nvSpPr>
            <p:spPr>
              <a:xfrm>
                <a:off x="623970" y="772568"/>
                <a:ext cx="5821594" cy="461665"/>
              </a:xfrm>
              <a:prstGeom prst="rect">
                <a:avLst/>
              </a:prstGeom>
              <a:noFill/>
            </p:spPr>
            <p:txBody>
              <a:bodyPr wrap="none" rtlCol="0">
                <a:spAutoFit/>
              </a:bodyPr>
              <a:lstStyle/>
              <a:p>
                <a:pPr algn="l"/>
                <a:r>
                  <a:rPr lang="en-US" sz="2400" dirty="0">
                    <a:solidFill>
                      <a:schemeClr val="bg2">
                        <a:lumMod val="50000"/>
                      </a:schemeClr>
                    </a:solidFill>
                  </a:rPr>
                  <a:t>Setup.</a:t>
                </a:r>
                <a:r>
                  <a:rPr lang="en-US" sz="2400" dirty="0"/>
                  <a:t> A variety </a:t>
                </a:r>
                <a14:m>
                  <m:oMath xmlns:m="http://schemas.openxmlformats.org/officeDocument/2006/math">
                    <m:r>
                      <a:rPr lang="en-US" sz="2400" b="0" i="1" smtClean="0">
                        <a:latin typeface="Cambria Math" panose="02040503050406030204" pitchFamily="18" charset="0"/>
                      </a:rPr>
                      <m:t>𝑉</m:t>
                    </m:r>
                  </m:oMath>
                </a14:m>
                <a:r>
                  <a:rPr lang="en-US" sz="2400" dirty="0"/>
                  <a:t> over a field </a:t>
                </a:r>
                <a14:m>
                  <m:oMath xmlns:m="http://schemas.openxmlformats.org/officeDocument/2006/math">
                    <m:r>
                      <a:rPr lang="en-US" sz="2400" b="0" i="1" smtClean="0">
                        <a:latin typeface="Cambria Math" panose="02040503050406030204" pitchFamily="18" charset="0"/>
                      </a:rPr>
                      <m:t>𝕂</m:t>
                    </m:r>
                  </m:oMath>
                </a14:m>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dim</m:t>
                        </m:r>
                      </m:fName>
                      <m:e>
                        <m:r>
                          <a:rPr lang="en-US" sz="2400" b="0" i="1" smtClean="0">
                            <a:latin typeface="Cambria Math" panose="02040503050406030204" pitchFamily="18" charset="0"/>
                          </a:rPr>
                          <m:t>𝑉</m:t>
                        </m:r>
                      </m:e>
                    </m:func>
                  </m:oMath>
                </a14:m>
                <a:r>
                  <a:rPr lang="en-US" sz="2400" dirty="0"/>
                  <a:t>.</a:t>
                </a:r>
              </a:p>
            </p:txBody>
          </p:sp>
        </mc:Choice>
        <mc:Fallback xmlns="">
          <p:sp>
            <p:nvSpPr>
              <p:cNvPr id="6" name="TextBox 5">
                <a:extLst>
                  <a:ext uri="{FF2B5EF4-FFF2-40B4-BE49-F238E27FC236}">
                    <a16:creationId xmlns:a16="http://schemas.microsoft.com/office/drawing/2014/main" id="{19117486-5F6E-4D03-6B83-B0C0370F043E}"/>
                  </a:ext>
                </a:extLst>
              </p:cNvPr>
              <p:cNvSpPr txBox="1">
                <a:spLocks noRot="1" noChangeAspect="1" noMove="1" noResize="1" noEditPoints="1" noAdjustHandles="1" noChangeArrowheads="1" noChangeShapeType="1" noTextEdit="1"/>
              </p:cNvSpPr>
              <p:nvPr/>
            </p:nvSpPr>
            <p:spPr>
              <a:xfrm>
                <a:off x="623970" y="772568"/>
                <a:ext cx="5821594" cy="461665"/>
              </a:xfrm>
              <a:prstGeom prst="rect">
                <a:avLst/>
              </a:prstGeom>
              <a:blipFill>
                <a:blip r:embed="rId3"/>
                <a:stretch>
                  <a:fillRect l="-1571" t="-10667" r="-733" b="-3066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8466D76-2B00-F2A1-0A99-AD8503599305}"/>
              </a:ext>
            </a:extLst>
          </p:cNvPr>
          <p:cNvSpPr txBox="1"/>
          <p:nvPr/>
        </p:nvSpPr>
        <p:spPr>
          <a:xfrm>
            <a:off x="623970" y="1234233"/>
            <a:ext cx="2696700" cy="461665"/>
          </a:xfrm>
          <a:prstGeom prst="rect">
            <a:avLst/>
          </a:prstGeom>
          <a:noFill/>
        </p:spPr>
        <p:txBody>
          <a:bodyPr wrap="none" rtlCol="0">
            <a:spAutoFit/>
          </a:bodyPr>
          <a:lstStyle/>
          <a:p>
            <a:pPr algn="l"/>
            <a:r>
              <a:rPr lang="en-US" sz="2400" dirty="0">
                <a:solidFill>
                  <a:schemeClr val="bg2">
                    <a:lumMod val="50000"/>
                  </a:schemeClr>
                </a:solidFill>
              </a:rPr>
              <a:t>Empirical algorithm:</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404F26B-3E20-39FB-8576-EDB5B2CCEA32}"/>
                  </a:ext>
                </a:extLst>
              </p:cNvPr>
              <p:cNvSpPr txBox="1"/>
              <p:nvPr/>
            </p:nvSpPr>
            <p:spPr>
              <a:xfrm>
                <a:off x="1119916" y="1695898"/>
                <a:ext cx="7652159" cy="461665"/>
              </a:xfrm>
              <a:prstGeom prst="rect">
                <a:avLst/>
              </a:prstGeom>
              <a:noFill/>
            </p:spPr>
            <p:txBody>
              <a:bodyPr wrap="none" rtlCol="0">
                <a:spAutoFit/>
              </a:bodyPr>
              <a:lstStyle/>
              <a:p>
                <a:pPr marL="457200" indent="-457200" algn="l">
                  <a:buFont typeface="+mj-lt"/>
                  <a:buAutoNum type="arabicParenR"/>
                </a:pPr>
                <a:r>
                  <a:rPr lang="en-US" sz="2400" dirty="0"/>
                  <a:t>Introduce a Poisson bracket </a:t>
                </a:r>
                <a14:m>
                  <m:oMath xmlns:m="http://schemas.openxmlformats.org/officeDocument/2006/math">
                    <m:r>
                      <m:rPr>
                        <m:lit/>
                      </m:rPr>
                      <a:rPr lang="en-US" sz="2400" b="0" i="1" smtClean="0">
                        <a:latin typeface="Cambria Math" panose="02040503050406030204" pitchFamily="18" charset="0"/>
                      </a:rPr>
                      <m:t>{</m:t>
                    </m:r>
                    <m:r>
                      <a:rPr lang="en-US" sz="2400" b="0" i="1" smtClean="0">
                        <a:latin typeface="Cambria Math" panose="02040503050406030204" pitchFamily="18" charset="0"/>
                      </a:rPr>
                      <m:t> , }:</m:t>
                    </m:r>
                    <m:r>
                      <a:rPr lang="en-US" sz="2400" b="0" i="1" smtClean="0">
                        <a:latin typeface="Cambria Math" panose="02040503050406030204" pitchFamily="18" charset="0"/>
                      </a:rPr>
                      <m:t>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e>
                    </m:d>
                    <m:r>
                      <a:rPr lang="en-US" sz="2400" b="0" i="1" smtClean="0">
                        <a:latin typeface="Cambria Math" panose="02040503050406030204" pitchFamily="18" charset="0"/>
                      </a:rPr>
                      <m:t>×</m:t>
                    </m:r>
                    <m:r>
                      <a:rPr lang="en-US" sz="2400" b="0" i="1" smtClean="0">
                        <a:latin typeface="Cambria Math" panose="02040503050406030204" pitchFamily="18" charset="0"/>
                      </a:rPr>
                      <m:t>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e>
                    </m:d>
                    <m:r>
                      <a:rPr lang="en-US" sz="2400" b="0" i="1" smtClean="0">
                        <a:latin typeface="Cambria Math" panose="02040503050406030204" pitchFamily="18" charset="0"/>
                      </a:rPr>
                      <m:t>→</m:t>
                    </m:r>
                    <m:r>
                      <a:rPr lang="en-US" sz="2400" b="0" i="1" smtClean="0">
                        <a:latin typeface="Cambria Math" panose="02040503050406030204" pitchFamily="18" charset="0"/>
                      </a:rPr>
                      <m:t>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e>
                    </m:d>
                  </m:oMath>
                </a14:m>
                <a:r>
                  <a:rPr lang="en-US" sz="2400" dirty="0"/>
                  <a:t>;</a:t>
                </a:r>
              </a:p>
            </p:txBody>
          </p:sp>
        </mc:Choice>
        <mc:Fallback xmlns="">
          <p:sp>
            <p:nvSpPr>
              <p:cNvPr id="8" name="TextBox 7">
                <a:extLst>
                  <a:ext uri="{FF2B5EF4-FFF2-40B4-BE49-F238E27FC236}">
                    <a16:creationId xmlns:a16="http://schemas.microsoft.com/office/drawing/2014/main" id="{2404F26B-3E20-39FB-8576-EDB5B2CCEA32}"/>
                  </a:ext>
                </a:extLst>
              </p:cNvPr>
              <p:cNvSpPr txBox="1">
                <a:spLocks noRot="1" noChangeAspect="1" noMove="1" noResize="1" noEditPoints="1" noAdjustHandles="1" noChangeArrowheads="1" noChangeShapeType="1" noTextEdit="1"/>
              </p:cNvSpPr>
              <p:nvPr/>
            </p:nvSpPr>
            <p:spPr>
              <a:xfrm>
                <a:off x="1119916" y="1695898"/>
                <a:ext cx="7652159" cy="461665"/>
              </a:xfrm>
              <a:prstGeom prst="rect">
                <a:avLst/>
              </a:prstGeom>
              <a:blipFill>
                <a:blip r:embed="rId4"/>
                <a:stretch>
                  <a:fillRect l="-1275" t="-11842" r="-239" b="-30263"/>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73B9AE3F-C8B7-278F-3594-83631F466FAB}"/>
              </a:ext>
            </a:extLst>
          </p:cNvPr>
          <p:cNvGrpSpPr/>
          <p:nvPr/>
        </p:nvGrpSpPr>
        <p:grpSpPr>
          <a:xfrm>
            <a:off x="8079357" y="850659"/>
            <a:ext cx="2030148" cy="898039"/>
            <a:chOff x="8079357" y="850659"/>
            <a:chExt cx="2030148" cy="898039"/>
          </a:xfrm>
        </p:grpSpPr>
        <p:cxnSp>
          <p:nvCxnSpPr>
            <p:cNvPr id="10" name="Straight Arrow Connector 9">
              <a:extLst>
                <a:ext uri="{FF2B5EF4-FFF2-40B4-BE49-F238E27FC236}">
                  <a16:creationId xmlns:a16="http://schemas.microsoft.com/office/drawing/2014/main" id="{C2ED5788-CF0B-C16E-887B-37584094C711}"/>
                </a:ext>
              </a:extLst>
            </p:cNvPr>
            <p:cNvCxnSpPr>
              <a:cxnSpLocks/>
            </p:cNvCxnSpPr>
            <p:nvPr/>
          </p:nvCxnSpPr>
          <p:spPr>
            <a:xfrm flipH="1">
              <a:off x="8176559" y="1504485"/>
              <a:ext cx="2834" cy="244213"/>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E5FA5CE-F07E-9AA8-EBBB-B3BC9B054B68}"/>
                </a:ext>
              </a:extLst>
            </p:cNvPr>
            <p:cNvCxnSpPr>
              <a:cxnSpLocks/>
            </p:cNvCxnSpPr>
            <p:nvPr/>
          </p:nvCxnSpPr>
          <p:spPr>
            <a:xfrm>
              <a:off x="8176559" y="1510372"/>
              <a:ext cx="152331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959B99E-E0E2-B5C1-907A-D73B35B30A85}"/>
                    </a:ext>
                  </a:extLst>
                </p:cNvPr>
                <p:cNvSpPr txBox="1"/>
                <p:nvPr/>
              </p:nvSpPr>
              <p:spPr>
                <a:xfrm>
                  <a:off x="8079357" y="850659"/>
                  <a:ext cx="2030148" cy="707886"/>
                </a:xfrm>
                <a:prstGeom prst="rect">
                  <a:avLst/>
                </a:prstGeom>
                <a:noFill/>
              </p:spPr>
              <p:txBody>
                <a:bodyPr wrap="square" rtlCol="0">
                  <a:spAutoFit/>
                </a:bodyPr>
                <a:lstStyle/>
                <a:p>
                  <a:pPr algn="l"/>
                  <a:r>
                    <a:rPr lang="en-US" sz="2000" dirty="0">
                      <a:solidFill>
                        <a:schemeClr val="tx1">
                          <a:lumMod val="50000"/>
                          <a:lumOff val="50000"/>
                        </a:schemeClr>
                      </a:solidFill>
                    </a:rPr>
                    <a:t>field of rational functions on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𝑉</m:t>
                      </m:r>
                    </m:oMath>
                  </a14:m>
                  <a:endParaRPr lang="en-US" sz="2000" dirty="0">
                    <a:solidFill>
                      <a:schemeClr val="tx1">
                        <a:lumMod val="50000"/>
                        <a:lumOff val="50000"/>
                      </a:schemeClr>
                    </a:solidFill>
                  </a:endParaRPr>
                </a:p>
              </p:txBody>
            </p:sp>
          </mc:Choice>
          <mc:Fallback xmlns="">
            <p:sp>
              <p:nvSpPr>
                <p:cNvPr id="13" name="TextBox 12">
                  <a:extLst>
                    <a:ext uri="{FF2B5EF4-FFF2-40B4-BE49-F238E27FC236}">
                      <a16:creationId xmlns:a16="http://schemas.microsoft.com/office/drawing/2014/main" id="{C959B99E-E0E2-B5C1-907A-D73B35B30A85}"/>
                    </a:ext>
                  </a:extLst>
                </p:cNvPr>
                <p:cNvSpPr txBox="1">
                  <a:spLocks noRot="1" noChangeAspect="1" noMove="1" noResize="1" noEditPoints="1" noAdjustHandles="1" noChangeArrowheads="1" noChangeShapeType="1" noTextEdit="1"/>
                </p:cNvSpPr>
                <p:nvPr/>
              </p:nvSpPr>
              <p:spPr>
                <a:xfrm>
                  <a:off x="8079357" y="850659"/>
                  <a:ext cx="2030148" cy="707886"/>
                </a:xfrm>
                <a:prstGeom prst="rect">
                  <a:avLst/>
                </a:prstGeom>
                <a:blipFill>
                  <a:blip r:embed="rId5"/>
                  <a:stretch>
                    <a:fillRect l="-3003" t="-5172" b="-1465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CDC9DF8-FFA0-CD83-299D-489BF129D2A6}"/>
                  </a:ext>
                </a:extLst>
              </p:cNvPr>
              <p:cNvSpPr txBox="1"/>
              <p:nvPr/>
            </p:nvSpPr>
            <p:spPr>
              <a:xfrm>
                <a:off x="1119916" y="2151544"/>
                <a:ext cx="7627729" cy="461665"/>
              </a:xfrm>
              <a:prstGeom prst="rect">
                <a:avLst/>
              </a:prstGeom>
              <a:noFill/>
            </p:spPr>
            <p:txBody>
              <a:bodyPr wrap="none" rtlCol="0">
                <a:spAutoFit/>
              </a:bodyPr>
              <a:lstStyle/>
              <a:p>
                <a:pPr marL="457200" indent="-457200" algn="l">
                  <a:buFont typeface="+mj-lt"/>
                  <a:buAutoNum type="arabicParenR" startAt="2"/>
                </a:pPr>
                <a:r>
                  <a:rPr lang="en-US" sz="2400" dirty="0"/>
                  <a:t>Find a log-canonical family </a:t>
                </a:r>
                <a14:m>
                  <m:oMath xmlns:m="http://schemas.openxmlformats.org/officeDocument/2006/math">
                    <m:r>
                      <a:rPr lang="en-US" sz="2400" b="1" i="1" smtClean="0">
                        <a:latin typeface="Cambria Math" panose="02040503050406030204" pitchFamily="18" charset="0"/>
                      </a:rPr>
                      <m:t>𝒙</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𝒪</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e>
                    </m:d>
                  </m:oMath>
                </a14:m>
                <a:r>
                  <a:rPr lang="en-US" sz="2400" dirty="0"/>
                  <a:t>;</a:t>
                </a:r>
              </a:p>
            </p:txBody>
          </p:sp>
        </mc:Choice>
        <mc:Fallback xmlns="">
          <p:sp>
            <p:nvSpPr>
              <p:cNvPr id="18" name="TextBox 17">
                <a:extLst>
                  <a:ext uri="{FF2B5EF4-FFF2-40B4-BE49-F238E27FC236}">
                    <a16:creationId xmlns:a16="http://schemas.microsoft.com/office/drawing/2014/main" id="{7CDC9DF8-FFA0-CD83-299D-489BF129D2A6}"/>
                  </a:ext>
                </a:extLst>
              </p:cNvPr>
              <p:cNvSpPr txBox="1">
                <a:spLocks noRot="1" noChangeAspect="1" noMove="1" noResize="1" noEditPoints="1" noAdjustHandles="1" noChangeArrowheads="1" noChangeShapeType="1" noTextEdit="1"/>
              </p:cNvSpPr>
              <p:nvPr/>
            </p:nvSpPr>
            <p:spPr>
              <a:xfrm>
                <a:off x="1119916" y="2151544"/>
                <a:ext cx="7627729" cy="461665"/>
              </a:xfrm>
              <a:prstGeom prst="rect">
                <a:avLst/>
              </a:prstGeom>
              <a:blipFill>
                <a:blip r:embed="rId6"/>
                <a:stretch>
                  <a:fillRect l="-1279" t="-11842" r="-240"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29200F-A744-2F0B-DF7F-F0B150E91AEA}"/>
                  </a:ext>
                </a:extLst>
              </p:cNvPr>
              <p:cNvSpPr txBox="1"/>
              <p:nvPr/>
            </p:nvSpPr>
            <p:spPr>
              <a:xfrm>
                <a:off x="1692571" y="2680797"/>
                <a:ext cx="6002092" cy="560282"/>
              </a:xfrm>
              <a:prstGeom prst="rect">
                <a:avLst/>
              </a:prstGeom>
              <a:noFill/>
            </p:spPr>
            <p:txBody>
              <a:bodyPr wrap="none" lIns="0" tIns="0" rIns="0" bIns="0" rtlCol="0">
                <a:spAutoFit/>
              </a:bodyPr>
              <a:lstStyle/>
              <a:p>
                <a:r>
                  <a:rPr lang="en-US" sz="2400" dirty="0"/>
                  <a:t>Set </a:t>
                </a:r>
                <a14:m>
                  <m:oMath xmlns:m="http://schemas.openxmlformats.org/officeDocument/2006/math">
                    <m:r>
                      <m:rPr>
                        <m:sty m:val="p"/>
                      </m:rPr>
                      <a:rPr lang="en-US" sz="2400">
                        <a:latin typeface="Cambria Math" panose="02040503050406030204" pitchFamily="18" charset="0"/>
                      </a:rPr>
                      <m:t>Ω</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𝑖𝑗</m:t>
                                </m:r>
                              </m:sub>
                            </m:sSub>
                          </m:e>
                        </m:d>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=1</m:t>
                        </m:r>
                      </m:sub>
                      <m:sup>
                        <m:r>
                          <a:rPr lang="en-US" sz="2400" b="0" i="1" smtClean="0">
                            <a:latin typeface="Cambria Math" panose="02040503050406030204" pitchFamily="18" charset="0"/>
                          </a:rPr>
                          <m:t>𝑛</m:t>
                        </m:r>
                      </m:sup>
                    </m:sSubSup>
                    <m:r>
                      <m:rPr>
                        <m:nor/>
                      </m:rPr>
                      <a:rPr lang="en-US" sz="2400" dirty="0"/>
                      <m:t>, </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𝑖𝑗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r>
                      <m:rPr>
                        <m:nor/>
                      </m:rPr>
                      <a:rPr lang="en-US" sz="2400" dirty="0"/>
                      <m:t>, </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𝑖𝑗</m:t>
                        </m:r>
                      </m:sub>
                    </m:sSub>
                    <m:r>
                      <a:rPr lang="en-US" sz="2400" i="1">
                        <a:latin typeface="Cambria Math" panose="02040503050406030204" pitchFamily="18" charset="0"/>
                      </a:rPr>
                      <m:t>∈</m:t>
                    </m:r>
                    <m:r>
                      <a:rPr lang="en-US" sz="2400" i="1">
                        <a:latin typeface="Cambria Math" panose="02040503050406030204" pitchFamily="18" charset="0"/>
                      </a:rPr>
                      <m:t>𝕂</m:t>
                    </m:r>
                    <m:r>
                      <m:rPr>
                        <m:nor/>
                      </m:rPr>
                      <a:rPr lang="en-US" sz="2400" dirty="0"/>
                      <m:t>.</m:t>
                    </m:r>
                  </m:oMath>
                </a14:m>
                <a:endParaRPr lang="en-US" sz="2400" dirty="0"/>
              </a:p>
            </p:txBody>
          </p:sp>
        </mc:Choice>
        <mc:Fallback xmlns="">
          <p:sp>
            <p:nvSpPr>
              <p:cNvPr id="21" name="TextBox 20">
                <a:extLst>
                  <a:ext uri="{FF2B5EF4-FFF2-40B4-BE49-F238E27FC236}">
                    <a16:creationId xmlns:a16="http://schemas.microsoft.com/office/drawing/2014/main" id="{4129200F-A744-2F0B-DF7F-F0B150E91AEA}"/>
                  </a:ext>
                </a:extLst>
              </p:cNvPr>
              <p:cNvSpPr txBox="1">
                <a:spLocks noRot="1" noChangeAspect="1" noMove="1" noResize="1" noEditPoints="1" noAdjustHandles="1" noChangeArrowheads="1" noChangeShapeType="1" noTextEdit="1"/>
              </p:cNvSpPr>
              <p:nvPr/>
            </p:nvSpPr>
            <p:spPr>
              <a:xfrm>
                <a:off x="1692571" y="2680797"/>
                <a:ext cx="6002092" cy="560282"/>
              </a:xfrm>
              <a:prstGeom prst="rect">
                <a:avLst/>
              </a:prstGeom>
              <a:blipFill>
                <a:blip r:embed="rId7"/>
                <a:stretch>
                  <a:fillRect l="-3150" t="-4348"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EBDEE04-1BCB-D6B6-A410-E8C509BCF768}"/>
                  </a:ext>
                </a:extLst>
              </p:cNvPr>
              <p:cNvSpPr txBox="1"/>
              <p:nvPr/>
            </p:nvSpPr>
            <p:spPr>
              <a:xfrm>
                <a:off x="1119916" y="3241079"/>
                <a:ext cx="9603078" cy="461665"/>
              </a:xfrm>
              <a:prstGeom prst="rect">
                <a:avLst/>
              </a:prstGeom>
              <a:noFill/>
            </p:spPr>
            <p:txBody>
              <a:bodyPr wrap="none" rtlCol="0">
                <a:spAutoFit/>
              </a:bodyPr>
              <a:lstStyle/>
              <a:p>
                <a:pPr marL="457200" indent="-457200" algn="l">
                  <a:buFont typeface="+mj-lt"/>
                  <a:buAutoNum type="arabicParenR" startAt="3"/>
                </a:pPr>
                <a:r>
                  <a:rPr lang="en-US" sz="2400" dirty="0"/>
                  <a:t>For frozen variables, choose those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a14:m>
                <a:r>
                  <a:rPr lang="en-US" sz="2400" dirty="0"/>
                  <a:t> that generate Poisson prime ideals.</a:t>
                </a:r>
              </a:p>
            </p:txBody>
          </p:sp>
        </mc:Choice>
        <mc:Fallback xmlns="">
          <p:sp>
            <p:nvSpPr>
              <p:cNvPr id="22" name="TextBox 21">
                <a:extLst>
                  <a:ext uri="{FF2B5EF4-FFF2-40B4-BE49-F238E27FC236}">
                    <a16:creationId xmlns:a16="http://schemas.microsoft.com/office/drawing/2014/main" id="{9EBDEE04-1BCB-D6B6-A410-E8C509BCF768}"/>
                  </a:ext>
                </a:extLst>
              </p:cNvPr>
              <p:cNvSpPr txBox="1">
                <a:spLocks noRot="1" noChangeAspect="1" noMove="1" noResize="1" noEditPoints="1" noAdjustHandles="1" noChangeArrowheads="1" noChangeShapeType="1" noTextEdit="1"/>
              </p:cNvSpPr>
              <p:nvPr/>
            </p:nvSpPr>
            <p:spPr>
              <a:xfrm>
                <a:off x="1119916" y="3241079"/>
                <a:ext cx="9603078" cy="461665"/>
              </a:xfrm>
              <a:prstGeom prst="rect">
                <a:avLst/>
              </a:prstGeom>
              <a:blipFill>
                <a:blip r:embed="rId8"/>
                <a:stretch>
                  <a:fillRect l="-1016" t="-13333" r="-762"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324195C-7214-531B-EE82-5F0C01748557}"/>
                  </a:ext>
                </a:extLst>
              </p:cNvPr>
              <p:cNvSpPr txBox="1"/>
              <p:nvPr/>
            </p:nvSpPr>
            <p:spPr>
              <a:xfrm>
                <a:off x="1565943" y="3679875"/>
                <a:ext cx="7372275" cy="461665"/>
              </a:xfrm>
              <a:prstGeom prst="rect">
                <a:avLst/>
              </a:prstGeom>
              <a:noFill/>
            </p:spPr>
            <p:txBody>
              <a:bodyPr wrap="none" rtlCol="0">
                <a:spAutoFit/>
              </a:bodyPr>
              <a:lstStyle/>
              <a:p>
                <a:pPr algn="l"/>
                <a:r>
                  <a:rPr lang="en-US" sz="2400" dirty="0"/>
                  <a:t>This also gives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𝑀</m:t>
                    </m:r>
                  </m:oMath>
                </a14:m>
                <a:r>
                  <a:rPr lang="en-US" sz="2400" dirty="0"/>
                  <a:t> where </a:t>
                </a:r>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 </m:t>
                    </m:r>
                    <m:r>
                      <m:rPr>
                        <m:lit/>
                      </m:rPr>
                      <a:rPr lang="en-US" sz="2400" b="0" i="1" smtClean="0">
                        <a:latin typeface="Cambria Math" panose="02040503050406030204" pitchFamily="18" charset="0"/>
                      </a:rPr>
                      <m:t>#</m:t>
                    </m:r>
                    <m:r>
                      <a:rPr lang="en-US" sz="2400" b="0" i="1" smtClean="0">
                        <a:latin typeface="Cambria Math" panose="02040503050406030204" pitchFamily="18" charset="0"/>
                      </a:rPr>
                      <m:t> </m:t>
                    </m:r>
                  </m:oMath>
                </a14:m>
                <a:r>
                  <a:rPr lang="en-US" sz="2400" dirty="0"/>
                  <a:t>frozen variables.</a:t>
                </a:r>
              </a:p>
            </p:txBody>
          </p:sp>
        </mc:Choice>
        <mc:Fallback xmlns="">
          <p:sp>
            <p:nvSpPr>
              <p:cNvPr id="23" name="TextBox 22">
                <a:extLst>
                  <a:ext uri="{FF2B5EF4-FFF2-40B4-BE49-F238E27FC236}">
                    <a16:creationId xmlns:a16="http://schemas.microsoft.com/office/drawing/2014/main" id="{3324195C-7214-531B-EE82-5F0C01748557}"/>
                  </a:ext>
                </a:extLst>
              </p:cNvPr>
              <p:cNvSpPr txBox="1">
                <a:spLocks noRot="1" noChangeAspect="1" noMove="1" noResize="1" noEditPoints="1" noAdjustHandles="1" noChangeArrowheads="1" noChangeShapeType="1" noTextEdit="1"/>
              </p:cNvSpPr>
              <p:nvPr/>
            </p:nvSpPr>
            <p:spPr>
              <a:xfrm>
                <a:off x="1565943" y="3679875"/>
                <a:ext cx="7372275" cy="461665"/>
              </a:xfrm>
              <a:prstGeom prst="rect">
                <a:avLst/>
              </a:prstGeom>
              <a:blipFill>
                <a:blip r:embed="rId9"/>
                <a:stretch>
                  <a:fillRect l="-1323" t="-10667" r="-124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EE23B73-DC40-6201-583D-3FD3A09F274D}"/>
                  </a:ext>
                </a:extLst>
              </p:cNvPr>
              <p:cNvSpPr txBox="1"/>
              <p:nvPr/>
            </p:nvSpPr>
            <p:spPr>
              <a:xfrm>
                <a:off x="1119916" y="4158390"/>
                <a:ext cx="10329620" cy="461665"/>
              </a:xfrm>
              <a:prstGeom prst="rect">
                <a:avLst/>
              </a:prstGeom>
              <a:noFill/>
            </p:spPr>
            <p:txBody>
              <a:bodyPr wrap="square" rtlCol="0">
                <a:spAutoFit/>
              </a:bodyPr>
              <a:lstStyle/>
              <a:p>
                <a:pPr marL="457200" indent="-457200" algn="l">
                  <a:buFont typeface="+mj-lt"/>
                  <a:buAutoNum type="arabicParenR" startAt="4"/>
                </a:pPr>
                <a:r>
                  <a:rPr lang="en-US" sz="2400" dirty="0"/>
                  <a:t>Solve the compatibility equation with respect to an </a:t>
                </a:r>
                <a14:m>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a14:m>
                <a:r>
                  <a:rPr lang="en-US" sz="2400" dirty="0"/>
                  <a:t> matrix </a:t>
                </a:r>
                <a14:m>
                  <m:oMath xmlns:m="http://schemas.openxmlformats.org/officeDocument/2006/math">
                    <m:r>
                      <a:rPr lang="en-US" sz="2400" b="0" i="1" smtClean="0">
                        <a:latin typeface="Cambria Math" panose="02040503050406030204" pitchFamily="18" charset="0"/>
                      </a:rPr>
                      <m:t>𝐵</m:t>
                    </m:r>
                  </m:oMath>
                </a14:m>
                <a:r>
                  <a:rPr lang="en-US" sz="2400" dirty="0"/>
                  <a:t>:</a:t>
                </a:r>
              </a:p>
            </p:txBody>
          </p:sp>
        </mc:Choice>
        <mc:Fallback xmlns="">
          <p:sp>
            <p:nvSpPr>
              <p:cNvPr id="24" name="TextBox 23">
                <a:extLst>
                  <a:ext uri="{FF2B5EF4-FFF2-40B4-BE49-F238E27FC236}">
                    <a16:creationId xmlns:a16="http://schemas.microsoft.com/office/drawing/2014/main" id="{FEE23B73-DC40-6201-583D-3FD3A09F274D}"/>
                  </a:ext>
                </a:extLst>
              </p:cNvPr>
              <p:cNvSpPr txBox="1">
                <a:spLocks noRot="1" noChangeAspect="1" noMove="1" noResize="1" noEditPoints="1" noAdjustHandles="1" noChangeArrowheads="1" noChangeShapeType="1" noTextEdit="1"/>
              </p:cNvSpPr>
              <p:nvPr/>
            </p:nvSpPr>
            <p:spPr>
              <a:xfrm>
                <a:off x="1119916" y="4158390"/>
                <a:ext cx="10329620" cy="461665"/>
              </a:xfrm>
              <a:prstGeom prst="rect">
                <a:avLst/>
              </a:prstGeom>
              <a:blipFill>
                <a:blip r:embed="rId10"/>
                <a:stretch>
                  <a:fillRect l="-945" t="-11842"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3D9494C-76EB-6E51-B513-0B1194ADBA40}"/>
                  </a:ext>
                </a:extLst>
              </p:cNvPr>
              <p:cNvSpPr txBox="1"/>
              <p:nvPr/>
            </p:nvSpPr>
            <p:spPr>
              <a:xfrm>
                <a:off x="4945995" y="4660536"/>
                <a:ext cx="152561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r>
                        <m:rPr>
                          <m:sty m:val="p"/>
                        </m:rPr>
                        <a:rPr lang="en-US" sz="2400" b="0" i="0" smtClean="0">
                          <a:latin typeface="Cambria Math" panose="02040503050406030204" pitchFamily="18" charset="0"/>
                        </a:rPr>
                        <m:t>Ω</m:t>
                      </m:r>
                      <m:r>
                        <a:rPr lang="en-US" sz="2400" b="0" i="1" smtClean="0">
                          <a:latin typeface="Cambria Math" panose="02040503050406030204" pitchFamily="18" charset="0"/>
                        </a:rPr>
                        <m:t>=[</m:t>
                      </m:r>
                      <m:r>
                        <a:rPr lang="en-US" sz="2400" b="0" i="1" smtClean="0">
                          <a:latin typeface="Cambria Math" panose="02040503050406030204" pitchFamily="18" charset="0"/>
                        </a:rPr>
                        <m:t>𝐼</m:t>
                      </m:r>
                      <m:r>
                        <a:rPr lang="en-US" sz="2400" b="0" i="1" smtClean="0">
                          <a:latin typeface="Cambria Math" panose="02040503050406030204" pitchFamily="18" charset="0"/>
                        </a:rPr>
                        <m:t>  0]</m:t>
                      </m:r>
                    </m:oMath>
                  </m:oMathPara>
                </a14:m>
                <a:endParaRPr lang="en-US" sz="2400" dirty="0"/>
              </a:p>
            </p:txBody>
          </p:sp>
        </mc:Choice>
        <mc:Fallback xmlns="">
          <p:sp>
            <p:nvSpPr>
              <p:cNvPr id="25" name="TextBox 24">
                <a:extLst>
                  <a:ext uri="{FF2B5EF4-FFF2-40B4-BE49-F238E27FC236}">
                    <a16:creationId xmlns:a16="http://schemas.microsoft.com/office/drawing/2014/main" id="{33D9494C-76EB-6E51-B513-0B1194ADBA40}"/>
                  </a:ext>
                </a:extLst>
              </p:cNvPr>
              <p:cNvSpPr txBox="1">
                <a:spLocks noRot="1" noChangeAspect="1" noMove="1" noResize="1" noEditPoints="1" noAdjustHandles="1" noChangeArrowheads="1" noChangeShapeType="1" noTextEdit="1"/>
              </p:cNvSpPr>
              <p:nvPr/>
            </p:nvSpPr>
            <p:spPr>
              <a:xfrm>
                <a:off x="4945995" y="4660536"/>
                <a:ext cx="1525610" cy="369332"/>
              </a:xfrm>
              <a:prstGeom prst="rect">
                <a:avLst/>
              </a:prstGeom>
              <a:blipFill>
                <a:blip r:embed="rId11"/>
                <a:stretch>
                  <a:fillRect l="-3984" r="-6773"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E08634C-55E2-FB56-E36A-AB4193E5A229}"/>
                  </a:ext>
                </a:extLst>
              </p:cNvPr>
              <p:cNvSpPr txBox="1"/>
              <p:nvPr/>
            </p:nvSpPr>
            <p:spPr>
              <a:xfrm>
                <a:off x="1565943" y="4982138"/>
                <a:ext cx="7831503" cy="400110"/>
              </a:xfrm>
              <a:prstGeom prst="rect">
                <a:avLst/>
              </a:prstGeom>
              <a:noFill/>
            </p:spPr>
            <p:txBody>
              <a:bodyPr wrap="none" rtlCol="0">
                <a:spAutoFit/>
              </a:bodyPr>
              <a:lstStyle/>
              <a:p>
                <a:pPr algn="l"/>
                <a:r>
                  <a:rPr lang="en-US" sz="2000" dirty="0">
                    <a:solidFill>
                      <a:schemeClr val="tx1">
                        <a:lumMod val="50000"/>
                        <a:lumOff val="50000"/>
                      </a:schemeClr>
                    </a:solidFill>
                  </a:rPr>
                  <a:t>(if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𝐵</m:t>
                    </m:r>
                  </m:oMath>
                </a14:m>
                <a:r>
                  <a:rPr lang="en-US" sz="2000" dirty="0">
                    <a:solidFill>
                      <a:schemeClr val="tx1">
                        <a:lumMod val="50000"/>
                        <a:lumOff val="50000"/>
                      </a:schemeClr>
                    </a:solidFill>
                  </a:rPr>
                  <a:t> has entries in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ℚ</m:t>
                    </m:r>
                  </m:oMath>
                </a14:m>
                <a:r>
                  <a:rPr lang="en-US" sz="2000" dirty="0">
                    <a:solidFill>
                      <a:schemeClr val="tx1">
                        <a:lumMod val="50000"/>
                        <a:lumOff val="50000"/>
                      </a:schemeClr>
                    </a:solidFill>
                  </a:rPr>
                  <a:t>, can multiply both sides by a common denominator)</a:t>
                </a:r>
              </a:p>
            </p:txBody>
          </p:sp>
        </mc:Choice>
        <mc:Fallback xmlns="">
          <p:sp>
            <p:nvSpPr>
              <p:cNvPr id="27" name="TextBox 26">
                <a:extLst>
                  <a:ext uri="{FF2B5EF4-FFF2-40B4-BE49-F238E27FC236}">
                    <a16:creationId xmlns:a16="http://schemas.microsoft.com/office/drawing/2014/main" id="{0E08634C-55E2-FB56-E36A-AB4193E5A229}"/>
                  </a:ext>
                </a:extLst>
              </p:cNvPr>
              <p:cNvSpPr txBox="1">
                <a:spLocks noRot="1" noChangeAspect="1" noMove="1" noResize="1" noEditPoints="1" noAdjustHandles="1" noChangeArrowheads="1" noChangeShapeType="1" noTextEdit="1"/>
              </p:cNvSpPr>
              <p:nvPr/>
            </p:nvSpPr>
            <p:spPr>
              <a:xfrm>
                <a:off x="1565943" y="4982138"/>
                <a:ext cx="7831503" cy="400110"/>
              </a:xfrm>
              <a:prstGeom prst="rect">
                <a:avLst/>
              </a:prstGeom>
              <a:blipFill>
                <a:blip r:embed="rId12"/>
                <a:stretch>
                  <a:fillRect l="-856"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5EED8C6-78D8-5C37-5CD8-0C5E7CA08CBD}"/>
                  </a:ext>
                </a:extLst>
              </p:cNvPr>
              <p:cNvSpPr txBox="1"/>
              <p:nvPr/>
            </p:nvSpPr>
            <p:spPr>
              <a:xfrm>
                <a:off x="1565943" y="5382248"/>
                <a:ext cx="9273821" cy="461665"/>
              </a:xfrm>
              <a:prstGeom prst="rect">
                <a:avLst/>
              </a:prstGeom>
              <a:noFill/>
            </p:spPr>
            <p:txBody>
              <a:bodyPr wrap="none" rtlCol="0">
                <a:spAutoFit/>
              </a:bodyPr>
              <a:lstStyle/>
              <a:p>
                <a:pPr algn="l"/>
                <a:r>
                  <a:rPr lang="en-US" sz="2400" dirty="0"/>
                  <a:t>Then </a:t>
                </a:r>
                <a14:m>
                  <m:oMath xmlns:m="http://schemas.openxmlformats.org/officeDocument/2006/math">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a14:m>
                <a:r>
                  <a:rPr lang="en-US" sz="2400" dirty="0"/>
                  <a:t> is the initial extended seed for some cluster structure </a:t>
                </a:r>
                <a14:m>
                  <m:oMath xmlns:m="http://schemas.openxmlformats.org/officeDocument/2006/math">
                    <m:r>
                      <a:rPr lang="en-US" sz="2400" b="0" i="1" smtClean="0">
                        <a:latin typeface="Cambria Math" panose="02040503050406030204" pitchFamily="18" charset="0"/>
                      </a:rPr>
                      <m:t>𝐶</m:t>
                    </m:r>
                  </m:oMath>
                </a14:m>
                <a:r>
                  <a:rPr lang="en-US" sz="2400" dirty="0"/>
                  <a:t> on </a:t>
                </a:r>
                <a14:m>
                  <m:oMath xmlns:m="http://schemas.openxmlformats.org/officeDocument/2006/math">
                    <m:r>
                      <a:rPr lang="en-US" sz="2400" b="0" i="1" smtClean="0">
                        <a:latin typeface="Cambria Math" panose="02040503050406030204" pitchFamily="18" charset="0"/>
                      </a:rPr>
                      <m:t>𝑉</m:t>
                    </m:r>
                  </m:oMath>
                </a14:m>
                <a:r>
                  <a:rPr lang="en-US" sz="2400" dirty="0"/>
                  <a:t>.</a:t>
                </a:r>
              </a:p>
            </p:txBody>
          </p:sp>
        </mc:Choice>
        <mc:Fallback xmlns="">
          <p:sp>
            <p:nvSpPr>
              <p:cNvPr id="28" name="TextBox 27">
                <a:extLst>
                  <a:ext uri="{FF2B5EF4-FFF2-40B4-BE49-F238E27FC236}">
                    <a16:creationId xmlns:a16="http://schemas.microsoft.com/office/drawing/2014/main" id="{15EED8C6-78D8-5C37-5CD8-0C5E7CA08CBD}"/>
                  </a:ext>
                </a:extLst>
              </p:cNvPr>
              <p:cNvSpPr txBox="1">
                <a:spLocks noRot="1" noChangeAspect="1" noMove="1" noResize="1" noEditPoints="1" noAdjustHandles="1" noChangeArrowheads="1" noChangeShapeType="1" noTextEdit="1"/>
              </p:cNvSpPr>
              <p:nvPr/>
            </p:nvSpPr>
            <p:spPr>
              <a:xfrm>
                <a:off x="1565943" y="5382248"/>
                <a:ext cx="9273821" cy="461665"/>
              </a:xfrm>
              <a:prstGeom prst="rect">
                <a:avLst/>
              </a:prstGeom>
              <a:blipFill>
                <a:blip r:embed="rId13"/>
                <a:stretch>
                  <a:fillRect l="-1052" t="-10526" r="-920"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FC37D79-2C29-9148-A3B8-609DA146EF93}"/>
                  </a:ext>
                </a:extLst>
              </p:cNvPr>
              <p:cNvSpPr txBox="1"/>
              <p:nvPr/>
            </p:nvSpPr>
            <p:spPr>
              <a:xfrm>
                <a:off x="7035508" y="4629534"/>
                <a:ext cx="65915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chemeClr val="bg2">
                              <a:lumMod val="50000"/>
                            </a:schemeClr>
                          </a:solidFill>
                          <a:latin typeface="Cambria Math" panose="02040503050406030204" pitchFamily="18" charset="0"/>
                        </a:rPr>
                        <m:t>∗</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2FC37D79-2C29-9148-A3B8-609DA146EF93}"/>
                  </a:ext>
                </a:extLst>
              </p:cNvPr>
              <p:cNvSpPr txBox="1">
                <a:spLocks noRot="1" noChangeAspect="1" noMove="1" noResize="1" noEditPoints="1" noAdjustHandles="1" noChangeArrowheads="1" noChangeShapeType="1" noTextEdit="1"/>
              </p:cNvSpPr>
              <p:nvPr/>
            </p:nvSpPr>
            <p:spPr>
              <a:xfrm>
                <a:off x="7035508" y="4629534"/>
                <a:ext cx="659155" cy="461665"/>
              </a:xfrm>
              <a:prstGeom prst="rect">
                <a:avLst/>
              </a:prstGeom>
              <a:blipFill>
                <a:blip r:embed="rId14"/>
                <a:stretch>
                  <a:fillRect l="-1852" r="-27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D8BB530-191C-448F-A2F4-C212600029DF}"/>
                  </a:ext>
                </a:extLst>
              </p:cNvPr>
              <p:cNvSpPr txBox="1"/>
              <p:nvPr/>
            </p:nvSpPr>
            <p:spPr>
              <a:xfrm>
                <a:off x="623970" y="5884837"/>
                <a:ext cx="11199972" cy="830997"/>
              </a:xfrm>
              <a:prstGeom prst="rect">
                <a:avLst/>
              </a:prstGeom>
              <a:noFill/>
            </p:spPr>
            <p:txBody>
              <a:bodyPr wrap="square" rtlCol="0">
                <a:spAutoFit/>
              </a:bodyPr>
              <a:lstStyle/>
              <a:p>
                <a:pPr algn="l"/>
                <a:r>
                  <a:rPr lang="en-US" sz="2400" dirty="0">
                    <a:solidFill>
                      <a:schemeClr val="bg2">
                        <a:lumMod val="50000"/>
                      </a:schemeClr>
                    </a:solidFill>
                  </a:rPr>
                  <a:t>Remark. </a:t>
                </a:r>
                <a:r>
                  <a:rPr lang="en-US" sz="2400" dirty="0"/>
                  <a:t>If </a:t>
                </a:r>
                <a14:m>
                  <m:oMath xmlns:m="http://schemas.openxmlformats.org/officeDocument/2006/math">
                    <m:r>
                      <a:rPr lang="en-US" sz="2400" b="0" i="1" smtClean="0">
                        <a:latin typeface="Cambria Math" panose="02040503050406030204" pitchFamily="18" charset="0"/>
                      </a:rPr>
                      <m:t>(∗)</m:t>
                    </m:r>
                  </m:oMath>
                </a14:m>
                <a:r>
                  <a:rPr lang="en-US" sz="2400" dirty="0"/>
                  <a:t> has many solutions, can introduce extra structures (e.g., a toric action).</a:t>
                </a:r>
                <a:br>
                  <a:rPr lang="en-US" sz="2400" dirty="0"/>
                </a:br>
                <a:r>
                  <a:rPr lang="en-US" sz="2400" dirty="0"/>
                  <a:t>This way one extracts a unique solution.</a:t>
                </a:r>
              </a:p>
            </p:txBody>
          </p:sp>
        </mc:Choice>
        <mc:Fallback xmlns="">
          <p:sp>
            <p:nvSpPr>
              <p:cNvPr id="30" name="TextBox 29">
                <a:extLst>
                  <a:ext uri="{FF2B5EF4-FFF2-40B4-BE49-F238E27FC236}">
                    <a16:creationId xmlns:a16="http://schemas.microsoft.com/office/drawing/2014/main" id="{8D8BB530-191C-448F-A2F4-C212600029DF}"/>
                  </a:ext>
                </a:extLst>
              </p:cNvPr>
              <p:cNvSpPr txBox="1">
                <a:spLocks noRot="1" noChangeAspect="1" noMove="1" noResize="1" noEditPoints="1" noAdjustHandles="1" noChangeArrowheads="1" noChangeShapeType="1" noTextEdit="1"/>
              </p:cNvSpPr>
              <p:nvPr/>
            </p:nvSpPr>
            <p:spPr>
              <a:xfrm>
                <a:off x="623970" y="5884837"/>
                <a:ext cx="11199972" cy="830997"/>
              </a:xfrm>
              <a:prstGeom prst="rect">
                <a:avLst/>
              </a:prstGeom>
              <a:blipFill>
                <a:blip r:embed="rId15"/>
                <a:stretch>
                  <a:fillRect l="-816"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10612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10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200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8" grpId="0"/>
      <p:bldP spid="21" grpId="0"/>
      <p:bldP spid="22" grpId="0"/>
      <p:bldP spid="23" grpId="0"/>
      <p:bldP spid="24" grpId="0"/>
      <p:bldP spid="25" grpId="0"/>
      <p:bldP spid="27" grpId="0"/>
      <p:bldP spid="28"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8C69B5AA-0555-FAA8-7C4C-758E634745FE}"/>
              </a:ext>
            </a:extLst>
          </p:cNvPr>
          <p:cNvSpPr>
            <a:spLocks noGrp="1"/>
          </p:cNvSpPr>
          <p:nvPr>
            <p:ph type="title"/>
          </p:nvPr>
        </p:nvSpPr>
        <p:spPr>
          <a:xfrm>
            <a:off x="384436" y="158869"/>
            <a:ext cx="11719740" cy="1058039"/>
          </a:xfrm>
        </p:spPr>
        <p:txBody>
          <a:bodyPr>
            <a:normAutofit/>
          </a:bodyPr>
          <a:lstStyle/>
          <a:p>
            <a:r>
              <a:rPr lang="en-US" dirty="0">
                <a:solidFill>
                  <a:schemeClr val="bg2">
                    <a:lumMod val="50000"/>
                  </a:schemeClr>
                </a:solidFill>
              </a:rPr>
              <a:t>Part 3. </a:t>
            </a:r>
            <a:r>
              <a:rPr lang="en-US" dirty="0"/>
              <a:t>Research program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362AC6-D778-7319-14AC-E6FF20A231DB}"/>
                  </a:ext>
                </a:extLst>
              </p:cNvPr>
              <p:cNvSpPr txBox="1"/>
              <p:nvPr/>
            </p:nvSpPr>
            <p:spPr>
              <a:xfrm>
                <a:off x="727114" y="1145721"/>
                <a:ext cx="8053487" cy="461665"/>
              </a:xfrm>
              <a:prstGeom prst="rect">
                <a:avLst/>
              </a:prstGeom>
              <a:noFill/>
            </p:spPr>
            <p:txBody>
              <a:bodyPr wrap="none" rtlCol="0">
                <a:spAutoFit/>
              </a:bodyPr>
              <a:lstStyle/>
              <a:p>
                <a:pPr algn="l"/>
                <a:r>
                  <a:rPr lang="en-US" sz="2400" dirty="0">
                    <a:solidFill>
                      <a:schemeClr val="bg2">
                        <a:lumMod val="50000"/>
                      </a:schemeClr>
                    </a:solidFill>
                  </a:rPr>
                  <a:t>Setup. </a:t>
                </a:r>
                <a14:m>
                  <m:oMath xmlns:m="http://schemas.openxmlformats.org/officeDocument/2006/math">
                    <m:r>
                      <a:rPr lang="en-US" sz="2400" b="0" i="1" dirty="0" smtClean="0">
                        <a:latin typeface="Cambria Math" panose="02040503050406030204" pitchFamily="18" charset="0"/>
                      </a:rPr>
                      <m:t>𝔤</m:t>
                    </m:r>
                  </m:oMath>
                </a14:m>
                <a:r>
                  <a:rPr lang="en-US" sz="2400" dirty="0"/>
                  <a:t> is a simple complex Lie algebra, </a:t>
                </a:r>
                <a14:m>
                  <m:oMath xmlns:m="http://schemas.openxmlformats.org/officeDocument/2006/math">
                    <m:r>
                      <m:rPr>
                        <m:sty m:val="p"/>
                      </m:rPr>
                      <a:rPr lang="en-US" sz="2400" b="0" i="0" smtClean="0">
                        <a:latin typeface="Cambria Math" panose="02040503050406030204" pitchFamily="18" charset="0"/>
                      </a:rPr>
                      <m:t>Π</m:t>
                    </m:r>
                  </m:oMath>
                </a14:m>
                <a:r>
                  <a:rPr lang="en-US" sz="2400" dirty="0"/>
                  <a:t> a set of simple roots,</a:t>
                </a:r>
              </a:p>
            </p:txBody>
          </p:sp>
        </mc:Choice>
        <mc:Fallback xmlns="">
          <p:sp>
            <p:nvSpPr>
              <p:cNvPr id="2" name="TextBox 1">
                <a:extLst>
                  <a:ext uri="{FF2B5EF4-FFF2-40B4-BE49-F238E27FC236}">
                    <a16:creationId xmlns:a16="http://schemas.microsoft.com/office/drawing/2014/main" id="{48362AC6-D778-7319-14AC-E6FF20A231DB}"/>
                  </a:ext>
                </a:extLst>
              </p:cNvPr>
              <p:cNvSpPr txBox="1">
                <a:spLocks noRot="1" noChangeAspect="1" noMove="1" noResize="1" noEditPoints="1" noAdjustHandles="1" noChangeArrowheads="1" noChangeShapeType="1" noTextEdit="1"/>
              </p:cNvSpPr>
              <p:nvPr/>
            </p:nvSpPr>
            <p:spPr>
              <a:xfrm>
                <a:off x="727114" y="1145721"/>
                <a:ext cx="8053487" cy="461665"/>
              </a:xfrm>
              <a:prstGeom prst="rect">
                <a:avLst/>
              </a:prstGeom>
              <a:blipFill>
                <a:blip r:embed="rId2"/>
                <a:stretch>
                  <a:fillRect l="-1136" t="-10526" r="-113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05727A6-15A3-DFEB-C6AD-39CCA52B5A05}"/>
                  </a:ext>
                </a:extLst>
              </p:cNvPr>
              <p:cNvSpPr txBox="1"/>
              <p:nvPr/>
            </p:nvSpPr>
            <p:spPr>
              <a:xfrm>
                <a:off x="1671993" y="1572441"/>
                <a:ext cx="9655463" cy="369332"/>
              </a:xfrm>
              <a:prstGeom prst="rect">
                <a:avLst/>
              </a:prstGeom>
              <a:noFill/>
            </p:spPr>
            <p:txBody>
              <a:bodyPr wrap="square" lIns="0" tIns="0" rIns="0" bIns="0" rtlCol="0">
                <a:spAutoFit/>
              </a:bodyPr>
              <a:lstStyle/>
              <a:p>
                <a:pPr algn="l"/>
                <a14:m>
                  <m:oMath xmlns:m="http://schemas.openxmlformats.org/officeDocument/2006/math">
                    <m:r>
                      <a:rPr lang="en-US" sz="2400" b="0" i="1" smtClean="0">
                        <a:latin typeface="Cambria Math" panose="02040503050406030204" pitchFamily="18" charset="0"/>
                      </a:rPr>
                      <m:t>𝔥</m:t>
                    </m:r>
                  </m:oMath>
                </a14:m>
                <a:r>
                  <a:rPr lang="en-US" sz="2400" dirty="0"/>
                  <a:t> the Cartan subalgebra, </a:t>
                </a:r>
                <a14:m>
                  <m:oMath xmlns:m="http://schemas.openxmlformats.org/officeDocument/2006/math">
                    <m:r>
                      <a:rPr lang="en-US" sz="2400" b="0" i="1" smtClean="0">
                        <a:latin typeface="Cambria Math" panose="02040503050406030204" pitchFamily="18" charset="0"/>
                      </a:rPr>
                      <m:t>&lt; , &gt;</m:t>
                    </m:r>
                  </m:oMath>
                </a14:m>
                <a:r>
                  <a:rPr lang="en-US" sz="2400" dirty="0"/>
                  <a:t> symmetric invariant nondegenerate form on </a:t>
                </a:r>
                <a14:m>
                  <m:oMath xmlns:m="http://schemas.openxmlformats.org/officeDocument/2006/math">
                    <m:r>
                      <a:rPr lang="en-US" sz="2400" b="0" i="1" smtClean="0">
                        <a:latin typeface="Cambria Math" panose="02040503050406030204" pitchFamily="18" charset="0"/>
                      </a:rPr>
                      <m:t>𝔤</m:t>
                    </m:r>
                  </m:oMath>
                </a14:m>
                <a:r>
                  <a:rPr lang="en-US" sz="2400" dirty="0"/>
                  <a:t>.</a:t>
                </a:r>
              </a:p>
            </p:txBody>
          </p:sp>
        </mc:Choice>
        <mc:Fallback xmlns="">
          <p:sp>
            <p:nvSpPr>
              <p:cNvPr id="3" name="TextBox 2">
                <a:extLst>
                  <a:ext uri="{FF2B5EF4-FFF2-40B4-BE49-F238E27FC236}">
                    <a16:creationId xmlns:a16="http://schemas.microsoft.com/office/drawing/2014/main" id="{805727A6-15A3-DFEB-C6AD-39CCA52B5A05}"/>
                  </a:ext>
                </a:extLst>
              </p:cNvPr>
              <p:cNvSpPr txBox="1">
                <a:spLocks noRot="1" noChangeAspect="1" noMove="1" noResize="1" noEditPoints="1" noAdjustHandles="1" noChangeArrowheads="1" noChangeShapeType="1" noTextEdit="1"/>
              </p:cNvSpPr>
              <p:nvPr/>
            </p:nvSpPr>
            <p:spPr>
              <a:xfrm>
                <a:off x="1671993" y="1572441"/>
                <a:ext cx="9655463" cy="369332"/>
              </a:xfrm>
              <a:prstGeom prst="rect">
                <a:avLst/>
              </a:prstGeom>
              <a:blipFill>
                <a:blip r:embed="rId3"/>
                <a:stretch>
                  <a:fillRect l="-1389" t="-26230" r="-947" b="-47541"/>
                </a:stretch>
              </a:blipFill>
            </p:spPr>
            <p:txBody>
              <a:bodyPr/>
              <a:lstStyle/>
              <a:p>
                <a:r>
                  <a:rPr lang="en-US">
                    <a:noFill/>
                  </a:rPr>
                  <a:t> </a:t>
                </a:r>
              </a:p>
            </p:txBody>
          </p:sp>
        </mc:Fallback>
      </mc:AlternateContent>
      <p:grpSp>
        <p:nvGrpSpPr>
          <p:cNvPr id="102" name="Group 101">
            <a:extLst>
              <a:ext uri="{FF2B5EF4-FFF2-40B4-BE49-F238E27FC236}">
                <a16:creationId xmlns:a16="http://schemas.microsoft.com/office/drawing/2014/main" id="{EFC889E1-39BC-CB95-2C82-17F680FAE85D}"/>
              </a:ext>
            </a:extLst>
          </p:cNvPr>
          <p:cNvGrpSpPr/>
          <p:nvPr/>
        </p:nvGrpSpPr>
        <p:grpSpPr>
          <a:xfrm>
            <a:off x="727114" y="2012567"/>
            <a:ext cx="9680535" cy="825666"/>
            <a:chOff x="727114" y="2149367"/>
            <a:chExt cx="9680535" cy="825666"/>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F23EB9A-5310-4FF3-0423-E9E43E375CD0}"/>
                    </a:ext>
                  </a:extLst>
                </p:cNvPr>
                <p:cNvSpPr txBox="1"/>
                <p:nvPr/>
              </p:nvSpPr>
              <p:spPr>
                <a:xfrm>
                  <a:off x="727114" y="2149367"/>
                  <a:ext cx="9680535" cy="461665"/>
                </a:xfrm>
                <a:prstGeom prst="rect">
                  <a:avLst/>
                </a:prstGeom>
                <a:noFill/>
              </p:spPr>
              <p:txBody>
                <a:bodyPr wrap="none" rtlCol="0">
                  <a:spAutoFit/>
                </a:bodyPr>
                <a:lstStyle/>
                <a:p>
                  <a:r>
                    <a:rPr lang="en-US" sz="2400" dirty="0">
                      <a:solidFill>
                        <a:schemeClr val="bg2">
                          <a:lumMod val="50000"/>
                        </a:schemeClr>
                      </a:solidFill>
                    </a:rPr>
                    <a:t>Def. </a:t>
                  </a:r>
                  <a:r>
                    <a:rPr lang="en-US" sz="2400" dirty="0"/>
                    <a:t>A</a:t>
                  </a:r>
                  <a:r>
                    <a:rPr lang="en-US" sz="2400" dirty="0">
                      <a:solidFill>
                        <a:schemeClr val="bg2">
                          <a:lumMod val="50000"/>
                        </a:schemeClr>
                      </a:solidFill>
                    </a:rPr>
                    <a:t> </a:t>
                  </a:r>
                  <a:r>
                    <a:rPr lang="en-US" sz="2400" i="1" dirty="0">
                      <a:solidFill>
                        <a:schemeClr val="bg2">
                          <a:lumMod val="50000"/>
                        </a:schemeClr>
                      </a:solidFill>
                    </a:rPr>
                    <a:t>Belavin-Drinfeld triple</a:t>
                  </a:r>
                  <a:r>
                    <a:rPr lang="en-US" sz="2400" dirty="0">
                      <a:solidFill>
                        <a:schemeClr val="bg2">
                          <a:lumMod val="50000"/>
                        </a:schemeClr>
                      </a:solidFill>
                    </a:rPr>
                    <a:t> </a:t>
                  </a:r>
                  <a:r>
                    <a:rPr lang="en-US" sz="2400" dirty="0"/>
                    <a:t>(a </a:t>
                  </a:r>
                  <a:r>
                    <a:rPr lang="en-US" sz="2400" i="1" dirty="0">
                      <a:solidFill>
                        <a:schemeClr val="bg2">
                          <a:lumMod val="50000"/>
                        </a:schemeClr>
                      </a:solidFill>
                    </a:rPr>
                    <a:t>BD triple</a:t>
                  </a:r>
                  <a:r>
                    <a:rPr lang="en-US" sz="2400" dirty="0"/>
                    <a:t>) is </a:t>
                  </a:r>
                  <a14:m>
                    <m:oMath xmlns:m="http://schemas.openxmlformats.org/officeDocument/2006/math">
                      <m:r>
                        <a:rPr lang="en-US" sz="2400" b="1" i="0" smtClean="0">
                          <a:latin typeface="Cambria Math" panose="02040503050406030204" pitchFamily="18" charset="0"/>
                        </a:rPr>
                        <m:t>𝚪</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𝛾</m:t>
                          </m:r>
                          <m:r>
                            <a:rPr lang="en-US" sz="2400" b="0" i="1" smtClean="0">
                              <a:latin typeface="Cambria Math" panose="02040503050406030204" pitchFamily="18" charset="0"/>
                            </a:rPr>
                            <m:t> </m:t>
                          </m:r>
                        </m:e>
                      </m:d>
                    </m:oMath>
                  </a14:m>
                  <a:r>
                    <a:rPr lang="en-US" sz="2400" dirty="0"/>
                    <a:t> where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rPr>
                            <m:t>Γ</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Γ</m:t>
                          </m:r>
                        </m:e>
                        <m:sub>
                          <m:r>
                            <a:rPr lang="en-US" sz="2400" i="1">
                              <a:latin typeface="Cambria Math" panose="02040503050406030204" pitchFamily="18" charset="0"/>
                            </a:rPr>
                            <m:t>2</m:t>
                          </m:r>
                        </m:sub>
                      </m:sSub>
                      <m:r>
                        <a:rPr lang="en-US" sz="2400" b="0" i="1" smtClean="0">
                          <a:latin typeface="Cambria Math" panose="02040503050406030204" pitchFamily="18" charset="0"/>
                        </a:rPr>
                        <m:t>⊂</m:t>
                      </m:r>
                      <m:r>
                        <m:rPr>
                          <m:sty m:val="p"/>
                        </m:rPr>
                        <a:rPr lang="en-US" sz="2400">
                          <a:latin typeface="Cambria Math" panose="02040503050406030204" pitchFamily="18" charset="0"/>
                        </a:rPr>
                        <m:t>Π</m:t>
                      </m:r>
                    </m:oMath>
                  </a14:m>
                  <a:endParaRPr lang="en-US" sz="2400" dirty="0"/>
                </a:p>
              </p:txBody>
            </p:sp>
          </mc:Choice>
          <mc:Fallback xmlns="">
            <p:sp>
              <p:nvSpPr>
                <p:cNvPr id="38" name="TextBox 37">
                  <a:extLst>
                    <a:ext uri="{FF2B5EF4-FFF2-40B4-BE49-F238E27FC236}">
                      <a16:creationId xmlns:a16="http://schemas.microsoft.com/office/drawing/2014/main" id="{4F23EB9A-5310-4FF3-0423-E9E43E375CD0}"/>
                    </a:ext>
                  </a:extLst>
                </p:cNvPr>
                <p:cNvSpPr txBox="1">
                  <a:spLocks noRot="1" noChangeAspect="1" noMove="1" noResize="1" noEditPoints="1" noAdjustHandles="1" noChangeArrowheads="1" noChangeShapeType="1" noTextEdit="1"/>
                </p:cNvSpPr>
                <p:nvPr/>
              </p:nvSpPr>
              <p:spPr>
                <a:xfrm>
                  <a:off x="727114" y="2149367"/>
                  <a:ext cx="9680535" cy="461665"/>
                </a:xfrm>
                <a:prstGeom prst="rect">
                  <a:avLst/>
                </a:prstGeom>
                <a:blipFill>
                  <a:blip r:embed="rId4"/>
                  <a:stretch>
                    <a:fillRect l="-945"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6B502EB-CA93-F569-6F7C-9A9623DF54C9}"/>
                    </a:ext>
                  </a:extLst>
                </p:cNvPr>
                <p:cNvSpPr txBox="1"/>
                <p:nvPr/>
              </p:nvSpPr>
              <p:spPr>
                <a:xfrm>
                  <a:off x="1307386" y="2513368"/>
                  <a:ext cx="4936416" cy="461665"/>
                </a:xfrm>
                <a:prstGeom prst="rect">
                  <a:avLst/>
                </a:prstGeom>
                <a:noFill/>
              </p:spPr>
              <p:txBody>
                <a:bodyPr wrap="none" rtlCol="0">
                  <a:spAutoFit/>
                </a:bodyPr>
                <a:lstStyle/>
                <a:p>
                  <a:pPr algn="l"/>
                  <a:r>
                    <a:rPr lang="en-US" sz="2400" b="0" dirty="0"/>
                    <a:t>and </a:t>
                  </a:r>
                  <a14:m>
                    <m:oMath xmlns:m="http://schemas.openxmlformats.org/officeDocument/2006/math">
                      <m:r>
                        <a:rPr lang="en-US" sz="2400" b="0" i="1" smtClean="0">
                          <a:latin typeface="Cambria Math" panose="02040503050406030204" pitchFamily="18" charset="0"/>
                        </a:rPr>
                        <m:t>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oMath>
                  </a14:m>
                  <a:r>
                    <a:rPr lang="en-US" sz="2400" dirty="0"/>
                    <a:t> is a nilpotent isometry.</a:t>
                  </a:r>
                </a:p>
              </p:txBody>
            </p:sp>
          </mc:Choice>
          <mc:Fallback xmlns="">
            <p:sp>
              <p:nvSpPr>
                <p:cNvPr id="40" name="TextBox 39">
                  <a:extLst>
                    <a:ext uri="{FF2B5EF4-FFF2-40B4-BE49-F238E27FC236}">
                      <a16:creationId xmlns:a16="http://schemas.microsoft.com/office/drawing/2014/main" id="{86B502EB-CA93-F569-6F7C-9A9623DF54C9}"/>
                    </a:ext>
                  </a:extLst>
                </p:cNvPr>
                <p:cNvSpPr txBox="1">
                  <a:spLocks noRot="1" noChangeAspect="1" noMove="1" noResize="1" noEditPoints="1" noAdjustHandles="1" noChangeArrowheads="1" noChangeShapeType="1" noTextEdit="1"/>
                </p:cNvSpPr>
                <p:nvPr/>
              </p:nvSpPr>
              <p:spPr>
                <a:xfrm>
                  <a:off x="1307386" y="2513368"/>
                  <a:ext cx="4936416" cy="461665"/>
                </a:xfrm>
                <a:prstGeom prst="rect">
                  <a:avLst/>
                </a:prstGeom>
                <a:blipFill>
                  <a:blip r:embed="rId5"/>
                  <a:stretch>
                    <a:fillRect l="-1852" t="-10526" r="-617" b="-2894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73B7385-791E-68AB-610D-BAEF13B83DBE}"/>
                  </a:ext>
                </a:extLst>
              </p:cNvPr>
              <p:cNvSpPr txBox="1"/>
              <p:nvPr/>
            </p:nvSpPr>
            <p:spPr>
              <a:xfrm>
                <a:off x="727114" y="4803933"/>
                <a:ext cx="8938537" cy="461665"/>
              </a:xfrm>
              <a:prstGeom prst="rect">
                <a:avLst/>
              </a:prstGeom>
              <a:noFill/>
            </p:spPr>
            <p:txBody>
              <a:bodyPr wrap="none" rtlCol="0">
                <a:spAutoFit/>
              </a:bodyPr>
              <a:lstStyle/>
              <a:p>
                <a:pPr algn="l"/>
                <a:r>
                  <a:rPr lang="en-US" sz="2400" dirty="0">
                    <a:solidFill>
                      <a:schemeClr val="bg2">
                        <a:lumMod val="50000"/>
                      </a:schemeClr>
                    </a:solidFill>
                  </a:rPr>
                  <a:t>Example. </a:t>
                </a:r>
                <a14:m>
                  <m:oMath xmlns:m="http://schemas.openxmlformats.org/officeDocument/2006/math">
                    <m:r>
                      <a:rPr lang="en-US" sz="2400" b="0" i="1" dirty="0" smtClean="0">
                        <a:latin typeface="Cambria Math" panose="02040503050406030204" pitchFamily="18" charset="0"/>
                      </a:rPr>
                      <m:t>𝔤</m:t>
                    </m:r>
                    <m:r>
                      <a:rPr lang="en-US" sz="2400" b="0" i="1" dirty="0" smtClean="0">
                        <a:latin typeface="Cambria Math" panose="02040503050406030204" pitchFamily="18" charset="0"/>
                      </a:rPr>
                      <m:t>=</m:t>
                    </m:r>
                    <m:r>
                      <m:rPr>
                        <m:sty m:val="p"/>
                      </m:rPr>
                      <a:rPr lang="en-US" sz="2400" b="0" i="0" dirty="0" smtClean="0">
                        <a:latin typeface="Cambria Math" panose="02040503050406030204" pitchFamily="18" charset="0"/>
                      </a:rPr>
                      <m:t>s</m:t>
                    </m:r>
                    <m:sSub>
                      <m:sSubPr>
                        <m:ctrlPr>
                          <a:rPr lang="en-US" sz="2400" b="0" i="1" dirty="0" smtClean="0">
                            <a:latin typeface="Cambria Math" panose="02040503050406030204" pitchFamily="18" charset="0"/>
                          </a:rPr>
                        </m:ctrlPr>
                      </m:sSubPr>
                      <m:e>
                        <m:r>
                          <m:rPr>
                            <m:sty m:val="p"/>
                          </m:rPr>
                          <a:rPr lang="en-US" sz="2400" b="0" i="0" dirty="0" smtClean="0">
                            <a:latin typeface="Cambria Math" panose="02040503050406030204" pitchFamily="18" charset="0"/>
                          </a:rPr>
                          <m:t>l</m:t>
                        </m:r>
                      </m:e>
                      <m:sub>
                        <m:r>
                          <a:rPr lang="en-US" sz="2400" b="0" i="1" dirty="0" smtClean="0">
                            <a:latin typeface="Cambria Math" panose="02040503050406030204" pitchFamily="18" charset="0"/>
                          </a:rPr>
                          <m:t>4</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ℂ</m:t>
                    </m:r>
                    <m:r>
                      <a:rPr lang="en-US" sz="2400" b="0" i="1" dirty="0" smtClean="0">
                        <a:latin typeface="Cambria Math" panose="02040503050406030204" pitchFamily="18" charset="0"/>
                      </a:rPr>
                      <m:t>)</m:t>
                    </m:r>
                  </m:oMath>
                </a14:m>
                <a:r>
                  <a:rPr lang="en-US" sz="2400" dirty="0"/>
                  <a:t>,  </a:t>
                </a:r>
                <a14:m>
                  <m:oMath xmlns:m="http://schemas.openxmlformats.org/officeDocument/2006/math">
                    <m:sSub>
                      <m:sSubPr>
                        <m:ctrlPr>
                          <a:rPr lang="en-US" sz="2400" b="0" i="1" dirty="0" smtClean="0">
                            <a:latin typeface="Cambria Math" panose="02040503050406030204" pitchFamily="18" charset="0"/>
                          </a:rPr>
                        </m:ctrlPr>
                      </m:sSubPr>
                      <m:e>
                        <m:r>
                          <m:rPr>
                            <m:sty m:val="p"/>
                          </m:rPr>
                          <a:rPr lang="en-US" sz="2400" b="0" i="0" dirty="0" smtClean="0">
                            <a:latin typeface="Cambria Math" panose="02040503050406030204" pitchFamily="18" charset="0"/>
                          </a:rPr>
                          <m:t>Γ</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r>
                      <m:rPr>
                        <m:lit/>
                      </m:rPr>
                      <a:rPr lang="en-US" sz="2400" b="0" i="1" dirty="0" smtClean="0">
                        <a:latin typeface="Cambria Math" panose="02040503050406030204" pitchFamily="18" charset="0"/>
                      </a:rPr>
                      <m:t>{</m:t>
                    </m:r>
                    <m:r>
                      <a:rPr lang="en-US" sz="2400" b="0" i="1" dirty="0" smtClean="0">
                        <a:latin typeface="Cambria Math" panose="02040503050406030204" pitchFamily="18" charset="0"/>
                      </a:rPr>
                      <m:t>1,2</m:t>
                    </m:r>
                    <m:r>
                      <m:rPr>
                        <m:lit/>
                      </m:rPr>
                      <a:rPr lang="en-US" sz="2400" b="0" i="1" dirty="0" smtClean="0">
                        <a:latin typeface="Cambria Math" panose="02040503050406030204" pitchFamily="18" charset="0"/>
                      </a:rPr>
                      <m:t>}</m:t>
                    </m:r>
                    <m:r>
                      <a:rPr lang="en-US" sz="2400" b="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r>
                          <m:rPr>
                            <m:sty m:val="p"/>
                          </m:rPr>
                          <a:rPr lang="en-US" sz="2400" b="0" i="0" dirty="0" smtClean="0">
                            <a:latin typeface="Cambria Math" panose="02040503050406030204" pitchFamily="18" charset="0"/>
                          </a:rPr>
                          <m:t>Γ</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2,3</m:t>
                        </m:r>
                      </m:e>
                    </m:d>
                  </m:oMath>
                </a14:m>
                <a:r>
                  <a:rPr lang="en-US" sz="2400" dirty="0"/>
                  <a:t>,  </a:t>
                </a:r>
                <a14:m>
                  <m:oMath xmlns:m="http://schemas.openxmlformats.org/officeDocument/2006/math">
                    <m:r>
                      <a:rPr lang="en-US" sz="2400" b="0" i="1" smtClean="0">
                        <a:latin typeface="Cambria Math" panose="02040503050406030204" pitchFamily="18" charset="0"/>
                      </a:rPr>
                      <m:t>𝛾</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≔2</m:t>
                    </m:r>
                  </m:oMath>
                </a14:m>
                <a:r>
                  <a:rPr lang="en-US" sz="2400" dirty="0"/>
                  <a:t>,  </a:t>
                </a:r>
                <a14:m>
                  <m:oMath xmlns:m="http://schemas.openxmlformats.org/officeDocument/2006/math">
                    <m:r>
                      <a:rPr lang="en-US" sz="2400" b="0" i="1" smtClean="0">
                        <a:latin typeface="Cambria Math" panose="02040503050406030204" pitchFamily="18" charset="0"/>
                      </a:rPr>
                      <m:t>𝛾</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≔3</m:t>
                    </m:r>
                  </m:oMath>
                </a14:m>
                <a:r>
                  <a:rPr lang="en-US" sz="2400" dirty="0"/>
                  <a:t>.</a:t>
                </a:r>
              </a:p>
            </p:txBody>
          </p:sp>
        </mc:Choice>
        <mc:Fallback xmlns="">
          <p:sp>
            <p:nvSpPr>
              <p:cNvPr id="57" name="TextBox 56">
                <a:extLst>
                  <a:ext uri="{FF2B5EF4-FFF2-40B4-BE49-F238E27FC236}">
                    <a16:creationId xmlns:a16="http://schemas.microsoft.com/office/drawing/2014/main" id="{F73B7385-791E-68AB-610D-BAEF13B83DBE}"/>
                  </a:ext>
                </a:extLst>
              </p:cNvPr>
              <p:cNvSpPr txBox="1">
                <a:spLocks noRot="1" noChangeAspect="1" noMove="1" noResize="1" noEditPoints="1" noAdjustHandles="1" noChangeArrowheads="1" noChangeShapeType="1" noTextEdit="1"/>
              </p:cNvSpPr>
              <p:nvPr/>
            </p:nvSpPr>
            <p:spPr>
              <a:xfrm>
                <a:off x="727114" y="4803933"/>
                <a:ext cx="8938537" cy="461665"/>
              </a:xfrm>
              <a:prstGeom prst="rect">
                <a:avLst/>
              </a:prstGeom>
              <a:blipFill>
                <a:blip r:embed="rId6"/>
                <a:stretch>
                  <a:fillRect l="-1022" t="-10526" b="-28947"/>
                </a:stretch>
              </a:blipFill>
            </p:spPr>
            <p:txBody>
              <a:bodyPr/>
              <a:lstStyle/>
              <a:p>
                <a:r>
                  <a:rPr lang="en-US">
                    <a:noFill/>
                  </a:rPr>
                  <a:t> </a:t>
                </a:r>
              </a:p>
            </p:txBody>
          </p:sp>
        </mc:Fallback>
      </mc:AlternateContent>
      <p:cxnSp>
        <p:nvCxnSpPr>
          <p:cNvPr id="58" name="Straight Arrow Connector 57">
            <a:extLst>
              <a:ext uri="{FF2B5EF4-FFF2-40B4-BE49-F238E27FC236}">
                <a16:creationId xmlns:a16="http://schemas.microsoft.com/office/drawing/2014/main" id="{833D4D02-0490-D277-D013-33FA1A02ECF4}"/>
              </a:ext>
            </a:extLst>
          </p:cNvPr>
          <p:cNvCxnSpPr>
            <a:cxnSpLocks/>
            <a:stCxn id="65" idx="5"/>
            <a:endCxn id="77" idx="1"/>
          </p:cNvCxnSpPr>
          <p:nvPr/>
        </p:nvCxnSpPr>
        <p:spPr>
          <a:xfrm>
            <a:off x="2197569" y="5691934"/>
            <a:ext cx="581911" cy="408084"/>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69DEFD84-2073-4876-A0C8-B67B8D348D1E}"/>
              </a:ext>
            </a:extLst>
          </p:cNvPr>
          <p:cNvCxnSpPr>
            <a:cxnSpLocks/>
          </p:cNvCxnSpPr>
          <p:nvPr/>
        </p:nvCxnSpPr>
        <p:spPr>
          <a:xfrm>
            <a:off x="2838125" y="5689553"/>
            <a:ext cx="581911" cy="408084"/>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60" name="Group 59">
            <a:extLst>
              <a:ext uri="{FF2B5EF4-FFF2-40B4-BE49-F238E27FC236}">
                <a16:creationId xmlns:a16="http://schemas.microsoft.com/office/drawing/2014/main" id="{26D4765D-DECA-BB3B-272B-D29AC91AFC09}"/>
              </a:ext>
            </a:extLst>
          </p:cNvPr>
          <p:cNvGrpSpPr/>
          <p:nvPr/>
        </p:nvGrpSpPr>
        <p:grpSpPr>
          <a:xfrm>
            <a:off x="2068234" y="5355430"/>
            <a:ext cx="1465296" cy="347663"/>
            <a:chOff x="2080260" y="4856797"/>
            <a:chExt cx="1465296" cy="347663"/>
          </a:xfrm>
        </p:grpSpPr>
        <p:grpSp>
          <p:nvGrpSpPr>
            <p:cNvPr id="61" name="Group 60">
              <a:extLst>
                <a:ext uri="{FF2B5EF4-FFF2-40B4-BE49-F238E27FC236}">
                  <a16:creationId xmlns:a16="http://schemas.microsoft.com/office/drawing/2014/main" id="{1F2BBBCC-BFA1-AA3E-CE31-33D063742DCD}"/>
                </a:ext>
              </a:extLst>
            </p:cNvPr>
            <p:cNvGrpSpPr/>
            <p:nvPr/>
          </p:nvGrpSpPr>
          <p:grpSpPr>
            <a:xfrm>
              <a:off x="2144554" y="5125879"/>
              <a:ext cx="1347787" cy="78581"/>
              <a:chOff x="2173129" y="5021104"/>
              <a:chExt cx="1347787" cy="78581"/>
            </a:xfrm>
          </p:grpSpPr>
          <p:sp>
            <p:nvSpPr>
              <p:cNvPr id="65" name="Oval 64">
                <a:extLst>
                  <a:ext uri="{FF2B5EF4-FFF2-40B4-BE49-F238E27FC236}">
                    <a16:creationId xmlns:a16="http://schemas.microsoft.com/office/drawing/2014/main" id="{1F430C6E-B5AF-245D-5371-7070F3501999}"/>
                  </a:ext>
                </a:extLst>
              </p:cNvPr>
              <p:cNvSpPr/>
              <p:nvPr/>
            </p:nvSpPr>
            <p:spPr>
              <a:xfrm>
                <a:off x="2173129" y="5023485"/>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19E46705-8830-FB73-4D2D-988AE8D5B32D}"/>
                  </a:ext>
                </a:extLst>
              </p:cNvPr>
              <p:cNvCxnSpPr>
                <a:cxnSpLocks/>
                <a:stCxn id="65" idx="6"/>
              </p:cNvCxnSpPr>
              <p:nvPr/>
            </p:nvCxnSpPr>
            <p:spPr>
              <a:xfrm>
                <a:off x="2249329" y="5061585"/>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67" name="Oval 66">
                <a:extLst>
                  <a:ext uri="{FF2B5EF4-FFF2-40B4-BE49-F238E27FC236}">
                    <a16:creationId xmlns:a16="http://schemas.microsoft.com/office/drawing/2014/main" id="{53E1B505-2CFD-47E4-966E-E6AE87B536F1}"/>
                  </a:ext>
                </a:extLst>
              </p:cNvPr>
              <p:cNvSpPr/>
              <p:nvPr/>
            </p:nvSpPr>
            <p:spPr>
              <a:xfrm>
                <a:off x="2808922" y="5021104"/>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84EBC789-EF92-57DB-201B-FB0A964D792F}"/>
                  </a:ext>
                </a:extLst>
              </p:cNvPr>
              <p:cNvCxnSpPr>
                <a:cxnSpLocks/>
              </p:cNvCxnSpPr>
              <p:nvPr/>
            </p:nvCxnSpPr>
            <p:spPr>
              <a:xfrm>
                <a:off x="2885123" y="5061586"/>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69" name="Oval 68">
                <a:extLst>
                  <a:ext uri="{FF2B5EF4-FFF2-40B4-BE49-F238E27FC236}">
                    <a16:creationId xmlns:a16="http://schemas.microsoft.com/office/drawing/2014/main" id="{DAEB6EAC-A804-A300-426D-1DC44E9810FC}"/>
                  </a:ext>
                </a:extLst>
              </p:cNvPr>
              <p:cNvSpPr/>
              <p:nvPr/>
            </p:nvSpPr>
            <p:spPr>
              <a:xfrm>
                <a:off x="3444716" y="502110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132BE0C-F9B2-3496-6187-DC08E9F23D6C}"/>
                    </a:ext>
                  </a:extLst>
                </p:cNvPr>
                <p:cNvSpPr txBox="1"/>
                <p:nvPr/>
              </p:nvSpPr>
              <p:spPr>
                <a:xfrm>
                  <a:off x="2080260" y="485679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p:txBody>
            </p:sp>
          </mc:Choice>
          <mc:Fallback xmlns="">
            <p:sp>
              <p:nvSpPr>
                <p:cNvPr id="78" name="TextBox 77">
                  <a:extLst>
                    <a:ext uri="{FF2B5EF4-FFF2-40B4-BE49-F238E27FC236}">
                      <a16:creationId xmlns:a16="http://schemas.microsoft.com/office/drawing/2014/main" id="{66865294-A31E-4E97-9C0F-1D1842472E57}"/>
                    </a:ext>
                  </a:extLst>
                </p:cNvPr>
                <p:cNvSpPr txBox="1">
                  <a:spLocks noRot="1" noChangeAspect="1" noMove="1" noResize="1" noEditPoints="1" noAdjustHandles="1" noChangeArrowheads="1" noChangeShapeType="1" noTextEdit="1"/>
                </p:cNvSpPr>
                <p:nvPr/>
              </p:nvSpPr>
              <p:spPr>
                <a:xfrm>
                  <a:off x="2080260" y="4856797"/>
                  <a:ext cx="200376" cy="307777"/>
                </a:xfrm>
                <a:prstGeom prst="rect">
                  <a:avLst/>
                </a:prstGeom>
                <a:blipFill>
                  <a:blip r:embed="rId16"/>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A7C9F54-ECDA-DA81-1BD4-BD5EEE50FC50}"/>
                    </a:ext>
                  </a:extLst>
                </p:cNvPr>
                <p:cNvSpPr txBox="1"/>
                <p:nvPr/>
              </p:nvSpPr>
              <p:spPr>
                <a:xfrm>
                  <a:off x="2720340" y="485679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p:txBody>
            </p:sp>
          </mc:Choice>
          <mc:Fallback xmlns="">
            <p:sp>
              <p:nvSpPr>
                <p:cNvPr id="81" name="TextBox 80">
                  <a:extLst>
                    <a:ext uri="{FF2B5EF4-FFF2-40B4-BE49-F238E27FC236}">
                      <a16:creationId xmlns:a16="http://schemas.microsoft.com/office/drawing/2014/main" id="{789AA5DB-1209-4DEF-AD92-9E8AC3ACE403}"/>
                    </a:ext>
                  </a:extLst>
                </p:cNvPr>
                <p:cNvSpPr txBox="1">
                  <a:spLocks noRot="1" noChangeAspect="1" noMove="1" noResize="1" noEditPoints="1" noAdjustHandles="1" noChangeArrowheads="1" noChangeShapeType="1" noTextEdit="1"/>
                </p:cNvSpPr>
                <p:nvPr/>
              </p:nvSpPr>
              <p:spPr>
                <a:xfrm>
                  <a:off x="2720340" y="4856797"/>
                  <a:ext cx="200376" cy="307777"/>
                </a:xfrm>
                <a:prstGeom prst="rect">
                  <a:avLst/>
                </a:prstGeom>
                <a:blipFill>
                  <a:blip r:embed="rId17"/>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D895A0D-7E69-018F-87F4-F33450F2E474}"/>
                    </a:ext>
                  </a:extLst>
                </p:cNvPr>
                <p:cNvSpPr txBox="1"/>
                <p:nvPr/>
              </p:nvSpPr>
              <p:spPr>
                <a:xfrm>
                  <a:off x="3345180" y="486441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m:t>
                        </m:r>
                      </m:oMath>
                    </m:oMathPara>
                  </a14:m>
                  <a:endParaRPr lang="en-US" sz="2000" dirty="0"/>
                </a:p>
              </p:txBody>
            </p:sp>
          </mc:Choice>
          <mc:Fallback xmlns="">
            <p:sp>
              <p:nvSpPr>
                <p:cNvPr id="82" name="TextBox 81">
                  <a:extLst>
                    <a:ext uri="{FF2B5EF4-FFF2-40B4-BE49-F238E27FC236}">
                      <a16:creationId xmlns:a16="http://schemas.microsoft.com/office/drawing/2014/main" id="{A70BB1BC-4B33-4A18-942A-64C22D179FCD}"/>
                    </a:ext>
                  </a:extLst>
                </p:cNvPr>
                <p:cNvSpPr txBox="1">
                  <a:spLocks noRot="1" noChangeAspect="1" noMove="1" noResize="1" noEditPoints="1" noAdjustHandles="1" noChangeArrowheads="1" noChangeShapeType="1" noTextEdit="1"/>
                </p:cNvSpPr>
                <p:nvPr/>
              </p:nvSpPr>
              <p:spPr>
                <a:xfrm>
                  <a:off x="3345180" y="4864417"/>
                  <a:ext cx="200376" cy="307777"/>
                </a:xfrm>
                <a:prstGeom prst="rect">
                  <a:avLst/>
                </a:prstGeom>
                <a:blipFill>
                  <a:blip r:embed="rId18"/>
                  <a:stretch>
                    <a:fillRect l="-30303" r="-27273" b="-6000"/>
                  </a:stretch>
                </a:blipFill>
              </p:spPr>
              <p:txBody>
                <a:bodyPr/>
                <a:lstStyle/>
                <a:p>
                  <a:r>
                    <a:rPr lang="en-US">
                      <a:noFill/>
                    </a:rPr>
                    <a:t> </a:t>
                  </a:r>
                </a:p>
              </p:txBody>
            </p:sp>
          </mc:Fallback>
        </mc:AlternateContent>
      </p:grpSp>
      <p:grpSp>
        <p:nvGrpSpPr>
          <p:cNvPr id="70" name="Group 69">
            <a:extLst>
              <a:ext uri="{FF2B5EF4-FFF2-40B4-BE49-F238E27FC236}">
                <a16:creationId xmlns:a16="http://schemas.microsoft.com/office/drawing/2014/main" id="{C68CBE75-D704-C928-DD45-3B42FA6E1666}"/>
              </a:ext>
            </a:extLst>
          </p:cNvPr>
          <p:cNvGrpSpPr/>
          <p:nvPr/>
        </p:nvGrpSpPr>
        <p:grpSpPr>
          <a:xfrm>
            <a:off x="2091094" y="6088859"/>
            <a:ext cx="1457676" cy="374448"/>
            <a:chOff x="2103120" y="5590226"/>
            <a:chExt cx="1457676" cy="374448"/>
          </a:xfrm>
        </p:grpSpPr>
        <p:grpSp>
          <p:nvGrpSpPr>
            <p:cNvPr id="71" name="Group 70">
              <a:extLst>
                <a:ext uri="{FF2B5EF4-FFF2-40B4-BE49-F238E27FC236}">
                  <a16:creationId xmlns:a16="http://schemas.microsoft.com/office/drawing/2014/main" id="{B92A6C3A-EDF9-430B-0D54-045EACD4E801}"/>
                </a:ext>
              </a:extLst>
            </p:cNvPr>
            <p:cNvGrpSpPr/>
            <p:nvPr/>
          </p:nvGrpSpPr>
          <p:grpSpPr>
            <a:xfrm>
              <a:off x="2144554" y="5590226"/>
              <a:ext cx="1347787" cy="78581"/>
              <a:chOff x="2173129" y="5021104"/>
              <a:chExt cx="1347787" cy="78581"/>
            </a:xfrm>
          </p:grpSpPr>
          <p:sp>
            <p:nvSpPr>
              <p:cNvPr id="75" name="Oval 74">
                <a:extLst>
                  <a:ext uri="{FF2B5EF4-FFF2-40B4-BE49-F238E27FC236}">
                    <a16:creationId xmlns:a16="http://schemas.microsoft.com/office/drawing/2014/main" id="{DC1FEEB5-B5E3-11D0-ED9D-09F57FA2570A}"/>
                  </a:ext>
                </a:extLst>
              </p:cNvPr>
              <p:cNvSpPr/>
              <p:nvPr/>
            </p:nvSpPr>
            <p:spPr>
              <a:xfrm>
                <a:off x="2173129" y="502348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91BD5737-A449-5374-514A-8FA59E866FCE}"/>
                  </a:ext>
                </a:extLst>
              </p:cNvPr>
              <p:cNvCxnSpPr>
                <a:cxnSpLocks/>
                <a:stCxn id="75" idx="6"/>
              </p:cNvCxnSpPr>
              <p:nvPr/>
            </p:nvCxnSpPr>
            <p:spPr>
              <a:xfrm>
                <a:off x="2249329" y="5061585"/>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77" name="Oval 76">
                <a:extLst>
                  <a:ext uri="{FF2B5EF4-FFF2-40B4-BE49-F238E27FC236}">
                    <a16:creationId xmlns:a16="http://schemas.microsoft.com/office/drawing/2014/main" id="{6A08A9A0-942A-4903-3924-91E7C3ED6C33}"/>
                  </a:ext>
                </a:extLst>
              </p:cNvPr>
              <p:cNvSpPr/>
              <p:nvPr/>
            </p:nvSpPr>
            <p:spPr>
              <a:xfrm>
                <a:off x="2808922" y="5021104"/>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 name="Straight Connector 77">
                <a:extLst>
                  <a:ext uri="{FF2B5EF4-FFF2-40B4-BE49-F238E27FC236}">
                    <a16:creationId xmlns:a16="http://schemas.microsoft.com/office/drawing/2014/main" id="{874FE48E-F36F-554F-7178-3A57E544B871}"/>
                  </a:ext>
                </a:extLst>
              </p:cNvPr>
              <p:cNvCxnSpPr>
                <a:cxnSpLocks/>
              </p:cNvCxnSpPr>
              <p:nvPr/>
            </p:nvCxnSpPr>
            <p:spPr>
              <a:xfrm>
                <a:off x="2885123" y="5061586"/>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0A7D1D06-6EE7-62E3-CE70-3E0ADC778EC8}"/>
                  </a:ext>
                </a:extLst>
              </p:cNvPr>
              <p:cNvSpPr/>
              <p:nvPr/>
            </p:nvSpPr>
            <p:spPr>
              <a:xfrm>
                <a:off x="3444716" y="5021105"/>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320E0A8-50C5-54D5-D25F-FD3C33545570}"/>
                    </a:ext>
                  </a:extLst>
                </p:cNvPr>
                <p:cNvSpPr txBox="1"/>
                <p:nvPr/>
              </p:nvSpPr>
              <p:spPr>
                <a:xfrm>
                  <a:off x="2103120" y="565689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p:txBody>
            </p:sp>
          </mc:Choice>
          <mc:Fallback xmlns="">
            <p:sp>
              <p:nvSpPr>
                <p:cNvPr id="79" name="TextBox 78">
                  <a:extLst>
                    <a:ext uri="{FF2B5EF4-FFF2-40B4-BE49-F238E27FC236}">
                      <a16:creationId xmlns:a16="http://schemas.microsoft.com/office/drawing/2014/main" id="{149DD5A3-5010-42AC-8F30-013ED8CB6745}"/>
                    </a:ext>
                  </a:extLst>
                </p:cNvPr>
                <p:cNvSpPr txBox="1">
                  <a:spLocks noRot="1" noChangeAspect="1" noMove="1" noResize="1" noEditPoints="1" noAdjustHandles="1" noChangeArrowheads="1" noChangeShapeType="1" noTextEdit="1"/>
                </p:cNvSpPr>
                <p:nvPr/>
              </p:nvSpPr>
              <p:spPr>
                <a:xfrm>
                  <a:off x="2103120" y="5656897"/>
                  <a:ext cx="200376" cy="307777"/>
                </a:xfrm>
                <a:prstGeom prst="rect">
                  <a:avLst/>
                </a:prstGeom>
                <a:blipFill>
                  <a:blip r:embed="rId19"/>
                  <a:stretch>
                    <a:fillRect l="-2727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2665986-B588-356E-B0D6-7FDFD333C2BF}"/>
                    </a:ext>
                  </a:extLst>
                </p:cNvPr>
                <p:cNvSpPr txBox="1"/>
                <p:nvPr/>
              </p:nvSpPr>
              <p:spPr>
                <a:xfrm>
                  <a:off x="2727960" y="564927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p:txBody>
            </p:sp>
          </mc:Choice>
          <mc:Fallback xmlns="">
            <p:sp>
              <p:nvSpPr>
                <p:cNvPr id="80" name="TextBox 79">
                  <a:extLst>
                    <a:ext uri="{FF2B5EF4-FFF2-40B4-BE49-F238E27FC236}">
                      <a16:creationId xmlns:a16="http://schemas.microsoft.com/office/drawing/2014/main" id="{573441A8-926F-4497-8F2D-22C79BFDA8B6}"/>
                    </a:ext>
                  </a:extLst>
                </p:cNvPr>
                <p:cNvSpPr txBox="1">
                  <a:spLocks noRot="1" noChangeAspect="1" noMove="1" noResize="1" noEditPoints="1" noAdjustHandles="1" noChangeArrowheads="1" noChangeShapeType="1" noTextEdit="1"/>
                </p:cNvSpPr>
                <p:nvPr/>
              </p:nvSpPr>
              <p:spPr>
                <a:xfrm>
                  <a:off x="2727960" y="5649277"/>
                  <a:ext cx="200376" cy="307777"/>
                </a:xfrm>
                <a:prstGeom prst="rect">
                  <a:avLst/>
                </a:prstGeom>
                <a:blipFill>
                  <a:blip r:embed="rId20"/>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0A2936CA-E10D-8DE7-C856-3C4DB23A0ACB}"/>
                    </a:ext>
                  </a:extLst>
                </p:cNvPr>
                <p:cNvSpPr txBox="1"/>
                <p:nvPr/>
              </p:nvSpPr>
              <p:spPr>
                <a:xfrm>
                  <a:off x="3360420" y="563403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m:t>
                        </m:r>
                      </m:oMath>
                    </m:oMathPara>
                  </a14:m>
                  <a:endParaRPr lang="en-US" sz="2000" dirty="0"/>
                </a:p>
              </p:txBody>
            </p:sp>
          </mc:Choice>
          <mc:Fallback xmlns="">
            <p:sp>
              <p:nvSpPr>
                <p:cNvPr id="83" name="TextBox 82">
                  <a:extLst>
                    <a:ext uri="{FF2B5EF4-FFF2-40B4-BE49-F238E27FC236}">
                      <a16:creationId xmlns:a16="http://schemas.microsoft.com/office/drawing/2014/main" id="{BAF26836-F73B-4E35-8964-4228E10CFA9C}"/>
                    </a:ext>
                  </a:extLst>
                </p:cNvPr>
                <p:cNvSpPr txBox="1">
                  <a:spLocks noRot="1" noChangeAspect="1" noMove="1" noResize="1" noEditPoints="1" noAdjustHandles="1" noChangeArrowheads="1" noChangeShapeType="1" noTextEdit="1"/>
                </p:cNvSpPr>
                <p:nvPr/>
              </p:nvSpPr>
              <p:spPr>
                <a:xfrm>
                  <a:off x="3360420" y="5634037"/>
                  <a:ext cx="200376" cy="307777"/>
                </a:xfrm>
                <a:prstGeom prst="rect">
                  <a:avLst/>
                </a:prstGeom>
                <a:blipFill>
                  <a:blip r:embed="rId21"/>
                  <a:stretch>
                    <a:fillRect l="-27273" r="-30303"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422E303B-6200-2B41-714C-4E5F279E76B9}"/>
                  </a:ext>
                </a:extLst>
              </p:cNvPr>
              <p:cNvSpPr txBox="1"/>
              <p:nvPr/>
            </p:nvSpPr>
            <p:spPr>
              <a:xfrm>
                <a:off x="4891444" y="5413533"/>
                <a:ext cx="5757153" cy="369332"/>
              </a:xfrm>
              <a:prstGeom prst="rect">
                <a:avLst/>
              </a:prstGeom>
              <a:noFill/>
            </p:spPr>
            <p:txBody>
              <a:bodyPr wrap="none" lIns="0" tIns="0" rIns="0" bIns="0" rtlCol="0">
                <a:spAutoFit/>
              </a:bodyPr>
              <a:lstStyle/>
              <a:p>
                <a:pPr algn="l"/>
                <a14:m>
                  <m:oMath xmlns:m="http://schemas.openxmlformats.org/officeDocument/2006/math">
                    <m:r>
                      <a:rPr lang="en-US" sz="2400" b="0" i="1" smtClean="0">
                        <a:latin typeface="Cambria Math" panose="02040503050406030204" pitchFamily="18" charset="0"/>
                      </a:rPr>
                      <m:t>𝛾</m:t>
                    </m:r>
                  </m:oMath>
                </a14:m>
                <a:r>
                  <a:rPr lang="en-US" sz="2400" dirty="0"/>
                  <a:t> is an </a:t>
                </a:r>
                <a:r>
                  <a:rPr lang="en-US" sz="2400" i="1" dirty="0"/>
                  <a:t>isometry</a:t>
                </a:r>
                <a:r>
                  <a:rPr lang="en-US" sz="2400" dirty="0"/>
                  <a:t>: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1,2</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2,3</m:t>
                        </m:r>
                      </m:e>
                    </m:d>
                    <m:r>
                      <a:rPr lang="en-US" sz="2400" b="0" i="1" smtClean="0">
                        <a:latin typeface="Cambria Math" panose="02040503050406030204" pitchFamily="18" charset="0"/>
                      </a:rPr>
                      <m:t>=⟨</m:t>
                    </m:r>
                    <m:r>
                      <a:rPr lang="en-US" sz="2400" b="0" i="1" smtClean="0">
                        <a:latin typeface="Cambria Math" panose="02040503050406030204" pitchFamily="18" charset="0"/>
                      </a:rPr>
                      <m:t>𝛾</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𝛾</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m:t>
                    </m:r>
                  </m:oMath>
                </a14:m>
                <a:r>
                  <a:rPr lang="en-US" sz="2400" dirty="0"/>
                  <a:t> </a:t>
                </a:r>
              </a:p>
            </p:txBody>
          </p:sp>
        </mc:Choice>
        <mc:Fallback xmlns="">
          <p:sp>
            <p:nvSpPr>
              <p:cNvPr id="81" name="TextBox 80">
                <a:extLst>
                  <a:ext uri="{FF2B5EF4-FFF2-40B4-BE49-F238E27FC236}">
                    <a16:creationId xmlns:a16="http://schemas.microsoft.com/office/drawing/2014/main" id="{422E303B-6200-2B41-714C-4E5F279E76B9}"/>
                  </a:ext>
                </a:extLst>
              </p:cNvPr>
              <p:cNvSpPr txBox="1">
                <a:spLocks noRot="1" noChangeAspect="1" noMove="1" noResize="1" noEditPoints="1" noAdjustHandles="1" noChangeArrowheads="1" noChangeShapeType="1" noTextEdit="1"/>
              </p:cNvSpPr>
              <p:nvPr/>
            </p:nvSpPr>
            <p:spPr>
              <a:xfrm>
                <a:off x="4891444" y="5413533"/>
                <a:ext cx="5757153" cy="369332"/>
              </a:xfrm>
              <a:prstGeom prst="rect">
                <a:avLst/>
              </a:prstGeom>
              <a:blipFill>
                <a:blip r:embed="rId22"/>
                <a:stretch>
                  <a:fillRect l="-1799" t="-24590" r="-423" b="-49180"/>
                </a:stretch>
              </a:blipFill>
            </p:spPr>
            <p:txBody>
              <a:bodyPr/>
              <a:lstStyle/>
              <a:p>
                <a:r>
                  <a:rPr lang="en-US">
                    <a:noFill/>
                  </a:rPr>
                  <a:t> </a:t>
                </a:r>
              </a:p>
            </p:txBody>
          </p:sp>
        </mc:Fallback>
      </mc:AlternateContent>
      <p:grpSp>
        <p:nvGrpSpPr>
          <p:cNvPr id="82" name="Group 81">
            <a:extLst>
              <a:ext uri="{FF2B5EF4-FFF2-40B4-BE49-F238E27FC236}">
                <a16:creationId xmlns:a16="http://schemas.microsoft.com/office/drawing/2014/main" id="{A6B2D5A6-909C-473C-11D4-CB7784D90AC5}"/>
              </a:ext>
            </a:extLst>
          </p:cNvPr>
          <p:cNvGrpSpPr/>
          <p:nvPr/>
        </p:nvGrpSpPr>
        <p:grpSpPr>
          <a:xfrm>
            <a:off x="4891444" y="5840253"/>
            <a:ext cx="3793731" cy="430292"/>
            <a:chOff x="4926330" y="5410200"/>
            <a:chExt cx="3793731" cy="430292"/>
          </a:xfrm>
        </p:grpSpPr>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2F2DF22-DE05-79C8-7F6E-3766F33106D3}"/>
                    </a:ext>
                  </a:extLst>
                </p:cNvPr>
                <p:cNvSpPr txBox="1"/>
                <p:nvPr/>
              </p:nvSpPr>
              <p:spPr>
                <a:xfrm>
                  <a:off x="4926330" y="5471160"/>
                  <a:ext cx="3793731" cy="369332"/>
                </a:xfrm>
                <a:prstGeom prst="rect">
                  <a:avLst/>
                </a:prstGeom>
                <a:noFill/>
              </p:spPr>
              <p:txBody>
                <a:bodyPr wrap="none" lIns="0" tIns="0" rIns="0" bIns="0" rtlCol="0">
                  <a:spAutoFit/>
                </a:bodyPr>
                <a:lstStyle/>
                <a:p>
                  <a:pPr algn="l"/>
                  <a14:m>
                    <m:oMath xmlns:m="http://schemas.openxmlformats.org/officeDocument/2006/math">
                      <m:r>
                        <a:rPr lang="en-US" sz="2400" b="0" i="1" smtClean="0">
                          <a:latin typeface="Cambria Math" panose="02040503050406030204" pitchFamily="18" charset="0"/>
                        </a:rPr>
                        <m:t>𝛾</m:t>
                      </m:r>
                    </m:oMath>
                  </a14:m>
                  <a:r>
                    <a:rPr lang="en-US" sz="2400" dirty="0"/>
                    <a:t> is </a:t>
                  </a:r>
                  <a:r>
                    <a:rPr lang="en-US" sz="2400" i="1" dirty="0"/>
                    <a:t>nilpotent</a:t>
                  </a:r>
                  <a:r>
                    <a:rPr lang="en-US" sz="2400" dirty="0"/>
                    <a:t>: </a:t>
                  </a:r>
                  <a14:m>
                    <m:oMath xmlns:m="http://schemas.openxmlformats.org/officeDocument/2006/math">
                      <m:r>
                        <a:rPr lang="en-US" sz="2400" b="0" i="1" smtClean="0">
                          <a:latin typeface="Cambria Math" panose="02040503050406030204" pitchFamily="18" charset="0"/>
                        </a:rPr>
                        <m:t>1↦2↦3∉</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oMath>
                  </a14:m>
                  <a:endParaRPr lang="en-US" sz="2400" dirty="0"/>
                </a:p>
              </p:txBody>
            </p:sp>
          </mc:Choice>
          <mc:Fallback xmlns="">
            <p:sp>
              <p:nvSpPr>
                <p:cNvPr id="87" name="TextBox 86">
                  <a:extLst>
                    <a:ext uri="{FF2B5EF4-FFF2-40B4-BE49-F238E27FC236}">
                      <a16:creationId xmlns:a16="http://schemas.microsoft.com/office/drawing/2014/main" id="{98D7C701-76CD-467C-AE47-70AE1CEFEEC7}"/>
                    </a:ext>
                  </a:extLst>
                </p:cNvPr>
                <p:cNvSpPr txBox="1">
                  <a:spLocks noRot="1" noChangeAspect="1" noMove="1" noResize="1" noEditPoints="1" noAdjustHandles="1" noChangeArrowheads="1" noChangeShapeType="1" noTextEdit="1"/>
                </p:cNvSpPr>
                <p:nvPr/>
              </p:nvSpPr>
              <p:spPr>
                <a:xfrm>
                  <a:off x="4926330" y="5471160"/>
                  <a:ext cx="3793731" cy="369332"/>
                </a:xfrm>
                <a:prstGeom prst="rect">
                  <a:avLst/>
                </a:prstGeom>
                <a:blipFill>
                  <a:blip r:embed="rId24"/>
                  <a:stretch>
                    <a:fillRect l="-2729" t="-24590" r="-642"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B130C676-EBE6-E5E1-4227-1204A8FF5320}"/>
                    </a:ext>
                  </a:extLst>
                </p:cNvPr>
                <p:cNvSpPr txBox="1"/>
                <p:nvPr/>
              </p:nvSpPr>
              <p:spPr>
                <a:xfrm>
                  <a:off x="6991350" y="5410200"/>
                  <a:ext cx="15940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𝛾</m:t>
                        </m:r>
                      </m:oMath>
                    </m:oMathPara>
                  </a14:m>
                  <a:endParaRPr lang="en-US" sz="1600" dirty="0"/>
                </a:p>
              </p:txBody>
            </p:sp>
          </mc:Choice>
          <mc:Fallback xmlns="">
            <p:sp>
              <p:nvSpPr>
                <p:cNvPr id="88" name="TextBox 87">
                  <a:extLst>
                    <a:ext uri="{FF2B5EF4-FFF2-40B4-BE49-F238E27FC236}">
                      <a16:creationId xmlns:a16="http://schemas.microsoft.com/office/drawing/2014/main" id="{2CB9A7FE-970F-4F99-89CB-02A27FF0D3C4}"/>
                    </a:ext>
                  </a:extLst>
                </p:cNvPr>
                <p:cNvSpPr txBox="1">
                  <a:spLocks noRot="1" noChangeAspect="1" noMove="1" noResize="1" noEditPoints="1" noAdjustHandles="1" noChangeArrowheads="1" noChangeShapeType="1" noTextEdit="1"/>
                </p:cNvSpPr>
                <p:nvPr/>
              </p:nvSpPr>
              <p:spPr>
                <a:xfrm>
                  <a:off x="6991350" y="5410200"/>
                  <a:ext cx="159403" cy="246221"/>
                </a:xfrm>
                <a:prstGeom prst="rect">
                  <a:avLst/>
                </a:prstGeom>
                <a:blipFill>
                  <a:blip r:embed="rId25"/>
                  <a:stretch>
                    <a:fillRect l="-26923" r="-26923" b="-195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B1096A23-3214-EA8B-03C4-8FA8C4783E3F}"/>
                    </a:ext>
                  </a:extLst>
                </p:cNvPr>
                <p:cNvSpPr txBox="1"/>
                <p:nvPr/>
              </p:nvSpPr>
              <p:spPr>
                <a:xfrm>
                  <a:off x="7593330" y="5410200"/>
                  <a:ext cx="15940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𝛾</m:t>
                        </m:r>
                      </m:oMath>
                    </m:oMathPara>
                  </a14:m>
                  <a:endParaRPr lang="en-US" sz="1600" dirty="0"/>
                </a:p>
              </p:txBody>
            </p:sp>
          </mc:Choice>
          <mc:Fallback xmlns="">
            <p:sp>
              <p:nvSpPr>
                <p:cNvPr id="89" name="TextBox 88">
                  <a:extLst>
                    <a:ext uri="{FF2B5EF4-FFF2-40B4-BE49-F238E27FC236}">
                      <a16:creationId xmlns:a16="http://schemas.microsoft.com/office/drawing/2014/main" id="{5594A17C-8DB8-416E-BB5E-3B45EF21EE45}"/>
                    </a:ext>
                  </a:extLst>
                </p:cNvPr>
                <p:cNvSpPr txBox="1">
                  <a:spLocks noRot="1" noChangeAspect="1" noMove="1" noResize="1" noEditPoints="1" noAdjustHandles="1" noChangeArrowheads="1" noChangeShapeType="1" noTextEdit="1"/>
                </p:cNvSpPr>
                <p:nvPr/>
              </p:nvSpPr>
              <p:spPr>
                <a:xfrm>
                  <a:off x="7593330" y="5410200"/>
                  <a:ext cx="159403" cy="246221"/>
                </a:xfrm>
                <a:prstGeom prst="rect">
                  <a:avLst/>
                </a:prstGeom>
                <a:blipFill>
                  <a:blip r:embed="rId26"/>
                  <a:stretch>
                    <a:fillRect l="-30769" r="-23077" b="-19512"/>
                  </a:stretch>
                </a:blipFill>
              </p:spPr>
              <p:txBody>
                <a:bodyPr/>
                <a:lstStyle/>
                <a:p>
                  <a:r>
                    <a:rPr lang="en-US">
                      <a:noFill/>
                    </a:rPr>
                    <a:t> </a:t>
                  </a:r>
                </a:p>
              </p:txBody>
            </p:sp>
          </mc:Fallback>
        </mc:AlternateContent>
      </p:grpSp>
      <p:grpSp>
        <p:nvGrpSpPr>
          <p:cNvPr id="101" name="Group 100">
            <a:extLst>
              <a:ext uri="{FF2B5EF4-FFF2-40B4-BE49-F238E27FC236}">
                <a16:creationId xmlns:a16="http://schemas.microsoft.com/office/drawing/2014/main" id="{2734DC89-CC1D-34E9-7576-375759FC7742}"/>
              </a:ext>
            </a:extLst>
          </p:cNvPr>
          <p:cNvGrpSpPr/>
          <p:nvPr/>
        </p:nvGrpSpPr>
        <p:grpSpPr>
          <a:xfrm>
            <a:off x="3366078" y="2750740"/>
            <a:ext cx="4270913" cy="400110"/>
            <a:chOff x="2844521" y="2884537"/>
            <a:chExt cx="4270913" cy="400110"/>
          </a:xfrm>
        </p:grpSpPr>
        <p:cxnSp>
          <p:nvCxnSpPr>
            <p:cNvPr id="88" name="Straight Connector 87">
              <a:extLst>
                <a:ext uri="{FF2B5EF4-FFF2-40B4-BE49-F238E27FC236}">
                  <a16:creationId xmlns:a16="http://schemas.microsoft.com/office/drawing/2014/main" id="{98AD7FF6-3DD7-E4FA-85D4-236186E2C68C}"/>
                </a:ext>
              </a:extLst>
            </p:cNvPr>
            <p:cNvCxnSpPr/>
            <p:nvPr/>
          </p:nvCxnSpPr>
          <p:spPr>
            <a:xfrm>
              <a:off x="3235280" y="2888408"/>
              <a:ext cx="1051560"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69CFBF64-8C46-BC31-3C10-B62B87CD7DE4}"/>
                    </a:ext>
                  </a:extLst>
                </p:cNvPr>
                <p:cNvSpPr txBox="1"/>
                <p:nvPr/>
              </p:nvSpPr>
              <p:spPr>
                <a:xfrm>
                  <a:off x="2844521" y="2884537"/>
                  <a:ext cx="4270913" cy="400110"/>
                </a:xfrm>
                <a:prstGeom prst="rect">
                  <a:avLst/>
                </a:prstGeom>
                <a:noFill/>
              </p:spPr>
              <p:txBody>
                <a:bodyPr wrap="none" rtlCol="0">
                  <a:spAutoFit/>
                </a:bodyPr>
                <a:lstStyle/>
                <a:p>
                  <a:pPr algn="l"/>
                  <a:r>
                    <a:rPr lang="en-US" sz="2000" dirty="0">
                      <a:solidFill>
                        <a:schemeClr val="tx1">
                          <a:lumMod val="50000"/>
                          <a:lumOff val="50000"/>
                        </a:schemeClr>
                      </a:solidFill>
                    </a:rPr>
                    <a:t>(that is,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m:t>
                      </m:r>
                      <m:r>
                        <a:rPr lang="en-US" sz="2000" b="0" i="1" smtClean="0">
                          <a:solidFill>
                            <a:schemeClr val="tx1">
                              <a:lumMod val="50000"/>
                              <a:lumOff val="50000"/>
                            </a:schemeClr>
                          </a:solidFill>
                          <a:latin typeface="Cambria Math" panose="02040503050406030204" pitchFamily="18" charset="0"/>
                        </a:rPr>
                        <m:t>𝛼</m:t>
                      </m:r>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Γ</m:t>
                          </m:r>
                        </m:e>
                        <m:sub>
                          <m:r>
                            <a:rPr lang="en-US" sz="2000" b="0" i="1" smtClean="0">
                              <a:solidFill>
                                <a:schemeClr val="tx1">
                                  <a:lumMod val="50000"/>
                                  <a:lumOff val="50000"/>
                                </a:schemeClr>
                              </a:solidFill>
                              <a:latin typeface="Cambria Math" panose="02040503050406030204" pitchFamily="18" charset="0"/>
                            </a:rPr>
                            <m:t>1</m:t>
                          </m:r>
                        </m:sub>
                      </m:sSub>
                      <m:r>
                        <a:rPr lang="en-US" sz="2000" b="0" i="1" smtClean="0">
                          <a:solidFill>
                            <a:schemeClr val="tx1">
                              <a:lumMod val="50000"/>
                              <a:lumOff val="50000"/>
                            </a:schemeClr>
                          </a:solidFill>
                          <a:latin typeface="Cambria Math" panose="02040503050406030204" pitchFamily="18" charset="0"/>
                        </a:rPr>
                        <m:t>∃</m:t>
                      </m:r>
                      <m:r>
                        <a:rPr lang="en-US" sz="2000" b="0" i="1" smtClean="0">
                          <a:solidFill>
                            <a:schemeClr val="tx1">
                              <a:lumMod val="50000"/>
                              <a:lumOff val="50000"/>
                            </a:schemeClr>
                          </a:solidFill>
                          <a:latin typeface="Cambria Math" panose="02040503050406030204" pitchFamily="18" charset="0"/>
                        </a:rPr>
                        <m:t>𝑚</m:t>
                      </m:r>
                      <m:r>
                        <a:rPr lang="en-US" sz="2000" b="0" i="1" smtClean="0">
                          <a:solidFill>
                            <a:schemeClr val="tx1">
                              <a:lumMod val="50000"/>
                              <a:lumOff val="50000"/>
                            </a:schemeClr>
                          </a:solidFill>
                          <a:latin typeface="Cambria Math" panose="02040503050406030204" pitchFamily="18" charset="0"/>
                        </a:rPr>
                        <m:t>&gt;0 :</m:t>
                      </m:r>
                      <m:sSup>
                        <m:sSupPr>
                          <m:ctrlPr>
                            <a:rPr lang="en-US" sz="2000" b="0" i="1" smtClean="0">
                              <a:solidFill>
                                <a:schemeClr val="tx1">
                                  <a:lumMod val="50000"/>
                                  <a:lumOff val="50000"/>
                                </a:schemeClr>
                              </a:solidFill>
                              <a:latin typeface="Cambria Math" panose="02040503050406030204" pitchFamily="18" charset="0"/>
                            </a:rPr>
                          </m:ctrlPr>
                        </m:sSupPr>
                        <m:e>
                          <m:r>
                            <a:rPr lang="en-US" sz="2000" b="0" i="1" smtClean="0">
                              <a:solidFill>
                                <a:schemeClr val="tx1">
                                  <a:lumMod val="50000"/>
                                  <a:lumOff val="50000"/>
                                </a:schemeClr>
                              </a:solidFill>
                              <a:latin typeface="Cambria Math" panose="02040503050406030204" pitchFamily="18" charset="0"/>
                            </a:rPr>
                            <m:t>𝛾</m:t>
                          </m:r>
                        </m:e>
                        <m:sup>
                          <m:r>
                            <a:rPr lang="en-US" sz="2000" b="0" i="1" smtClean="0">
                              <a:solidFill>
                                <a:schemeClr val="tx1">
                                  <a:lumMod val="50000"/>
                                  <a:lumOff val="50000"/>
                                </a:schemeClr>
                              </a:solidFill>
                              <a:latin typeface="Cambria Math" panose="02040503050406030204" pitchFamily="18" charset="0"/>
                            </a:rPr>
                            <m:t>𝑚</m:t>
                          </m:r>
                        </m:sup>
                      </m:sSup>
                      <m:d>
                        <m:dPr>
                          <m:ctrlPr>
                            <a:rPr lang="en-US" sz="2000" b="0" i="1" smtClean="0">
                              <a:solidFill>
                                <a:schemeClr val="tx1">
                                  <a:lumMod val="50000"/>
                                  <a:lumOff val="50000"/>
                                </a:schemeClr>
                              </a:solidFill>
                              <a:latin typeface="Cambria Math" panose="02040503050406030204" pitchFamily="18" charset="0"/>
                            </a:rPr>
                          </m:ctrlPr>
                        </m:dPr>
                        <m:e>
                          <m:r>
                            <a:rPr lang="en-US" sz="2000" b="0" i="1" smtClean="0">
                              <a:solidFill>
                                <a:schemeClr val="tx1">
                                  <a:lumMod val="50000"/>
                                  <a:lumOff val="50000"/>
                                </a:schemeClr>
                              </a:solidFill>
                              <a:latin typeface="Cambria Math" panose="02040503050406030204" pitchFamily="18" charset="0"/>
                            </a:rPr>
                            <m:t>𝛼</m:t>
                          </m:r>
                        </m:e>
                      </m:d>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Γ</m:t>
                          </m:r>
                        </m:e>
                        <m:sub>
                          <m:r>
                            <a:rPr lang="en-US" sz="2000" b="0" i="1" smtClean="0">
                              <a:solidFill>
                                <a:schemeClr val="tx1">
                                  <a:lumMod val="50000"/>
                                  <a:lumOff val="50000"/>
                                </a:schemeClr>
                              </a:solidFill>
                              <a:latin typeface="Cambria Math" panose="02040503050406030204" pitchFamily="18" charset="0"/>
                            </a:rPr>
                            <m:t>1</m:t>
                          </m:r>
                        </m:sub>
                      </m:sSub>
                    </m:oMath>
                  </a14:m>
                  <a:r>
                    <a:rPr lang="en-US" sz="2000" dirty="0">
                      <a:solidFill>
                        <a:schemeClr val="tx1">
                          <a:lumMod val="50000"/>
                          <a:lumOff val="50000"/>
                        </a:schemeClr>
                      </a:solidFill>
                    </a:rPr>
                    <a:t>)</a:t>
                  </a:r>
                </a:p>
              </p:txBody>
            </p:sp>
          </mc:Choice>
          <mc:Fallback xmlns="">
            <p:sp>
              <p:nvSpPr>
                <p:cNvPr id="89" name="TextBox 88">
                  <a:extLst>
                    <a:ext uri="{FF2B5EF4-FFF2-40B4-BE49-F238E27FC236}">
                      <a16:creationId xmlns:a16="http://schemas.microsoft.com/office/drawing/2014/main" id="{69CFBF64-8C46-BC31-3C10-B62B87CD7DE4}"/>
                    </a:ext>
                  </a:extLst>
                </p:cNvPr>
                <p:cNvSpPr txBox="1">
                  <a:spLocks noRot="1" noChangeAspect="1" noMove="1" noResize="1" noEditPoints="1" noAdjustHandles="1" noChangeArrowheads="1" noChangeShapeType="1" noTextEdit="1"/>
                </p:cNvSpPr>
                <p:nvPr/>
              </p:nvSpPr>
              <p:spPr>
                <a:xfrm>
                  <a:off x="2844521" y="2884537"/>
                  <a:ext cx="4270913" cy="400110"/>
                </a:xfrm>
                <a:prstGeom prst="rect">
                  <a:avLst/>
                </a:prstGeom>
                <a:blipFill>
                  <a:blip r:embed="rId27"/>
                  <a:stretch>
                    <a:fillRect l="-1427" t="-9231" r="-571" b="-2769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F31818A2-CC67-86AF-CF90-D1DC39789CA8}"/>
                  </a:ext>
                </a:extLst>
              </p:cNvPr>
              <p:cNvSpPr txBox="1"/>
              <p:nvPr/>
            </p:nvSpPr>
            <p:spPr>
              <a:xfrm>
                <a:off x="2761209" y="3923897"/>
                <a:ext cx="178645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r>
                        <m:rPr>
                          <m:sty m:val="p"/>
                        </m:rPr>
                        <a:rPr lang="en-US" sz="2400" b="0" i="0" smtClean="0">
                          <a:latin typeface="Cambria Math" panose="02040503050406030204" pitchFamily="18" charset="0"/>
                        </a:rPr>
                        <m:t>id</m:t>
                      </m:r>
                    </m:oMath>
                  </m:oMathPara>
                </a14:m>
                <a:endParaRPr lang="en-US" sz="2400" dirty="0"/>
              </a:p>
            </p:txBody>
          </p:sp>
        </mc:Choice>
        <mc:Fallback xmlns="">
          <p:sp>
            <p:nvSpPr>
              <p:cNvPr id="90" name="TextBox 89">
                <a:extLst>
                  <a:ext uri="{FF2B5EF4-FFF2-40B4-BE49-F238E27FC236}">
                    <a16:creationId xmlns:a16="http://schemas.microsoft.com/office/drawing/2014/main" id="{F31818A2-CC67-86AF-CF90-D1DC39789CA8}"/>
                  </a:ext>
                </a:extLst>
              </p:cNvPr>
              <p:cNvSpPr txBox="1">
                <a:spLocks noRot="1" noChangeAspect="1" noMove="1" noResize="1" noEditPoints="1" noAdjustHandles="1" noChangeArrowheads="1" noChangeShapeType="1" noTextEdit="1"/>
              </p:cNvSpPr>
              <p:nvPr/>
            </p:nvSpPr>
            <p:spPr>
              <a:xfrm>
                <a:off x="2761209" y="3923897"/>
                <a:ext cx="1786451" cy="369332"/>
              </a:xfrm>
              <a:prstGeom prst="rect">
                <a:avLst/>
              </a:prstGeom>
              <a:blipFill>
                <a:blip r:embed="rId28"/>
                <a:stretch>
                  <a:fillRect l="-3072" r="-3072"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2F3A2C65-C1C0-C8C6-406A-627B8471F8BB}"/>
                  </a:ext>
                </a:extLst>
              </p:cNvPr>
              <p:cNvSpPr txBox="1"/>
              <p:nvPr/>
            </p:nvSpPr>
            <p:spPr>
              <a:xfrm>
                <a:off x="2761209" y="4364303"/>
                <a:ext cx="3376117" cy="369332"/>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𝛾</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𝛼</m:t>
                        </m:r>
                      </m:e>
                    </m:d>
                    <m:r>
                      <a:rPr lang="en-US" sz="2400" b="0" i="1" smtClean="0">
                        <a:latin typeface="Cambria Math" panose="02040503050406030204" pitchFamily="18" charset="0"/>
                      </a:rPr>
                      <m:t>=</m:t>
                    </m:r>
                    <m:r>
                      <a:rPr lang="en-US" sz="2400" b="0" i="1" smtClean="0">
                        <a:latin typeface="Cambria Math" panose="02040503050406030204" pitchFamily="18" charset="0"/>
                      </a:rPr>
                      <m:t>𝛼</m:t>
                    </m:r>
                  </m:oMath>
                </a14:m>
                <a:r>
                  <a:rPr lang="en-US" sz="2400" dirty="0"/>
                  <a:t>,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oMath>
                </a14:m>
                <a:endParaRPr lang="en-US" sz="2400" dirty="0"/>
              </a:p>
            </p:txBody>
          </p:sp>
        </mc:Choice>
        <mc:Fallback xmlns="">
          <p:sp>
            <p:nvSpPr>
              <p:cNvPr id="91" name="TextBox 90">
                <a:extLst>
                  <a:ext uri="{FF2B5EF4-FFF2-40B4-BE49-F238E27FC236}">
                    <a16:creationId xmlns:a16="http://schemas.microsoft.com/office/drawing/2014/main" id="{2F3A2C65-C1C0-C8C6-406A-627B8471F8BB}"/>
                  </a:ext>
                </a:extLst>
              </p:cNvPr>
              <p:cNvSpPr txBox="1">
                <a:spLocks noRot="1" noChangeAspect="1" noMove="1" noResize="1" noEditPoints="1" noAdjustHandles="1" noChangeArrowheads="1" noChangeShapeType="1" noTextEdit="1"/>
              </p:cNvSpPr>
              <p:nvPr/>
            </p:nvSpPr>
            <p:spPr>
              <a:xfrm>
                <a:off x="2761209" y="4364303"/>
                <a:ext cx="3376117" cy="369332"/>
              </a:xfrm>
              <a:prstGeom prst="rect">
                <a:avLst/>
              </a:prstGeom>
              <a:blipFill>
                <a:blip r:embed="rId29"/>
                <a:stretch>
                  <a:fillRect l="-3249" t="-26230" r="-903" b="-47541"/>
                </a:stretch>
              </a:blipFill>
            </p:spPr>
            <p:txBody>
              <a:bodyPr/>
              <a:lstStyle/>
              <a:p>
                <a:r>
                  <a:rPr lang="en-US">
                    <a:noFill/>
                  </a:rPr>
                  <a:t> </a:t>
                </a:r>
              </a:p>
            </p:txBody>
          </p:sp>
        </mc:Fallback>
      </mc:AlternateContent>
      <p:grpSp>
        <p:nvGrpSpPr>
          <p:cNvPr id="103" name="Group 102">
            <a:extLst>
              <a:ext uri="{FF2B5EF4-FFF2-40B4-BE49-F238E27FC236}">
                <a16:creationId xmlns:a16="http://schemas.microsoft.com/office/drawing/2014/main" id="{E2143D6D-1C8D-70D5-7EB0-170D9E7258C2}"/>
              </a:ext>
            </a:extLst>
          </p:cNvPr>
          <p:cNvGrpSpPr/>
          <p:nvPr/>
        </p:nvGrpSpPr>
        <p:grpSpPr>
          <a:xfrm>
            <a:off x="6067448" y="3958274"/>
            <a:ext cx="5054235" cy="822425"/>
            <a:chOff x="6067448" y="4095074"/>
            <a:chExt cx="5054235" cy="822425"/>
          </a:xfrm>
        </p:grpSpPr>
        <p:grpSp>
          <p:nvGrpSpPr>
            <p:cNvPr id="98" name="Group 97">
              <a:extLst>
                <a:ext uri="{FF2B5EF4-FFF2-40B4-BE49-F238E27FC236}">
                  <a16:creationId xmlns:a16="http://schemas.microsoft.com/office/drawing/2014/main" id="{0EAC2FA7-78F0-7731-3554-9087195FD7C4}"/>
                </a:ext>
              </a:extLst>
            </p:cNvPr>
            <p:cNvGrpSpPr/>
            <p:nvPr/>
          </p:nvGrpSpPr>
          <p:grpSpPr>
            <a:xfrm>
              <a:off x="6067448" y="4095074"/>
              <a:ext cx="147086" cy="822425"/>
              <a:chOff x="6268017" y="3750674"/>
              <a:chExt cx="293650" cy="897526"/>
            </a:xfrm>
          </p:grpSpPr>
          <p:cxnSp>
            <p:nvCxnSpPr>
              <p:cNvPr id="93" name="Straight Connector 92">
                <a:extLst>
                  <a:ext uri="{FF2B5EF4-FFF2-40B4-BE49-F238E27FC236}">
                    <a16:creationId xmlns:a16="http://schemas.microsoft.com/office/drawing/2014/main" id="{CEF35FA4-CEEB-D8FD-F355-880DE00FFE0C}"/>
                  </a:ext>
                </a:extLst>
              </p:cNvPr>
              <p:cNvCxnSpPr/>
              <p:nvPr/>
            </p:nvCxnSpPr>
            <p:spPr>
              <a:xfrm>
                <a:off x="6268017" y="3750674"/>
                <a:ext cx="293650"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80363706-9AC4-17CC-FD8A-1999937D8E31}"/>
                  </a:ext>
                </a:extLst>
              </p:cNvPr>
              <p:cNvCxnSpPr/>
              <p:nvPr/>
            </p:nvCxnSpPr>
            <p:spPr>
              <a:xfrm>
                <a:off x="6561667" y="3750674"/>
                <a:ext cx="0" cy="897526"/>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05CD66F0-FE54-4D4D-F5F6-2B235C7F3381}"/>
                  </a:ext>
                </a:extLst>
              </p:cNvPr>
              <p:cNvCxnSpPr/>
              <p:nvPr/>
            </p:nvCxnSpPr>
            <p:spPr>
              <a:xfrm flipH="1">
                <a:off x="6268017" y="4648200"/>
                <a:ext cx="293650"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D1751A5-93CE-0259-9A77-36C9B470DA93}"/>
                    </a:ext>
                  </a:extLst>
                </p:cNvPr>
                <p:cNvSpPr txBox="1"/>
                <p:nvPr/>
              </p:nvSpPr>
              <p:spPr>
                <a:xfrm>
                  <a:off x="6261332" y="4118625"/>
                  <a:ext cx="4860351" cy="707886"/>
                </a:xfrm>
                <a:prstGeom prst="rect">
                  <a:avLst/>
                </a:prstGeom>
                <a:noFill/>
              </p:spPr>
              <p:txBody>
                <a:bodyPr wrap="square" rtlCol="0">
                  <a:spAutoFit/>
                </a:bodyPr>
                <a:lstStyle/>
                <a:p>
                  <a:pPr algn="l"/>
                  <a:r>
                    <a:rPr lang="en-US" sz="2000" dirty="0">
                      <a:solidFill>
                        <a:schemeClr val="tx1">
                          <a:lumMod val="50000"/>
                          <a:lumOff val="50000"/>
                        </a:schemeClr>
                      </a:solidFill>
                    </a:rPr>
                    <a:t>Compatible cluster structures don’t depend on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𝑅</m:t>
                          </m:r>
                        </m:e>
                        <m:sub>
                          <m:r>
                            <a:rPr lang="en-US" sz="2000" b="0" i="1" smtClean="0">
                              <a:solidFill>
                                <a:schemeClr val="tx1">
                                  <a:lumMod val="50000"/>
                                  <a:lumOff val="50000"/>
                                </a:schemeClr>
                              </a:solidFill>
                              <a:latin typeface="Cambria Math" panose="02040503050406030204" pitchFamily="18" charset="0"/>
                            </a:rPr>
                            <m:t>0</m:t>
                          </m:r>
                        </m:sub>
                      </m:sSub>
                    </m:oMath>
                  </a14:m>
                  <a:r>
                    <a:rPr lang="en-US" sz="2000" dirty="0">
                      <a:solidFill>
                        <a:schemeClr val="tx1">
                          <a:lumMod val="50000"/>
                          <a:lumOff val="50000"/>
                        </a:schemeClr>
                      </a:solidFill>
                    </a:rPr>
                    <a:t>, but the Poisson brackets do.</a:t>
                  </a:r>
                </a:p>
              </p:txBody>
            </p:sp>
          </mc:Choice>
          <mc:Fallback xmlns="">
            <p:sp>
              <p:nvSpPr>
                <p:cNvPr id="99" name="TextBox 98">
                  <a:extLst>
                    <a:ext uri="{FF2B5EF4-FFF2-40B4-BE49-F238E27FC236}">
                      <a16:creationId xmlns:a16="http://schemas.microsoft.com/office/drawing/2014/main" id="{9D1751A5-93CE-0259-9A77-36C9B470DA93}"/>
                    </a:ext>
                  </a:extLst>
                </p:cNvPr>
                <p:cNvSpPr txBox="1">
                  <a:spLocks noRot="1" noChangeAspect="1" noMove="1" noResize="1" noEditPoints="1" noAdjustHandles="1" noChangeArrowheads="1" noChangeShapeType="1" noTextEdit="1"/>
                </p:cNvSpPr>
                <p:nvPr/>
              </p:nvSpPr>
              <p:spPr>
                <a:xfrm>
                  <a:off x="6261332" y="4118625"/>
                  <a:ext cx="4860351" cy="707886"/>
                </a:xfrm>
                <a:prstGeom prst="rect">
                  <a:avLst/>
                </a:prstGeom>
                <a:blipFill>
                  <a:blip r:embed="rId30"/>
                  <a:stretch>
                    <a:fillRect l="-1255" t="-5172" b="-1465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1990D2E-7AD6-A301-5B09-CE908D752D3A}"/>
                  </a:ext>
                </a:extLst>
              </p:cNvPr>
              <p:cNvSpPr txBox="1"/>
              <p:nvPr/>
            </p:nvSpPr>
            <p:spPr>
              <a:xfrm>
                <a:off x="1307386" y="3127041"/>
                <a:ext cx="9155047" cy="1200329"/>
              </a:xfrm>
              <a:prstGeom prst="rect">
                <a:avLst/>
              </a:prstGeom>
              <a:noFill/>
            </p:spPr>
            <p:txBody>
              <a:bodyPr wrap="square" rtlCol="0">
                <a:spAutoFit/>
              </a:bodyPr>
              <a:lstStyle/>
              <a:p>
                <a:r>
                  <a:rPr lang="en-US" sz="2400" dirty="0"/>
                  <a:t>A</a:t>
                </a:r>
                <a:r>
                  <a:rPr lang="en-US" sz="2400" dirty="0">
                    <a:solidFill>
                      <a:schemeClr val="bg2">
                        <a:lumMod val="50000"/>
                      </a:schemeClr>
                    </a:solidFill>
                  </a:rPr>
                  <a:t> </a:t>
                </a:r>
                <a:r>
                  <a:rPr lang="en-US" sz="2400" i="1" dirty="0">
                    <a:solidFill>
                      <a:schemeClr val="bg2">
                        <a:lumMod val="50000"/>
                      </a:schemeClr>
                    </a:solidFill>
                  </a:rPr>
                  <a:t>Belavin-Drinfeld quadruple</a:t>
                </a:r>
                <a:r>
                  <a:rPr lang="en-US" sz="2400" dirty="0">
                    <a:solidFill>
                      <a:schemeClr val="bg2">
                        <a:lumMod val="50000"/>
                      </a:schemeClr>
                    </a:solidFill>
                  </a:rPr>
                  <a:t> </a:t>
                </a:r>
                <a:r>
                  <a:rPr lang="en-US" sz="2400" dirty="0"/>
                  <a:t>(a </a:t>
                </a:r>
                <a:r>
                  <a:rPr lang="en-US" sz="2400" i="1" dirty="0">
                    <a:solidFill>
                      <a:schemeClr val="bg2">
                        <a:lumMod val="50000"/>
                      </a:schemeClr>
                    </a:solidFill>
                  </a:rPr>
                  <a:t>BD quadruple</a:t>
                </a:r>
                <a:r>
                  <a:rPr lang="en-US" sz="2400" dirty="0"/>
                  <a:t>) is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e>
                    </m:d>
                  </m:oMath>
                </a14:m>
                <a:r>
                  <a:rPr lang="en-US" sz="2400" dirty="0"/>
                  <a:t>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0</m:t>
                        </m:r>
                      </m:sub>
                    </m:sSub>
                    <m:r>
                      <a:rPr lang="en-US" sz="2400" i="1">
                        <a:latin typeface="Cambria Math" panose="02040503050406030204" pitchFamily="18" charset="0"/>
                      </a:rPr>
                      <m:t>: </m:t>
                    </m:r>
                    <m:r>
                      <a:rPr lang="en-US" sz="2400" i="1">
                        <a:latin typeface="Cambria Math" panose="02040503050406030204" pitchFamily="18" charset="0"/>
                      </a:rPr>
                      <m:t>𝔥</m:t>
                    </m:r>
                    <m:r>
                      <a:rPr lang="en-US" sz="2400" i="1">
                        <a:latin typeface="Cambria Math" panose="02040503050406030204" pitchFamily="18" charset="0"/>
                      </a:rPr>
                      <m:t>→</m:t>
                    </m:r>
                    <m:r>
                      <a:rPr lang="en-US" sz="2400" i="1">
                        <a:latin typeface="Cambria Math" panose="02040503050406030204" pitchFamily="18" charset="0"/>
                      </a:rPr>
                      <m:t>𝔥</m:t>
                    </m:r>
                  </m:oMath>
                </a14:m>
                <a:r>
                  <a:rPr lang="en-US" sz="2400" dirty="0"/>
                  <a:t> is a linear map that satisfies</a:t>
                </a:r>
              </a:p>
              <a:p>
                <a:endParaRPr lang="en-US" sz="2400" dirty="0"/>
              </a:p>
            </p:txBody>
          </p:sp>
        </mc:Choice>
        <mc:Fallback xmlns="">
          <p:sp>
            <p:nvSpPr>
              <p:cNvPr id="100" name="TextBox 99">
                <a:extLst>
                  <a:ext uri="{FF2B5EF4-FFF2-40B4-BE49-F238E27FC236}">
                    <a16:creationId xmlns:a16="http://schemas.microsoft.com/office/drawing/2014/main" id="{41990D2E-7AD6-A301-5B09-CE908D752D3A}"/>
                  </a:ext>
                </a:extLst>
              </p:cNvPr>
              <p:cNvSpPr txBox="1">
                <a:spLocks noRot="1" noChangeAspect="1" noMove="1" noResize="1" noEditPoints="1" noAdjustHandles="1" noChangeArrowheads="1" noChangeShapeType="1" noTextEdit="1"/>
              </p:cNvSpPr>
              <p:nvPr/>
            </p:nvSpPr>
            <p:spPr>
              <a:xfrm>
                <a:off x="1307386" y="3127041"/>
                <a:ext cx="9155047" cy="1200329"/>
              </a:xfrm>
              <a:prstGeom prst="rect">
                <a:avLst/>
              </a:prstGeom>
              <a:blipFill>
                <a:blip r:embed="rId31"/>
                <a:stretch>
                  <a:fillRect l="-999" t="-4061"/>
                </a:stretch>
              </a:blipFill>
            </p:spPr>
            <p:txBody>
              <a:bodyPr/>
              <a:lstStyle/>
              <a:p>
                <a:r>
                  <a:rPr lang="en-US">
                    <a:noFill/>
                  </a:rPr>
                  <a:t> </a:t>
                </a:r>
              </a:p>
            </p:txBody>
          </p:sp>
        </mc:Fallback>
      </mc:AlternateContent>
    </p:spTree>
    <p:extLst>
      <p:ext uri="{BB962C8B-B14F-4D97-AF65-F5344CB8AC3E}">
        <p14:creationId xmlns:p14="http://schemas.microsoft.com/office/powerpoint/2010/main" val="289914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5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500"/>
                                        <p:tgtEl>
                                          <p:spTgt spid="1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fade">
                                      <p:cBhvr>
                                        <p:cTn id="32" dur="500"/>
                                        <p:tgtEl>
                                          <p:spTgt spid="10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fad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fade">
                                      <p:cBhvr>
                                        <p:cTn id="45" dur="500"/>
                                        <p:tgtEl>
                                          <p:spTgt spid="10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par>
                                <p:cTn id="64" presetID="10" presetClass="entr" presetSubtype="0" fill="hold"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500"/>
                                        <p:tgtEl>
                                          <p:spTgt spid="5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fade">
                                      <p:cBhvr>
                                        <p:cTn id="71" dur="500"/>
                                        <p:tgtEl>
                                          <p:spTgt spid="8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82"/>
                                        </p:tgtEl>
                                        <p:attrNameLst>
                                          <p:attrName>style.visibility</p:attrName>
                                        </p:attrNameLst>
                                      </p:cBhvr>
                                      <p:to>
                                        <p:strVal val="visible"/>
                                      </p:to>
                                    </p:set>
                                    <p:animEffect transition="in" filter="fade">
                                      <p:cBhvr>
                                        <p:cTn id="76"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 grpId="0"/>
      <p:bldP spid="3" grpId="0"/>
      <p:bldP spid="57" grpId="0"/>
      <p:bldP spid="81" grpId="0"/>
      <p:bldP spid="90" grpId="0"/>
      <p:bldP spid="91" grpId="0"/>
      <p:bldP spid="1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2F88DC8-7A44-D1E3-8688-42EA579C3B68}"/>
                  </a:ext>
                </a:extLst>
              </p:cNvPr>
              <p:cNvSpPr txBox="1"/>
              <p:nvPr/>
            </p:nvSpPr>
            <p:spPr>
              <a:xfrm>
                <a:off x="458659" y="214801"/>
                <a:ext cx="9522030" cy="461665"/>
              </a:xfrm>
              <a:prstGeom prst="rect">
                <a:avLst/>
              </a:prstGeom>
              <a:noFill/>
            </p:spPr>
            <p:txBody>
              <a:bodyPr wrap="none" rtlCol="0">
                <a:spAutoFit/>
              </a:bodyPr>
              <a:lstStyle/>
              <a:p>
                <a:r>
                  <a:rPr lang="en-US" sz="2400" dirty="0">
                    <a:solidFill>
                      <a:schemeClr val="bg2">
                        <a:lumMod val="50000"/>
                      </a:schemeClr>
                    </a:solidFill>
                  </a:rPr>
                  <a:t>Setup. </a:t>
                </a:r>
                <a14:m>
                  <m:oMath xmlns:m="http://schemas.openxmlformats.org/officeDocument/2006/math">
                    <m:r>
                      <a:rPr lang="en-US" sz="2400" b="0" i="1" smtClean="0">
                        <a:latin typeface="Cambria Math" panose="02040503050406030204" pitchFamily="18" charset="0"/>
                      </a:rPr>
                      <m:t>𝐺</m:t>
                    </m:r>
                  </m:oMath>
                </a14:m>
                <a:r>
                  <a:rPr lang="en-US" sz="2400" dirty="0"/>
                  <a:t> is a connected simply connected simple complex algebraic group. </a:t>
                </a:r>
              </a:p>
            </p:txBody>
          </p:sp>
        </mc:Choice>
        <mc:Fallback xmlns="">
          <p:sp>
            <p:nvSpPr>
              <p:cNvPr id="8" name="TextBox 7">
                <a:extLst>
                  <a:ext uri="{FF2B5EF4-FFF2-40B4-BE49-F238E27FC236}">
                    <a16:creationId xmlns:a16="http://schemas.microsoft.com/office/drawing/2014/main" id="{D2F88DC8-7A44-D1E3-8688-42EA579C3B68}"/>
                  </a:ext>
                </a:extLst>
              </p:cNvPr>
              <p:cNvSpPr txBox="1">
                <a:spLocks noRot="1" noChangeAspect="1" noMove="1" noResize="1" noEditPoints="1" noAdjustHandles="1" noChangeArrowheads="1" noChangeShapeType="1" noTextEdit="1"/>
              </p:cNvSpPr>
              <p:nvPr/>
            </p:nvSpPr>
            <p:spPr>
              <a:xfrm>
                <a:off x="458659" y="214801"/>
                <a:ext cx="9522030" cy="461665"/>
              </a:xfrm>
              <a:prstGeom prst="rect">
                <a:avLst/>
              </a:prstGeom>
              <a:blipFill>
                <a:blip r:embed="rId3"/>
                <a:stretch>
                  <a:fillRect l="-960" t="-10526" r="-6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F9FD9F1-5F5C-A030-6859-B422A7E1786A}"/>
                  </a:ext>
                </a:extLst>
              </p:cNvPr>
              <p:cNvSpPr txBox="1"/>
              <p:nvPr/>
            </p:nvSpPr>
            <p:spPr>
              <a:xfrm>
                <a:off x="524192" y="2160115"/>
                <a:ext cx="108497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𝑟</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oMath>
                  </m:oMathPara>
                </a14:m>
                <a:endParaRPr lang="en-US" sz="2400" dirty="0"/>
              </a:p>
            </p:txBody>
          </p:sp>
        </mc:Choice>
        <mc:Fallback xmlns="">
          <p:sp>
            <p:nvSpPr>
              <p:cNvPr id="9" name="TextBox 8">
                <a:extLst>
                  <a:ext uri="{FF2B5EF4-FFF2-40B4-BE49-F238E27FC236}">
                    <a16:creationId xmlns:a16="http://schemas.microsoft.com/office/drawing/2014/main" id="{BF9FD9F1-5F5C-A030-6859-B422A7E1786A}"/>
                  </a:ext>
                </a:extLst>
              </p:cNvPr>
              <p:cNvSpPr txBox="1">
                <a:spLocks noRot="1" noChangeAspect="1" noMove="1" noResize="1" noEditPoints="1" noAdjustHandles="1" noChangeArrowheads="1" noChangeShapeType="1" noTextEdit="1"/>
              </p:cNvSpPr>
              <p:nvPr/>
            </p:nvSpPr>
            <p:spPr>
              <a:xfrm>
                <a:off x="524192" y="2160115"/>
                <a:ext cx="1084977" cy="369332"/>
              </a:xfrm>
              <a:prstGeom prst="rect">
                <a:avLst/>
              </a:prstGeom>
              <a:blipFill>
                <a:blip r:embed="rId4"/>
                <a:stretch>
                  <a:fillRect l="-10112" r="-9551" b="-34426"/>
                </a:stretch>
              </a:blipFill>
            </p:spPr>
            <p:txBody>
              <a:bodyPr/>
              <a:lstStyle/>
              <a:p>
                <a:r>
                  <a:rPr lang="en-US">
                    <a:noFill/>
                  </a:rPr>
                  <a:t> </a:t>
                </a:r>
              </a:p>
            </p:txBody>
          </p:sp>
        </mc:Fallback>
      </mc:AlternateContent>
      <p:sp>
        <p:nvSpPr>
          <p:cNvPr id="10" name="Arrow: Right 9">
            <a:extLst>
              <a:ext uri="{FF2B5EF4-FFF2-40B4-BE49-F238E27FC236}">
                <a16:creationId xmlns:a16="http://schemas.microsoft.com/office/drawing/2014/main" id="{1F3C70F7-0FA0-5286-EF54-532F9BB41950}"/>
              </a:ext>
            </a:extLst>
          </p:cNvPr>
          <p:cNvSpPr/>
          <p:nvPr/>
        </p:nvSpPr>
        <p:spPr>
          <a:xfrm>
            <a:off x="1626076" y="2232132"/>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30FD3C7-89C7-494E-7878-A214D2AB9175}"/>
              </a:ext>
            </a:extLst>
          </p:cNvPr>
          <p:cNvGrpSpPr/>
          <p:nvPr/>
        </p:nvGrpSpPr>
        <p:grpSpPr>
          <a:xfrm>
            <a:off x="2433214" y="1950752"/>
            <a:ext cx="2310938" cy="988355"/>
            <a:chOff x="3577253" y="3429000"/>
            <a:chExt cx="2105535" cy="1084199"/>
          </a:xfrm>
        </p:grpSpPr>
        <p:sp>
          <p:nvSpPr>
            <p:cNvPr id="11" name="Rectangle 10">
              <a:extLst>
                <a:ext uri="{FF2B5EF4-FFF2-40B4-BE49-F238E27FC236}">
                  <a16:creationId xmlns:a16="http://schemas.microsoft.com/office/drawing/2014/main" id="{7F6F52EF-67F4-5AB9-285C-D92155C8D1AD}"/>
                </a:ext>
              </a:extLst>
            </p:cNvPr>
            <p:cNvSpPr/>
            <p:nvPr/>
          </p:nvSpPr>
          <p:spPr>
            <a:xfrm>
              <a:off x="3577254" y="3429000"/>
              <a:ext cx="2042036" cy="936548"/>
            </a:xfrm>
            <a:prstGeom prst="rect">
              <a:avLst/>
            </a:pr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D542CB2-17FF-1C93-1419-4E1CC6D91A70}"/>
                </a:ext>
              </a:extLst>
            </p:cNvPr>
            <p:cNvSpPr txBox="1"/>
            <p:nvPr/>
          </p:nvSpPr>
          <p:spPr>
            <a:xfrm>
              <a:off x="3577253" y="3497536"/>
              <a:ext cx="2105535" cy="1015663"/>
            </a:xfrm>
            <a:prstGeom prst="rect">
              <a:avLst/>
            </a:prstGeom>
            <a:noFill/>
          </p:spPr>
          <p:txBody>
            <a:bodyPr wrap="square" rtlCol="0">
              <a:spAutoFit/>
            </a:bodyPr>
            <a:lstStyle/>
            <a:p>
              <a:pPr algn="l"/>
              <a:r>
                <a:rPr lang="en-US" sz="2000" dirty="0">
                  <a:solidFill>
                    <a:schemeClr val="bg2">
                      <a:lumMod val="50000"/>
                    </a:schemeClr>
                  </a:solidFill>
                </a:rPr>
                <a:t>Belavin &amp; Drinfeld classification (1982)</a:t>
              </a:r>
            </a:p>
          </p:txBody>
        </p:sp>
      </p:grpSp>
      <p:sp>
        <p:nvSpPr>
          <p:cNvPr id="14" name="Arrow: Right 13">
            <a:extLst>
              <a:ext uri="{FF2B5EF4-FFF2-40B4-BE49-F238E27FC236}">
                <a16:creationId xmlns:a16="http://schemas.microsoft.com/office/drawing/2014/main" id="{B5AB825D-E03F-5596-5291-7229EC5E7A9B}"/>
              </a:ext>
            </a:extLst>
          </p:cNvPr>
          <p:cNvSpPr/>
          <p:nvPr/>
        </p:nvSpPr>
        <p:spPr>
          <a:xfrm>
            <a:off x="4776140" y="2248211"/>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26A7553-5B44-7A69-B750-1BF445EDD2FE}"/>
              </a:ext>
            </a:extLst>
          </p:cNvPr>
          <p:cNvGrpSpPr/>
          <p:nvPr/>
        </p:nvGrpSpPr>
        <p:grpSpPr>
          <a:xfrm>
            <a:off x="5569836" y="1429069"/>
            <a:ext cx="853440" cy="2021840"/>
            <a:chOff x="6620510" y="3081020"/>
            <a:chExt cx="853440" cy="2021840"/>
          </a:xfrm>
        </p:grpSpPr>
        <p:cxnSp>
          <p:nvCxnSpPr>
            <p:cNvPr id="16" name="Straight Connector 15">
              <a:extLst>
                <a:ext uri="{FF2B5EF4-FFF2-40B4-BE49-F238E27FC236}">
                  <a16:creationId xmlns:a16="http://schemas.microsoft.com/office/drawing/2014/main" id="{9BF8E1AC-AAEB-FE03-F416-8C6AFB5CE918}"/>
                </a:ext>
              </a:extLst>
            </p:cNvPr>
            <p:cNvCxnSpPr/>
            <p:nvPr/>
          </p:nvCxnSpPr>
          <p:spPr>
            <a:xfrm>
              <a:off x="6625590" y="3081020"/>
              <a:ext cx="0" cy="202184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8D389D5-A0E2-EA61-1CA7-D84367DC7E9C}"/>
                </a:ext>
              </a:extLst>
            </p:cNvPr>
            <p:cNvCxnSpPr/>
            <p:nvPr/>
          </p:nvCxnSpPr>
          <p:spPr>
            <a:xfrm>
              <a:off x="6625590" y="3081020"/>
              <a:ext cx="848360" cy="0"/>
            </a:xfrm>
            <a:prstGeom prst="line">
              <a:avLst/>
            </a:prstGeom>
            <a:ln w="19050">
              <a:solidFill>
                <a:schemeClr val="bg2">
                  <a:lumMod val="50000"/>
                </a:schemeClr>
              </a:solidFill>
              <a:headEnd type="none"/>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5FCDDED-B92B-AD7D-5543-4023C96893CF}"/>
                </a:ext>
              </a:extLst>
            </p:cNvPr>
            <p:cNvCxnSpPr/>
            <p:nvPr/>
          </p:nvCxnSpPr>
          <p:spPr>
            <a:xfrm>
              <a:off x="6620510" y="5097780"/>
              <a:ext cx="848360" cy="0"/>
            </a:xfrm>
            <a:prstGeom prst="line">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8BCEE5C-3CE4-C834-23E9-91E01835F0EF}"/>
                </a:ext>
              </a:extLst>
            </p:cNvPr>
            <p:cNvCxnSpPr/>
            <p:nvPr/>
          </p:nvCxnSpPr>
          <p:spPr>
            <a:xfrm>
              <a:off x="6620510" y="4052570"/>
              <a:ext cx="848360" cy="0"/>
            </a:xfrm>
            <a:prstGeom prst="line">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3B13B2B-09F2-AA65-0268-9952CC607EFE}"/>
                  </a:ext>
                </a:extLst>
              </p:cNvPr>
              <p:cNvSpPr txBox="1"/>
              <p:nvPr/>
            </p:nvSpPr>
            <p:spPr>
              <a:xfrm>
                <a:off x="6465167" y="1085182"/>
                <a:ext cx="1836272" cy="42165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e>
                            <m: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𝑟</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𝑐</m:t>
                                      </m:r>
                                    </m:sup>
                                  </m:sSup>
                                </m:e>
                              </m:d>
                            </m:sub>
                          </m:sSub>
                        </m:e>
                      </m:d>
                    </m:oMath>
                  </m:oMathPara>
                </a14:m>
                <a:endParaRPr lang="en-US" sz="2400" dirty="0"/>
              </a:p>
            </p:txBody>
          </p:sp>
        </mc:Choice>
        <mc:Fallback xmlns="">
          <p:sp>
            <p:nvSpPr>
              <p:cNvPr id="22" name="TextBox 21">
                <a:extLst>
                  <a:ext uri="{FF2B5EF4-FFF2-40B4-BE49-F238E27FC236}">
                    <a16:creationId xmlns:a16="http://schemas.microsoft.com/office/drawing/2014/main" id="{23B13B2B-09F2-AA65-0268-9952CC607EFE}"/>
                  </a:ext>
                </a:extLst>
              </p:cNvPr>
              <p:cNvSpPr txBox="1">
                <a:spLocks noRot="1" noChangeAspect="1" noMove="1" noResize="1" noEditPoints="1" noAdjustHandles="1" noChangeArrowheads="1" noChangeShapeType="1" noTextEdit="1"/>
              </p:cNvSpPr>
              <p:nvPr/>
            </p:nvSpPr>
            <p:spPr>
              <a:xfrm>
                <a:off x="6465167" y="1085182"/>
                <a:ext cx="1836272" cy="421654"/>
              </a:xfrm>
              <a:prstGeom prst="rect">
                <a:avLst/>
              </a:prstGeom>
              <a:blipFill>
                <a:blip r:embed="rId5"/>
                <a:stretch>
                  <a:fillRect b="-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38EAB5E-1C66-5240-0BCF-E24D17555CEE}"/>
                  </a:ext>
                </a:extLst>
              </p:cNvPr>
              <p:cNvSpPr txBox="1"/>
              <p:nvPr/>
            </p:nvSpPr>
            <p:spPr>
              <a:xfrm>
                <a:off x="6484269" y="2000358"/>
                <a:ext cx="2319738" cy="44941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e>
                            <m: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𝑟</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𝑐</m:t>
                                      </m:r>
                                    </m:sup>
                                  </m:sSup>
                                </m:e>
                              </m:d>
                            </m:sub>
                            <m:sup>
                              <m:r>
                                <a:rPr lang="en-US" sz="2400" b="0" i="1" smtClean="0">
                                  <a:latin typeface="Cambria Math" panose="02040503050406030204" pitchFamily="18" charset="0"/>
                                </a:rPr>
                                <m:t>𝐷</m:t>
                              </m:r>
                            </m:sup>
                          </m:sSubSup>
                        </m:e>
                      </m:d>
                    </m:oMath>
                  </m:oMathPara>
                </a14:m>
                <a:endParaRPr lang="en-US" sz="2400" dirty="0"/>
              </a:p>
            </p:txBody>
          </p:sp>
        </mc:Choice>
        <mc:Fallback xmlns="">
          <p:sp>
            <p:nvSpPr>
              <p:cNvPr id="23" name="TextBox 22">
                <a:extLst>
                  <a:ext uri="{FF2B5EF4-FFF2-40B4-BE49-F238E27FC236}">
                    <a16:creationId xmlns:a16="http://schemas.microsoft.com/office/drawing/2014/main" id="{638EAB5E-1C66-5240-0BCF-E24D17555CEE}"/>
                  </a:ext>
                </a:extLst>
              </p:cNvPr>
              <p:cNvSpPr txBox="1">
                <a:spLocks noRot="1" noChangeAspect="1" noMove="1" noResize="1" noEditPoints="1" noAdjustHandles="1" noChangeArrowheads="1" noChangeShapeType="1" noTextEdit="1"/>
              </p:cNvSpPr>
              <p:nvPr/>
            </p:nvSpPr>
            <p:spPr>
              <a:xfrm>
                <a:off x="6484269" y="2000358"/>
                <a:ext cx="2319738" cy="449418"/>
              </a:xfrm>
              <a:prstGeom prst="rect">
                <a:avLst/>
              </a:prstGeom>
              <a:blipFill>
                <a:blip r:embed="rId6"/>
                <a:stretch>
                  <a:fillRect b="-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FB1B5A6-D5D7-C0CA-0C68-0644EF878495}"/>
                  </a:ext>
                </a:extLst>
              </p:cNvPr>
              <p:cNvSpPr txBox="1"/>
              <p:nvPr/>
            </p:nvSpPr>
            <p:spPr>
              <a:xfrm>
                <a:off x="6465167" y="3227467"/>
                <a:ext cx="1394421" cy="4367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e>
                            <m:sub>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𝑐</m:t>
                                  </m:r>
                                </m:sup>
                              </m:sSup>
                            </m:sub>
                            <m:sup>
                              <m:r>
                                <m:rPr>
                                  <m:nor/>
                                </m:rPr>
                                <a:rPr lang="en-US"/>
                                <m:t>†</m:t>
                              </m:r>
                            </m:sup>
                          </m:sSubSup>
                        </m:e>
                      </m:d>
                    </m:oMath>
                  </m:oMathPara>
                </a14:m>
                <a:endParaRPr lang="en-US" sz="2400" dirty="0"/>
              </a:p>
            </p:txBody>
          </p:sp>
        </mc:Choice>
        <mc:Fallback xmlns="">
          <p:sp>
            <p:nvSpPr>
              <p:cNvPr id="24" name="TextBox 23">
                <a:extLst>
                  <a:ext uri="{FF2B5EF4-FFF2-40B4-BE49-F238E27FC236}">
                    <a16:creationId xmlns:a16="http://schemas.microsoft.com/office/drawing/2014/main" id="{2FB1B5A6-D5D7-C0CA-0C68-0644EF878495}"/>
                  </a:ext>
                </a:extLst>
              </p:cNvPr>
              <p:cNvSpPr txBox="1">
                <a:spLocks noRot="1" noChangeAspect="1" noMove="1" noResize="1" noEditPoints="1" noAdjustHandles="1" noChangeArrowheads="1" noChangeShapeType="1" noTextEdit="1"/>
              </p:cNvSpPr>
              <p:nvPr/>
            </p:nvSpPr>
            <p:spPr>
              <a:xfrm>
                <a:off x="6465167" y="3227467"/>
                <a:ext cx="1394421" cy="43672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05BE52-1A8D-0DC6-812C-7D41E21BFD6D}"/>
                  </a:ext>
                </a:extLst>
              </p:cNvPr>
              <p:cNvSpPr txBox="1"/>
              <p:nvPr/>
            </p:nvSpPr>
            <p:spPr>
              <a:xfrm>
                <a:off x="6582381" y="2453582"/>
                <a:ext cx="3017044" cy="615553"/>
              </a:xfrm>
              <a:prstGeom prst="rect">
                <a:avLst/>
              </a:prstGeom>
              <a:noFill/>
            </p:spPr>
            <p:txBody>
              <a:bodyPr wrap="none" lIns="0" tIns="0" rIns="0" bIns="0" rtlCol="0">
                <a:spAutoFit/>
              </a:bodyPr>
              <a:lstStyle/>
              <a:p>
                <a:pPr algn="l"/>
                <a14:m>
                  <m:oMath xmlns:m="http://schemas.openxmlformats.org/officeDocument/2006/math">
                    <m:r>
                      <a:rPr lang="en-US" sz="2000" b="0" i="1" smtClean="0">
                        <a:latin typeface="Cambria Math" panose="02040503050406030204" pitchFamily="18" charset="0"/>
                      </a:rPr>
                      <m:t>𝐷</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𝐺</m:t>
                        </m:r>
                      </m:e>
                    </m:d>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𝐺</m:t>
                    </m:r>
                  </m:oMath>
                </a14:m>
                <a:r>
                  <a:rPr lang="en-US" sz="2000" dirty="0"/>
                  <a:t> as a group;</a:t>
                </a:r>
              </a:p>
              <a:p>
                <a:pPr algn="l"/>
                <a:r>
                  <a:rPr lang="en-US" sz="2000" dirty="0"/>
                  <a:t>it is the </a:t>
                </a:r>
                <a:r>
                  <a:rPr lang="en-US" sz="2000" i="1" dirty="0">
                    <a:solidFill>
                      <a:schemeClr val="bg2">
                        <a:lumMod val="50000"/>
                      </a:schemeClr>
                    </a:solidFill>
                  </a:rPr>
                  <a:t>Drinfeld double </a:t>
                </a:r>
                <a:r>
                  <a:rPr lang="en-US" sz="2000" dirty="0"/>
                  <a:t>of </a:t>
                </a:r>
                <a14:m>
                  <m:oMath xmlns:m="http://schemas.openxmlformats.org/officeDocument/2006/math">
                    <m:r>
                      <a:rPr lang="en-US" sz="2000" b="0" i="1" smtClean="0">
                        <a:latin typeface="Cambria Math" panose="02040503050406030204" pitchFamily="18" charset="0"/>
                      </a:rPr>
                      <m:t>𝐺</m:t>
                    </m:r>
                  </m:oMath>
                </a14:m>
                <a:r>
                  <a:rPr lang="en-US" sz="2000" dirty="0"/>
                  <a:t>.</a:t>
                </a:r>
              </a:p>
            </p:txBody>
          </p:sp>
        </mc:Choice>
        <mc:Fallback xmlns="">
          <p:sp>
            <p:nvSpPr>
              <p:cNvPr id="25" name="TextBox 24">
                <a:extLst>
                  <a:ext uri="{FF2B5EF4-FFF2-40B4-BE49-F238E27FC236}">
                    <a16:creationId xmlns:a16="http://schemas.microsoft.com/office/drawing/2014/main" id="{3E05BE52-1A8D-0DC6-812C-7D41E21BFD6D}"/>
                  </a:ext>
                </a:extLst>
              </p:cNvPr>
              <p:cNvSpPr txBox="1">
                <a:spLocks noRot="1" noChangeAspect="1" noMove="1" noResize="1" noEditPoints="1" noAdjustHandles="1" noChangeArrowheads="1" noChangeShapeType="1" noTextEdit="1"/>
              </p:cNvSpPr>
              <p:nvPr/>
            </p:nvSpPr>
            <p:spPr>
              <a:xfrm>
                <a:off x="6582381" y="2453582"/>
                <a:ext cx="3017044" cy="615553"/>
              </a:xfrm>
              <a:prstGeom prst="rect">
                <a:avLst/>
              </a:prstGeom>
              <a:blipFill>
                <a:blip r:embed="rId8"/>
                <a:stretch>
                  <a:fillRect l="-5253" t="-12871" r="-3030" b="-24752"/>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37E6D59-23C9-110B-6527-DD5D39882CA4}"/>
              </a:ext>
            </a:extLst>
          </p:cNvPr>
          <p:cNvSpPr txBox="1"/>
          <p:nvPr/>
        </p:nvSpPr>
        <p:spPr>
          <a:xfrm>
            <a:off x="6582381" y="1520516"/>
            <a:ext cx="1587679" cy="307777"/>
          </a:xfrm>
          <a:prstGeom prst="rect">
            <a:avLst/>
          </a:prstGeom>
          <a:noFill/>
        </p:spPr>
        <p:txBody>
          <a:bodyPr wrap="none" lIns="0" tIns="0" rIns="0" bIns="0" rtlCol="0">
            <a:spAutoFit/>
          </a:bodyPr>
          <a:lstStyle/>
          <a:p>
            <a:pPr algn="l"/>
            <a:r>
              <a:rPr lang="en-US" sz="2000" dirty="0"/>
              <a:t>the group itself</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4DECECF-F632-7D38-00F3-5B6877CD0461}"/>
                  </a:ext>
                </a:extLst>
              </p:cNvPr>
              <p:cNvSpPr txBox="1"/>
              <p:nvPr/>
            </p:nvSpPr>
            <p:spPr>
              <a:xfrm>
                <a:off x="6582381" y="3674536"/>
                <a:ext cx="2992381" cy="615553"/>
              </a:xfrm>
              <a:prstGeom prst="rect">
                <a:avLst/>
              </a:prstGeom>
              <a:noFill/>
            </p:spPr>
            <p:txBody>
              <a:bodyPr wrap="square" lIns="0" tIns="0" rIns="0" bIns="0" rtlCol="0">
                <a:spAutoFit/>
              </a:bodyPr>
              <a:lstStyle/>
              <a:p>
                <a:pPr algn="l"/>
                <a:r>
                  <a:rPr lang="en-US" sz="2000" dirty="0"/>
                  <a:t>A realization of the </a:t>
                </a:r>
                <a:r>
                  <a:rPr lang="en-US" sz="2000" i="1" dirty="0">
                    <a:solidFill>
                      <a:schemeClr val="bg2">
                        <a:lumMod val="50000"/>
                      </a:schemeClr>
                    </a:solidFill>
                  </a:rPr>
                  <a:t>dual Poisson bracket</a:t>
                </a:r>
                <a:r>
                  <a:rPr lang="en-US" sz="2000" dirty="0"/>
                  <a:t> in </a:t>
                </a:r>
                <a14:m>
                  <m:oMath xmlns:m="http://schemas.openxmlformats.org/officeDocument/2006/math">
                    <m:r>
                      <a:rPr lang="en-US" sz="2000" b="0" i="1" smtClean="0">
                        <a:latin typeface="Cambria Math" panose="02040503050406030204" pitchFamily="18" charset="0"/>
                      </a:rPr>
                      <m:t>𝐺</m:t>
                    </m:r>
                  </m:oMath>
                </a14:m>
                <a:endParaRPr lang="en-US" sz="2000" dirty="0"/>
              </a:p>
            </p:txBody>
          </p:sp>
        </mc:Choice>
        <mc:Fallback xmlns="">
          <p:sp>
            <p:nvSpPr>
              <p:cNvPr id="27" name="TextBox 26">
                <a:extLst>
                  <a:ext uri="{FF2B5EF4-FFF2-40B4-BE49-F238E27FC236}">
                    <a16:creationId xmlns:a16="http://schemas.microsoft.com/office/drawing/2014/main" id="{A4DECECF-F632-7D38-00F3-5B6877CD0461}"/>
                  </a:ext>
                </a:extLst>
              </p:cNvPr>
              <p:cNvSpPr txBox="1">
                <a:spLocks noRot="1" noChangeAspect="1" noMove="1" noResize="1" noEditPoints="1" noAdjustHandles="1" noChangeArrowheads="1" noChangeShapeType="1" noTextEdit="1"/>
              </p:cNvSpPr>
              <p:nvPr/>
            </p:nvSpPr>
            <p:spPr>
              <a:xfrm>
                <a:off x="6582381" y="3674536"/>
                <a:ext cx="2992381" cy="615553"/>
              </a:xfrm>
              <a:prstGeom prst="rect">
                <a:avLst/>
              </a:prstGeom>
              <a:blipFill>
                <a:blip r:embed="rId9"/>
                <a:stretch>
                  <a:fillRect l="-5295" t="-12871" b="-23762"/>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10375B75-7251-3915-3170-7C8D0DE8FA34}"/>
              </a:ext>
            </a:extLst>
          </p:cNvPr>
          <p:cNvSpPr txBox="1"/>
          <p:nvPr/>
        </p:nvSpPr>
        <p:spPr>
          <a:xfrm>
            <a:off x="400973" y="4263426"/>
            <a:ext cx="4184031" cy="461665"/>
          </a:xfrm>
          <a:prstGeom prst="rect">
            <a:avLst/>
          </a:prstGeom>
          <a:noFill/>
        </p:spPr>
        <p:txBody>
          <a:bodyPr wrap="none" rtlCol="0">
            <a:spAutoFit/>
          </a:bodyPr>
          <a:lstStyle/>
          <a:p>
            <a:r>
              <a:rPr lang="en-US" sz="2400" dirty="0"/>
              <a:t>The following maps are Poisson:</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495AB6E-2646-8974-42A2-1FB12E4E1970}"/>
                  </a:ext>
                </a:extLst>
              </p:cNvPr>
              <p:cNvSpPr txBox="1"/>
              <p:nvPr/>
            </p:nvSpPr>
            <p:spPr>
              <a:xfrm>
                <a:off x="509897" y="4748773"/>
                <a:ext cx="6204776" cy="449418"/>
              </a:xfrm>
              <a:prstGeom prst="rect">
                <a:avLst/>
              </a:prstGeom>
              <a:noFill/>
            </p:spPr>
            <p:txBody>
              <a:bodyPr wrap="none" lIns="0" tIns="0" rIns="0" bIns="0" rtlCol="0">
                <a:spAutoFit/>
              </a:bodyPr>
              <a:lstStyle/>
              <a:p>
                <a14:m>
                  <m:oMath xmlns:m="http://schemas.openxmlformats.org/officeDocument/2006/math">
                    <m:d>
                      <m:dPr>
                        <m:ctrlPr>
                          <a:rPr lang="en-US" sz="2400" i="1" smtClean="0">
                            <a:latin typeface="Cambria Math" panose="02040503050406030204" pitchFamily="18" charset="0"/>
                          </a:rPr>
                        </m:ctrlPr>
                      </m:dPr>
                      <m:e>
                        <m:r>
                          <a:rPr lang="en-US" sz="2400" i="1">
                            <a:latin typeface="Cambria Math" panose="02040503050406030204" pitchFamily="18" charset="0"/>
                          </a:rPr>
                          <m:t>𝐺</m:t>
                        </m:r>
                        <m:r>
                          <a:rPr lang="en-US" sz="2400" i="1">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𝑔</m:t>
                        </m:r>
                      </m:e>
                    </m:d>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𝐺</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up>
                            <m:r>
                              <a:rPr lang="en-US" sz="2400" i="1">
                                <a:latin typeface="Cambria Math" panose="02040503050406030204" pitchFamily="18" charset="0"/>
                              </a:rPr>
                              <m:t>𝐷</m:t>
                            </m:r>
                          </m:sup>
                        </m:sSubSup>
                      </m:e>
                    </m:d>
                  </m:oMath>
                </a14:m>
                <a:r>
                  <a:rPr lang="en-US" sz="2400" dirty="0"/>
                  <a:t>;</a:t>
                </a:r>
              </a:p>
            </p:txBody>
          </p:sp>
        </mc:Choice>
        <mc:Fallback xmlns="">
          <p:sp>
            <p:nvSpPr>
              <p:cNvPr id="34" name="TextBox 33">
                <a:extLst>
                  <a:ext uri="{FF2B5EF4-FFF2-40B4-BE49-F238E27FC236}">
                    <a16:creationId xmlns:a16="http://schemas.microsoft.com/office/drawing/2014/main" id="{0495AB6E-2646-8974-42A2-1FB12E4E1970}"/>
                  </a:ext>
                </a:extLst>
              </p:cNvPr>
              <p:cNvSpPr txBox="1">
                <a:spLocks noRot="1" noChangeAspect="1" noMove="1" noResize="1" noEditPoints="1" noAdjustHandles="1" noChangeArrowheads="1" noChangeShapeType="1" noTextEdit="1"/>
              </p:cNvSpPr>
              <p:nvPr/>
            </p:nvSpPr>
            <p:spPr>
              <a:xfrm>
                <a:off x="509897" y="4748773"/>
                <a:ext cx="6204776" cy="449418"/>
              </a:xfrm>
              <a:prstGeom prst="rect">
                <a:avLst/>
              </a:prstGeom>
              <a:blipFill>
                <a:blip r:embed="rId10"/>
                <a:stretch>
                  <a:fillRect t="-13514" r="-2262"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3FC77F3-1EE3-3BD6-F01C-DB1F64CDAE77}"/>
                  </a:ext>
                </a:extLst>
              </p:cNvPr>
              <p:cNvSpPr txBox="1"/>
              <p:nvPr/>
            </p:nvSpPr>
            <p:spPr>
              <a:xfrm>
                <a:off x="478177" y="5284421"/>
                <a:ext cx="6182590" cy="517386"/>
              </a:xfrm>
              <a:prstGeom prst="rect">
                <a:avLst/>
              </a:prstGeom>
              <a:noFill/>
            </p:spPr>
            <p:txBody>
              <a:bodyPr wrap="none" lIns="0" tIns="0" rIns="0" bIns="0" rtlCol="0">
                <a:spAutoFit/>
              </a:bodyPr>
              <a:lstStyle/>
              <a:p>
                <a14:m>
                  <m:oMath xmlns:m="http://schemas.openxmlformats.org/officeDocument/2006/math">
                    <m:d>
                      <m:dPr>
                        <m:ctrlPr>
                          <a:rPr lang="en-US" sz="2400" i="1" smtClean="0">
                            <a:latin typeface="Cambria Math" panose="02040503050406030204" pitchFamily="18" charset="0"/>
                          </a:rPr>
                        </m:ctrlPr>
                      </m:dPr>
                      <m:e>
                        <m:r>
                          <a:rPr lang="en-US" sz="2400" i="1">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𝐺</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up>
                            <m:r>
                              <a:rPr lang="en-US" sz="2400" i="1">
                                <a:latin typeface="Cambria Math" panose="02040503050406030204" pitchFamily="18" charset="0"/>
                              </a:rPr>
                              <m:t>𝐷</m:t>
                            </m:r>
                          </m:sup>
                        </m:sSubSup>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h</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i="1">
                        <a:latin typeface="Cambria Math" panose="02040503050406030204" pitchFamily="18" charset="0"/>
                      </a:rPr>
                      <m:t>𝐺</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sub>
                      <m:sup>
                        <m:r>
                          <m:rPr>
                            <m:nor/>
                          </m:rPr>
                          <a:rPr lang="en-US" sz="2400"/>
                          <m:t>†</m:t>
                        </m:r>
                      </m:sup>
                    </m:sSubSup>
                    <m:r>
                      <a:rPr lang="en-US" sz="2400" b="0" i="1" smtClean="0">
                        <a:latin typeface="Cambria Math" panose="02040503050406030204" pitchFamily="18" charset="0"/>
                      </a:rPr>
                      <m:t>)</m:t>
                    </m:r>
                  </m:oMath>
                </a14:m>
                <a:r>
                  <a:rPr lang="en-US" sz="2400" dirty="0"/>
                  <a:t>.</a:t>
                </a:r>
              </a:p>
            </p:txBody>
          </p:sp>
        </mc:Choice>
        <mc:Fallback xmlns="">
          <p:sp>
            <p:nvSpPr>
              <p:cNvPr id="35" name="TextBox 34">
                <a:extLst>
                  <a:ext uri="{FF2B5EF4-FFF2-40B4-BE49-F238E27FC236}">
                    <a16:creationId xmlns:a16="http://schemas.microsoft.com/office/drawing/2014/main" id="{53FC77F3-1EE3-3BD6-F01C-DB1F64CDAE77}"/>
                  </a:ext>
                </a:extLst>
              </p:cNvPr>
              <p:cNvSpPr txBox="1">
                <a:spLocks noRot="1" noChangeAspect="1" noMove="1" noResize="1" noEditPoints="1" noAdjustHandles="1" noChangeArrowheads="1" noChangeShapeType="1" noTextEdit="1"/>
              </p:cNvSpPr>
              <p:nvPr/>
            </p:nvSpPr>
            <p:spPr>
              <a:xfrm>
                <a:off x="478177" y="5284421"/>
                <a:ext cx="6182590" cy="517386"/>
              </a:xfrm>
              <a:prstGeom prst="rect">
                <a:avLst/>
              </a:prstGeom>
              <a:blipFill>
                <a:blip r:embed="rId11"/>
                <a:stretch>
                  <a:fillRect r="-1970" b="-25882"/>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E959EAE1-860E-646C-5F28-AA62B3298706}"/>
              </a:ext>
            </a:extLst>
          </p:cNvPr>
          <p:cNvSpPr txBox="1"/>
          <p:nvPr/>
        </p:nvSpPr>
        <p:spPr>
          <a:xfrm>
            <a:off x="400973" y="5732757"/>
            <a:ext cx="6021392" cy="400110"/>
          </a:xfrm>
          <a:prstGeom prst="rect">
            <a:avLst/>
          </a:prstGeom>
          <a:noFill/>
        </p:spPr>
        <p:txBody>
          <a:bodyPr wrap="none" rtlCol="0">
            <a:spAutoFit/>
          </a:bodyPr>
          <a:lstStyle/>
          <a:p>
            <a:pPr algn="l"/>
            <a:r>
              <a:rPr lang="en-US" sz="2000" dirty="0">
                <a:solidFill>
                  <a:schemeClr val="tx1">
                    <a:lumMod val="50000"/>
                    <a:lumOff val="50000"/>
                  </a:schemeClr>
                </a:solidFill>
              </a:rPr>
              <a:t>(at least they show relations between the three objects)</a:t>
            </a:r>
          </a:p>
        </p:txBody>
      </p:sp>
      <p:sp>
        <p:nvSpPr>
          <p:cNvPr id="15" name="TextBox 14">
            <a:extLst>
              <a:ext uri="{FF2B5EF4-FFF2-40B4-BE49-F238E27FC236}">
                <a16:creationId xmlns:a16="http://schemas.microsoft.com/office/drawing/2014/main" id="{24319F75-B1C0-2EAA-1A3E-3B816724064E}"/>
              </a:ext>
            </a:extLst>
          </p:cNvPr>
          <p:cNvSpPr txBox="1"/>
          <p:nvPr/>
        </p:nvSpPr>
        <p:spPr>
          <a:xfrm>
            <a:off x="1730472" y="2840203"/>
            <a:ext cx="3784728" cy="707902"/>
          </a:xfrm>
          <a:prstGeom prst="rect">
            <a:avLst/>
          </a:prstGeom>
          <a:noFill/>
        </p:spPr>
        <p:txBody>
          <a:bodyPr wrap="square" rtlCol="0">
            <a:spAutoFit/>
          </a:bodyPr>
          <a:lstStyle/>
          <a:p>
            <a:pPr algn="l"/>
            <a:r>
              <a:rPr lang="en-US" sz="2000" dirty="0">
                <a:solidFill>
                  <a:schemeClr val="tx1">
                    <a:lumMod val="50000"/>
                    <a:lumOff val="50000"/>
                  </a:schemeClr>
                </a:solidFill>
              </a:rPr>
              <a:t>(classification of factorizable quasi-triangular Poisson brackets)</a:t>
            </a:r>
          </a:p>
        </p:txBody>
      </p:sp>
      <p:grpSp>
        <p:nvGrpSpPr>
          <p:cNvPr id="4" name="Group 3">
            <a:extLst>
              <a:ext uri="{FF2B5EF4-FFF2-40B4-BE49-F238E27FC236}">
                <a16:creationId xmlns:a16="http://schemas.microsoft.com/office/drawing/2014/main" id="{7985F35D-7176-4427-7A63-6BF0D8B6F4EF}"/>
              </a:ext>
            </a:extLst>
          </p:cNvPr>
          <p:cNvGrpSpPr/>
          <p:nvPr/>
        </p:nvGrpSpPr>
        <p:grpSpPr>
          <a:xfrm>
            <a:off x="428472" y="1113403"/>
            <a:ext cx="2905128" cy="973102"/>
            <a:chOff x="428472" y="1113403"/>
            <a:chExt cx="2905128" cy="973102"/>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92CFCAE-0C7E-42F7-875E-A1B8E9D26FB0}"/>
                    </a:ext>
                  </a:extLst>
                </p:cNvPr>
                <p:cNvSpPr txBox="1"/>
                <p:nvPr/>
              </p:nvSpPr>
              <p:spPr>
                <a:xfrm>
                  <a:off x="428472" y="1113403"/>
                  <a:ext cx="2905128" cy="707886"/>
                </a:xfrm>
                <a:prstGeom prst="rect">
                  <a:avLst/>
                </a:prstGeom>
                <a:noFill/>
              </p:spPr>
              <p:txBody>
                <a:bodyPr wrap="square" rtlCol="0">
                  <a:spAutoFit/>
                </a:bodyPr>
                <a:lstStyle/>
                <a:p>
                  <a:r>
                    <a:rPr lang="en-US" sz="2000" dirty="0">
                      <a:solidFill>
                        <a:schemeClr val="tx1">
                          <a:lumMod val="50000"/>
                          <a:lumOff val="50000"/>
                        </a:schemeClr>
                      </a:solidFill>
                    </a:rPr>
                    <a:t>(A </a:t>
                  </a:r>
                  <a:r>
                    <a:rPr lang="en-US" sz="2000" i="1" dirty="0">
                      <a:solidFill>
                        <a:schemeClr val="tx1">
                          <a:lumMod val="50000"/>
                          <a:lumOff val="50000"/>
                        </a:schemeClr>
                      </a:solidFill>
                    </a:rPr>
                    <a:t>BD pair</a:t>
                  </a:r>
                  <a:r>
                    <a:rPr lang="en-US" sz="2000" dirty="0">
                      <a:solidFill>
                        <a:schemeClr val="tx1">
                          <a:lumMod val="50000"/>
                          <a:lumOff val="50000"/>
                        </a:schemeClr>
                      </a:solidFill>
                    </a:rPr>
                    <a:t>; that is, both </a:t>
                  </a:r>
                  <a14:m>
                    <m:oMath xmlns:m="http://schemas.openxmlformats.org/officeDocument/2006/math">
                      <m:sSup>
                        <m:sSupPr>
                          <m:ctrlPr>
                            <a:rPr lang="en-US" sz="2000" b="0" i="1" smtClean="0">
                              <a:solidFill>
                                <a:schemeClr val="tx1">
                                  <a:lumMod val="50000"/>
                                  <a:lumOff val="50000"/>
                                </a:schemeClr>
                              </a:solidFill>
                              <a:latin typeface="Cambria Math" panose="02040503050406030204" pitchFamily="18" charset="0"/>
                            </a:rPr>
                          </m:ctrlPr>
                        </m:sSupPr>
                        <m:e>
                          <m:r>
                            <a:rPr lang="en-US" sz="2000" b="1" i="0" smtClean="0">
                              <a:solidFill>
                                <a:schemeClr val="tx1">
                                  <a:lumMod val="50000"/>
                                  <a:lumOff val="50000"/>
                                </a:schemeClr>
                              </a:solidFill>
                              <a:latin typeface="Cambria Math" panose="02040503050406030204" pitchFamily="18" charset="0"/>
                            </a:rPr>
                            <m:t>𝚪</m:t>
                          </m:r>
                        </m:e>
                        <m:sup>
                          <m:r>
                            <a:rPr lang="en-US" sz="2000" b="0" i="1" smtClean="0">
                              <a:solidFill>
                                <a:schemeClr val="tx1">
                                  <a:lumMod val="50000"/>
                                  <a:lumOff val="50000"/>
                                </a:schemeClr>
                              </a:solidFill>
                              <a:latin typeface="Cambria Math" panose="02040503050406030204" pitchFamily="18" charset="0"/>
                            </a:rPr>
                            <m:t>𝑟</m:t>
                          </m:r>
                        </m:sup>
                      </m:sSup>
                    </m:oMath>
                  </a14:m>
                  <a:r>
                    <a:rPr lang="en-US" sz="2000" dirty="0">
                      <a:solidFill>
                        <a:schemeClr val="tx1">
                          <a:lumMod val="50000"/>
                          <a:lumOff val="50000"/>
                        </a:schemeClr>
                      </a:solidFill>
                    </a:rPr>
                    <a:t> and </a:t>
                  </a:r>
                  <a14:m>
                    <m:oMath xmlns:m="http://schemas.openxmlformats.org/officeDocument/2006/math">
                      <m:sSup>
                        <m:sSupPr>
                          <m:ctrlPr>
                            <a:rPr lang="en-US" sz="2000" b="0" i="1" smtClean="0">
                              <a:solidFill>
                                <a:schemeClr val="tx1">
                                  <a:lumMod val="50000"/>
                                  <a:lumOff val="50000"/>
                                </a:schemeClr>
                              </a:solidFill>
                              <a:latin typeface="Cambria Math" panose="02040503050406030204" pitchFamily="18" charset="0"/>
                            </a:rPr>
                          </m:ctrlPr>
                        </m:sSupPr>
                        <m:e>
                          <m:r>
                            <a:rPr lang="en-US" sz="2000" b="1" i="0" smtClean="0">
                              <a:solidFill>
                                <a:schemeClr val="tx1">
                                  <a:lumMod val="50000"/>
                                  <a:lumOff val="50000"/>
                                </a:schemeClr>
                              </a:solidFill>
                              <a:latin typeface="Cambria Math" panose="02040503050406030204" pitchFamily="18" charset="0"/>
                            </a:rPr>
                            <m:t>𝚪</m:t>
                          </m:r>
                        </m:e>
                        <m:sup>
                          <m:r>
                            <a:rPr lang="en-US" sz="2000" b="0" i="1" smtClean="0">
                              <a:solidFill>
                                <a:schemeClr val="tx1">
                                  <a:lumMod val="50000"/>
                                  <a:lumOff val="50000"/>
                                </a:schemeClr>
                              </a:solidFill>
                              <a:latin typeface="Cambria Math" panose="02040503050406030204" pitchFamily="18" charset="0"/>
                            </a:rPr>
                            <m:t>𝑐</m:t>
                          </m:r>
                        </m:sup>
                      </m:sSup>
                    </m:oMath>
                  </a14:m>
                  <a:r>
                    <a:rPr lang="en-US" sz="2000" dirty="0">
                      <a:solidFill>
                        <a:schemeClr val="tx1">
                          <a:lumMod val="50000"/>
                          <a:lumOff val="50000"/>
                        </a:schemeClr>
                      </a:solidFill>
                    </a:rPr>
                    <a:t> are BD triples)</a:t>
                  </a:r>
                </a:p>
              </p:txBody>
            </p:sp>
          </mc:Choice>
          <mc:Fallback xmlns="">
            <p:sp>
              <p:nvSpPr>
                <p:cNvPr id="36" name="TextBox 35">
                  <a:extLst>
                    <a:ext uri="{FF2B5EF4-FFF2-40B4-BE49-F238E27FC236}">
                      <a16:creationId xmlns:a16="http://schemas.microsoft.com/office/drawing/2014/main" id="{892CFCAE-0C7E-42F7-875E-A1B8E9D26FB0}"/>
                    </a:ext>
                  </a:extLst>
                </p:cNvPr>
                <p:cNvSpPr txBox="1">
                  <a:spLocks noRot="1" noChangeAspect="1" noMove="1" noResize="1" noEditPoints="1" noAdjustHandles="1" noChangeArrowheads="1" noChangeShapeType="1" noTextEdit="1"/>
                </p:cNvSpPr>
                <p:nvPr/>
              </p:nvSpPr>
              <p:spPr>
                <a:xfrm>
                  <a:off x="428472" y="1113403"/>
                  <a:ext cx="2905128" cy="707886"/>
                </a:xfrm>
                <a:prstGeom prst="rect">
                  <a:avLst/>
                </a:prstGeom>
                <a:blipFill>
                  <a:blip r:embed="rId12"/>
                  <a:stretch>
                    <a:fillRect l="-2096" t="-5172" b="-1465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F10E97EA-B979-4DFC-94EB-6AC88CF70DFD}"/>
                </a:ext>
              </a:extLst>
            </p:cNvPr>
            <p:cNvCxnSpPr>
              <a:cxnSpLocks/>
            </p:cNvCxnSpPr>
            <p:nvPr/>
          </p:nvCxnSpPr>
          <p:spPr>
            <a:xfrm>
              <a:off x="1029600" y="1805705"/>
              <a:ext cx="0" cy="280800"/>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grpSp>
      <p:sp>
        <p:nvSpPr>
          <p:cNvPr id="44" name="Arrow: Right 43">
            <a:extLst>
              <a:ext uri="{FF2B5EF4-FFF2-40B4-BE49-F238E27FC236}">
                <a16:creationId xmlns:a16="http://schemas.microsoft.com/office/drawing/2014/main" id="{F51B8E88-C5D1-4C13-A112-EA903B06F9F3}"/>
              </a:ext>
            </a:extLst>
          </p:cNvPr>
          <p:cNvSpPr/>
          <p:nvPr/>
        </p:nvSpPr>
        <p:spPr>
          <a:xfrm>
            <a:off x="8897440" y="1279111"/>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C46872A8-A707-4130-8ED5-A594601B2FAA}"/>
              </a:ext>
            </a:extLst>
          </p:cNvPr>
          <p:cNvSpPr/>
          <p:nvPr/>
        </p:nvSpPr>
        <p:spPr>
          <a:xfrm>
            <a:off x="8897440" y="2247486"/>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0123CFA8-3326-472F-8D7C-AA8400E54EF0}"/>
              </a:ext>
            </a:extLst>
          </p:cNvPr>
          <p:cNvSpPr/>
          <p:nvPr/>
        </p:nvSpPr>
        <p:spPr>
          <a:xfrm>
            <a:off x="8897440" y="3295236"/>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26CCDA70-2184-3208-C73B-0A9C1DABCFB6}"/>
              </a:ext>
            </a:extLst>
          </p:cNvPr>
          <p:cNvGrpSpPr/>
          <p:nvPr/>
        </p:nvGrpSpPr>
        <p:grpSpPr>
          <a:xfrm>
            <a:off x="9805710" y="1200305"/>
            <a:ext cx="1656607" cy="2409982"/>
            <a:chOff x="9805710" y="1200305"/>
            <a:chExt cx="1656607" cy="2409982"/>
          </a:xfrm>
        </p:grpSpPr>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68EBE6E-66C6-4B9B-919A-6429ECECA312}"/>
                    </a:ext>
                  </a:extLst>
                </p:cNvPr>
                <p:cNvSpPr txBox="1"/>
                <p:nvPr/>
              </p:nvSpPr>
              <p:spPr>
                <a:xfrm>
                  <a:off x="9809520" y="1200305"/>
                  <a:ext cx="1457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𝒢𝒞</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r>
                          <a:rPr lang="en-US" sz="2400" i="1">
                            <a:latin typeface="Cambria Math" panose="02040503050406030204" pitchFamily="18" charset="0"/>
                          </a:rPr>
                          <m:t>)</m:t>
                        </m:r>
                      </m:oMath>
                    </m:oMathPara>
                  </a14:m>
                  <a:endParaRPr lang="en-US" sz="2400" dirty="0"/>
                </a:p>
              </p:txBody>
            </p:sp>
          </mc:Choice>
          <mc:Fallback xmlns="">
            <p:sp>
              <p:nvSpPr>
                <p:cNvPr id="49" name="TextBox 48">
                  <a:extLst>
                    <a:ext uri="{FF2B5EF4-FFF2-40B4-BE49-F238E27FC236}">
                      <a16:creationId xmlns:a16="http://schemas.microsoft.com/office/drawing/2014/main" id="{F68EBE6E-66C6-4B9B-919A-6429ECECA312}"/>
                    </a:ext>
                  </a:extLst>
                </p:cNvPr>
                <p:cNvSpPr txBox="1">
                  <a:spLocks noRot="1" noChangeAspect="1" noMove="1" noResize="1" noEditPoints="1" noAdjustHandles="1" noChangeArrowheads="1" noChangeShapeType="1" noTextEdit="1"/>
                </p:cNvSpPr>
                <p:nvPr/>
              </p:nvSpPr>
              <p:spPr>
                <a:xfrm>
                  <a:off x="9809520" y="1200305"/>
                  <a:ext cx="1457002" cy="369332"/>
                </a:xfrm>
                <a:prstGeom prst="rect">
                  <a:avLst/>
                </a:prstGeom>
                <a:blipFill>
                  <a:blip r:embed="rId13"/>
                  <a:stretch>
                    <a:fillRect l="-6276" r="-7113"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03432EBB-9C94-43A1-9A64-648E8278B6FC}"/>
                    </a:ext>
                  </a:extLst>
                </p:cNvPr>
                <p:cNvSpPr txBox="1"/>
                <p:nvPr/>
              </p:nvSpPr>
              <p:spPr>
                <a:xfrm>
                  <a:off x="9805710" y="2183285"/>
                  <a:ext cx="16566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𝒢</m:t>
                        </m:r>
                        <m:sSup>
                          <m:sSupPr>
                            <m:ctrlPr>
                              <a:rPr lang="en-US" sz="2400" i="1">
                                <a:latin typeface="Cambria Math" panose="02040503050406030204" pitchFamily="18" charset="0"/>
                              </a:rPr>
                            </m:ctrlPr>
                          </m:sSupPr>
                          <m:e>
                            <m:r>
                              <a:rPr lang="en-US" sz="2400" i="1">
                                <a:latin typeface="Cambria Math" panose="02040503050406030204" pitchFamily="18" charset="0"/>
                              </a:rPr>
                              <m:t>𝒞</m:t>
                            </m:r>
                          </m:e>
                          <m:sup>
                            <m:r>
                              <a:rPr lang="en-US" sz="2400" i="1">
                                <a:latin typeface="Cambria Math" panose="02040503050406030204" pitchFamily="18" charset="0"/>
                              </a:rPr>
                              <m:t>𝐷</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r>
                          <a:rPr lang="en-US" sz="2400" i="1">
                            <a:latin typeface="Cambria Math" panose="02040503050406030204" pitchFamily="18" charset="0"/>
                          </a:rPr>
                          <m:t>)</m:t>
                        </m:r>
                      </m:oMath>
                    </m:oMathPara>
                  </a14:m>
                  <a:endParaRPr lang="en-US" sz="2400" dirty="0"/>
                </a:p>
              </p:txBody>
            </p:sp>
          </mc:Choice>
          <mc:Fallback xmlns="">
            <p:sp>
              <p:nvSpPr>
                <p:cNvPr id="50" name="TextBox 49">
                  <a:extLst>
                    <a:ext uri="{FF2B5EF4-FFF2-40B4-BE49-F238E27FC236}">
                      <a16:creationId xmlns:a16="http://schemas.microsoft.com/office/drawing/2014/main" id="{03432EBB-9C94-43A1-9A64-648E8278B6FC}"/>
                    </a:ext>
                  </a:extLst>
                </p:cNvPr>
                <p:cNvSpPr txBox="1">
                  <a:spLocks noRot="1" noChangeAspect="1" noMove="1" noResize="1" noEditPoints="1" noAdjustHandles="1" noChangeArrowheads="1" noChangeShapeType="1" noTextEdit="1"/>
                </p:cNvSpPr>
                <p:nvPr/>
              </p:nvSpPr>
              <p:spPr>
                <a:xfrm>
                  <a:off x="9805710" y="2183285"/>
                  <a:ext cx="1656607" cy="369332"/>
                </a:xfrm>
                <a:prstGeom prst="rect">
                  <a:avLst/>
                </a:prstGeom>
                <a:blipFill>
                  <a:blip r:embed="rId14"/>
                  <a:stretch>
                    <a:fillRect l="-5904" r="-627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901CCCC-3A06-49F9-9CCB-A4B306694282}"/>
                    </a:ext>
                  </a:extLst>
                </p:cNvPr>
                <p:cNvSpPr txBox="1"/>
                <p:nvPr/>
              </p:nvSpPr>
              <p:spPr>
                <a:xfrm>
                  <a:off x="9809520" y="3173885"/>
                  <a:ext cx="1205651" cy="436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𝒢</m:t>
                        </m:r>
                        <m:sSup>
                          <m:sSupPr>
                            <m:ctrlPr>
                              <a:rPr lang="en-US" sz="2400" i="1">
                                <a:latin typeface="Cambria Math" panose="02040503050406030204" pitchFamily="18" charset="0"/>
                              </a:rPr>
                            </m:ctrlPr>
                          </m:sSupPr>
                          <m:e>
                            <m:r>
                              <a:rPr lang="en-US" sz="2400" i="1">
                                <a:latin typeface="Cambria Math" panose="02040503050406030204" pitchFamily="18" charset="0"/>
                              </a:rPr>
                              <m:t>𝒞</m:t>
                            </m:r>
                          </m:e>
                          <m:sup>
                            <m:r>
                              <m:rPr>
                                <m:nor/>
                              </m:rPr>
                              <a:rPr lang="en-US" sz="2400"/>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r>
                          <a:rPr lang="en-US" sz="2400" i="1">
                            <a:latin typeface="Cambria Math" panose="02040503050406030204" pitchFamily="18" charset="0"/>
                          </a:rPr>
                          <m:t>)</m:t>
                        </m:r>
                      </m:oMath>
                    </m:oMathPara>
                  </a14:m>
                  <a:endParaRPr lang="en-US" sz="2400" dirty="0"/>
                </a:p>
              </p:txBody>
            </p:sp>
          </mc:Choice>
          <mc:Fallback xmlns="">
            <p:sp>
              <p:nvSpPr>
                <p:cNvPr id="51" name="TextBox 50">
                  <a:extLst>
                    <a:ext uri="{FF2B5EF4-FFF2-40B4-BE49-F238E27FC236}">
                      <a16:creationId xmlns:a16="http://schemas.microsoft.com/office/drawing/2014/main" id="{A901CCCC-3A06-49F9-9CCB-A4B306694282}"/>
                    </a:ext>
                  </a:extLst>
                </p:cNvPr>
                <p:cNvSpPr txBox="1">
                  <a:spLocks noRot="1" noChangeAspect="1" noMove="1" noResize="1" noEditPoints="1" noAdjustHandles="1" noChangeArrowheads="1" noChangeShapeType="1" noTextEdit="1"/>
                </p:cNvSpPr>
                <p:nvPr/>
              </p:nvSpPr>
              <p:spPr>
                <a:xfrm>
                  <a:off x="9809520" y="3173885"/>
                  <a:ext cx="1205651" cy="436402"/>
                </a:xfrm>
                <a:prstGeom prst="rect">
                  <a:avLst/>
                </a:prstGeom>
                <a:blipFill>
                  <a:blip r:embed="rId15"/>
                  <a:stretch>
                    <a:fillRect/>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FAB0EA0B-0218-43C1-B8BF-695EBB66D5CE}"/>
              </a:ext>
            </a:extLst>
          </p:cNvPr>
          <p:cNvGrpSpPr/>
          <p:nvPr/>
        </p:nvGrpSpPr>
        <p:grpSpPr>
          <a:xfrm>
            <a:off x="9717882" y="956105"/>
            <a:ext cx="1805780" cy="2964700"/>
            <a:chOff x="9717882" y="1094400"/>
            <a:chExt cx="1805780" cy="2964700"/>
          </a:xfrm>
        </p:grpSpPr>
        <p:cxnSp>
          <p:nvCxnSpPr>
            <p:cNvPr id="55" name="Straight Connector 54">
              <a:extLst>
                <a:ext uri="{FF2B5EF4-FFF2-40B4-BE49-F238E27FC236}">
                  <a16:creationId xmlns:a16="http://schemas.microsoft.com/office/drawing/2014/main" id="{9F8FF9C5-4D7A-420F-96D9-203B61ED774B}"/>
                </a:ext>
              </a:extLst>
            </p:cNvPr>
            <p:cNvCxnSpPr/>
            <p:nvPr/>
          </p:nvCxnSpPr>
          <p:spPr>
            <a:xfrm>
              <a:off x="9727200" y="1094400"/>
              <a:ext cx="0" cy="2952000"/>
            </a:xfrm>
            <a:prstGeom prst="line">
              <a:avLst/>
            </a:prstGeom>
            <a:ln w="190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5F09F14-78C8-44AE-82F6-1CF296B2A21B}"/>
                </a:ext>
              </a:extLst>
            </p:cNvPr>
            <p:cNvCxnSpPr>
              <a:cxnSpLocks/>
            </p:cNvCxnSpPr>
            <p:nvPr/>
          </p:nvCxnSpPr>
          <p:spPr>
            <a:xfrm>
              <a:off x="9717882" y="4051300"/>
              <a:ext cx="1803400" cy="0"/>
            </a:xfrm>
            <a:prstGeom prst="line">
              <a:avLst/>
            </a:prstGeom>
            <a:ln w="190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C1A8D1C8-7D43-482A-A7DA-A5C8895613A4}"/>
                </a:ext>
              </a:extLst>
            </p:cNvPr>
            <p:cNvCxnSpPr/>
            <p:nvPr/>
          </p:nvCxnSpPr>
          <p:spPr>
            <a:xfrm>
              <a:off x="11517900" y="1107100"/>
              <a:ext cx="0" cy="2952000"/>
            </a:xfrm>
            <a:prstGeom prst="line">
              <a:avLst/>
            </a:prstGeom>
            <a:ln w="190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0568C98E-94FA-43A8-97E7-E7C7228133A4}"/>
                </a:ext>
              </a:extLst>
            </p:cNvPr>
            <p:cNvCxnSpPr>
              <a:cxnSpLocks/>
            </p:cNvCxnSpPr>
            <p:nvPr/>
          </p:nvCxnSpPr>
          <p:spPr>
            <a:xfrm>
              <a:off x="9720262" y="1103313"/>
              <a:ext cx="1803400" cy="0"/>
            </a:xfrm>
            <a:prstGeom prst="line">
              <a:avLst/>
            </a:prstGeom>
            <a:ln w="190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E3000A4-6A4E-41C2-8D12-71CCACB12443}"/>
                  </a:ext>
                </a:extLst>
              </p:cNvPr>
              <p:cNvSpPr txBox="1"/>
              <p:nvPr/>
            </p:nvSpPr>
            <p:spPr>
              <a:xfrm>
                <a:off x="7129383" y="4394884"/>
                <a:ext cx="4555296" cy="830997"/>
              </a:xfrm>
              <a:prstGeom prst="rect">
                <a:avLst/>
              </a:prstGeom>
              <a:noFill/>
            </p:spPr>
            <p:txBody>
              <a:bodyPr wrap="square" rtlCol="0">
                <a:spAutoFit/>
              </a:bodyPr>
              <a:lstStyle/>
              <a:p>
                <a:pPr algn="l"/>
                <a:r>
                  <a:rPr lang="en-US" sz="2400" dirty="0">
                    <a:solidFill>
                      <a:schemeClr val="bg2">
                        <a:lumMod val="50000"/>
                      </a:schemeClr>
                    </a:solidFill>
                  </a:rPr>
                  <a:t>Research: </a:t>
                </a:r>
                <a:r>
                  <a:rPr lang="en-US" sz="2400" dirty="0"/>
                  <a:t>Construct compatible </a:t>
                </a:r>
                <a:r>
                  <a:rPr lang="en-US" sz="2400" i="1" dirty="0"/>
                  <a:t>generalized</a:t>
                </a:r>
                <a:r>
                  <a:rPr lang="en-US" sz="2400" dirty="0"/>
                  <a:t> </a:t>
                </a:r>
                <a:r>
                  <a:rPr lang="en-US" sz="2400" i="1" dirty="0"/>
                  <a:t>cluster structures </a:t>
                </a:r>
                <a14:m>
                  <m:oMath xmlns:m="http://schemas.openxmlformats.org/officeDocument/2006/math">
                    <m:r>
                      <a:rPr lang="en-US" sz="2400" b="0" i="1" smtClean="0">
                        <a:latin typeface="Cambria Math" panose="02040503050406030204" pitchFamily="18" charset="0"/>
                      </a:rPr>
                      <m:t>𝒢𝒞</m:t>
                    </m:r>
                  </m:oMath>
                </a14:m>
                <a:r>
                  <a:rPr lang="en-US" sz="2400" dirty="0"/>
                  <a:t>.</a:t>
                </a:r>
              </a:p>
            </p:txBody>
          </p:sp>
        </mc:Choice>
        <mc:Fallback xmlns="">
          <p:sp>
            <p:nvSpPr>
              <p:cNvPr id="64" name="TextBox 63">
                <a:extLst>
                  <a:ext uri="{FF2B5EF4-FFF2-40B4-BE49-F238E27FC236}">
                    <a16:creationId xmlns:a16="http://schemas.microsoft.com/office/drawing/2014/main" id="{1E3000A4-6A4E-41C2-8D12-71CCACB12443}"/>
                  </a:ext>
                </a:extLst>
              </p:cNvPr>
              <p:cNvSpPr txBox="1">
                <a:spLocks noRot="1" noChangeAspect="1" noMove="1" noResize="1" noEditPoints="1" noAdjustHandles="1" noChangeArrowheads="1" noChangeShapeType="1" noTextEdit="1"/>
              </p:cNvSpPr>
              <p:nvPr/>
            </p:nvSpPr>
            <p:spPr>
              <a:xfrm>
                <a:off x="7129383" y="4394884"/>
                <a:ext cx="4555296" cy="830997"/>
              </a:xfrm>
              <a:prstGeom prst="rect">
                <a:avLst/>
              </a:prstGeom>
              <a:blipFill>
                <a:blip r:embed="rId16"/>
                <a:stretch>
                  <a:fillRect l="-2142" t="-5882" b="-16176"/>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81B39F8A-693C-4B13-866D-489270C7C98A}"/>
              </a:ext>
            </a:extLst>
          </p:cNvPr>
          <p:cNvSpPr txBox="1"/>
          <p:nvPr/>
        </p:nvSpPr>
        <p:spPr>
          <a:xfrm>
            <a:off x="7149253" y="5217700"/>
            <a:ext cx="3152851" cy="461665"/>
          </a:xfrm>
          <a:prstGeom prst="rect">
            <a:avLst/>
          </a:prstGeom>
          <a:noFill/>
        </p:spPr>
        <p:txBody>
          <a:bodyPr wrap="square" rtlCol="0">
            <a:spAutoFit/>
          </a:bodyPr>
          <a:lstStyle/>
          <a:p>
            <a:pPr algn="l"/>
            <a:r>
              <a:rPr lang="en-US" sz="2400" dirty="0"/>
              <a:t>We also require:</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87089437-E978-492D-B695-E7C924869C3C}"/>
                  </a:ext>
                </a:extLst>
              </p:cNvPr>
              <p:cNvSpPr txBox="1"/>
              <p:nvPr/>
            </p:nvSpPr>
            <p:spPr>
              <a:xfrm>
                <a:off x="7215090" y="5718791"/>
                <a:ext cx="3682675" cy="416845"/>
              </a:xfrm>
              <a:prstGeom prst="rect">
                <a:avLst/>
              </a:prstGeom>
              <a:noFill/>
            </p:spPr>
            <p:txBody>
              <a:bodyPr wrap="none" lIns="0" tIns="0" rIns="0" bIns="0" rtlCol="0">
                <a:spAutoFit/>
              </a:bodyPr>
              <a:lstStyle/>
              <a:p>
                <a:pPr algn="l"/>
                <a14:m>
                  <m:oMath xmlns:m="http://schemas.openxmlformats.org/officeDocument/2006/math">
                    <m:r>
                      <a:rPr lang="en-US" sz="2400" b="0" i="1" smtClean="0">
                        <a:latin typeface="Cambria Math" panose="02040503050406030204" pitchFamily="18" charset="0"/>
                      </a:rPr>
                      <m:t>𝒪</m:t>
                    </m:r>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oMath>
                </a14:m>
                <a:r>
                  <a:rPr lang="en-US" sz="2400" dirty="0"/>
                  <a:t> or </a:t>
                </a:r>
                <a14:m>
                  <m:oMath xmlns:m="http://schemas.openxmlformats.org/officeDocument/2006/math">
                    <m:r>
                      <a:rPr lang="en-US" sz="2400" b="0" i="1" smtClean="0">
                        <a:latin typeface="Cambria Math" panose="02040503050406030204" pitchFamily="18" charset="0"/>
                      </a:rPr>
                      <m:t>𝒪</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e>
                    </m:d>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𝒜</m:t>
                            </m:r>
                          </m:e>
                        </m:acc>
                      </m:e>
                      <m:sub>
                        <m:r>
                          <a:rPr lang="en-US" sz="2400" b="0" i="1" smtClean="0">
                            <a:latin typeface="Cambria Math" panose="02040503050406030204" pitchFamily="18" charset="0"/>
                          </a:rPr>
                          <m:t>ℂ</m:t>
                        </m:r>
                      </m:sub>
                    </m:sSub>
                    <m:r>
                      <a:rPr lang="en-US" sz="2400" b="0" i="1" smtClean="0">
                        <a:latin typeface="Cambria Math" panose="02040503050406030204" pitchFamily="18" charset="0"/>
                      </a:rPr>
                      <m:t>(</m:t>
                    </m:r>
                    <m:r>
                      <a:rPr lang="en-US" sz="2400" b="0" i="1" smtClean="0">
                        <a:latin typeface="Cambria Math" panose="02040503050406030204" pitchFamily="18" charset="0"/>
                      </a:rPr>
                      <m:t>𝒢𝒞</m:t>
                    </m:r>
                    <m:r>
                      <a:rPr lang="en-US" sz="2400" b="0" i="1" smtClean="0">
                        <a:latin typeface="Cambria Math" panose="02040503050406030204" pitchFamily="18" charset="0"/>
                      </a:rPr>
                      <m:t>)</m:t>
                    </m:r>
                  </m:oMath>
                </a14:m>
                <a:endParaRPr lang="en-US" sz="2400" dirty="0"/>
              </a:p>
            </p:txBody>
          </p:sp>
        </mc:Choice>
        <mc:Fallback xmlns="">
          <p:sp>
            <p:nvSpPr>
              <p:cNvPr id="66" name="TextBox 65">
                <a:extLst>
                  <a:ext uri="{FF2B5EF4-FFF2-40B4-BE49-F238E27FC236}">
                    <a16:creationId xmlns:a16="http://schemas.microsoft.com/office/drawing/2014/main" id="{87089437-E978-492D-B695-E7C924869C3C}"/>
                  </a:ext>
                </a:extLst>
              </p:cNvPr>
              <p:cNvSpPr txBox="1">
                <a:spLocks noRot="1" noChangeAspect="1" noMove="1" noResize="1" noEditPoints="1" noAdjustHandles="1" noChangeArrowheads="1" noChangeShapeType="1" noTextEdit="1"/>
              </p:cNvSpPr>
              <p:nvPr/>
            </p:nvSpPr>
            <p:spPr>
              <a:xfrm>
                <a:off x="7215090" y="5718791"/>
                <a:ext cx="3682675" cy="416845"/>
              </a:xfrm>
              <a:prstGeom prst="rect">
                <a:avLst/>
              </a:prstGeom>
              <a:blipFill>
                <a:blip r:embed="rId17"/>
                <a:stretch>
                  <a:fillRect t="-14493" b="-39130"/>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D17E0A3B-011B-4772-9076-5519D55A7F8F}"/>
              </a:ext>
            </a:extLst>
          </p:cNvPr>
          <p:cNvSpPr txBox="1"/>
          <p:nvPr/>
        </p:nvSpPr>
        <p:spPr>
          <a:xfrm>
            <a:off x="5181425" y="6204187"/>
            <a:ext cx="6960175" cy="400110"/>
          </a:xfrm>
          <a:prstGeom prst="rect">
            <a:avLst/>
          </a:prstGeom>
          <a:noFill/>
        </p:spPr>
        <p:txBody>
          <a:bodyPr wrap="none" rtlCol="0">
            <a:spAutoFit/>
          </a:bodyPr>
          <a:lstStyle/>
          <a:p>
            <a:pPr algn="l"/>
            <a:r>
              <a:rPr lang="en-US" sz="2000" dirty="0">
                <a:solidFill>
                  <a:schemeClr val="tx1">
                    <a:lumMod val="50000"/>
                    <a:lumOff val="50000"/>
                  </a:schemeClr>
                </a:solidFill>
              </a:rPr>
              <a:t>(Initiated by M. Gekhtman, M. Shapiro and A. Vainshtein in 2010)</a:t>
            </a:r>
          </a:p>
        </p:txBody>
      </p:sp>
    </p:spTree>
    <p:extLst>
      <p:ext uri="{BB962C8B-B14F-4D97-AF65-F5344CB8AC3E}">
        <p14:creationId xmlns:p14="http://schemas.microsoft.com/office/powerpoint/2010/main" val="1193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500"/>
                            </p:stCondLst>
                            <p:childTnLst>
                              <p:par>
                                <p:cTn id="20" presetID="10" presetClass="entr" presetSubtype="0" fill="hold" grpId="0" nodeType="afterEffect">
                                  <p:stCondLst>
                                    <p:cond delay="75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childTnLst>
                          </p:cTn>
                        </p:par>
                        <p:par>
                          <p:cTn id="73" fill="hold">
                            <p:stCondLst>
                              <p:cond delay="500"/>
                            </p:stCondLst>
                            <p:childTnLst>
                              <p:par>
                                <p:cTn id="74" presetID="10" presetClass="entr" presetSubtype="0" fill="hold" grpId="0" nodeType="afterEffect">
                                  <p:stCondLst>
                                    <p:cond delay="100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fade">
                                      <p:cBhvr>
                                        <p:cTn id="81" dur="500"/>
                                        <p:tgtEl>
                                          <p:spTgt spid="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fade">
                                      <p:cBhvr>
                                        <p:cTn id="95" dur="500"/>
                                        <p:tgtEl>
                                          <p:spTgt spid="6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500"/>
                                        <p:tgtEl>
                                          <p:spTgt spid="6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500"/>
                                        <p:tgtEl>
                                          <p:spTgt spid="6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fade">
                                      <p:cBhvr>
                                        <p:cTn id="10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4" grpId="0" animBg="1"/>
      <p:bldP spid="22" grpId="0"/>
      <p:bldP spid="23" grpId="0"/>
      <p:bldP spid="24" grpId="0"/>
      <p:bldP spid="25" grpId="0"/>
      <p:bldP spid="26" grpId="0"/>
      <p:bldP spid="27" grpId="0"/>
      <p:bldP spid="33" grpId="0"/>
      <p:bldP spid="34" grpId="0"/>
      <p:bldP spid="35" grpId="0"/>
      <p:bldP spid="37" grpId="0"/>
      <p:bldP spid="15" grpId="0"/>
      <p:bldP spid="44" grpId="0" animBg="1"/>
      <p:bldP spid="45" grpId="0" animBg="1"/>
      <p:bldP spid="46" grpId="0" animBg="1"/>
      <p:bldP spid="64" grpId="0"/>
      <p:bldP spid="65" grpId="0"/>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B54D5DC-609E-4C16-97BA-2450545A02C0}"/>
                  </a:ext>
                </a:extLst>
              </p:cNvPr>
              <p:cNvSpPr>
                <a:spLocks noGrp="1"/>
              </p:cNvSpPr>
              <p:nvPr>
                <p:ph type="title"/>
              </p:nvPr>
            </p:nvSpPr>
            <p:spPr>
              <a:xfrm>
                <a:off x="696310" y="223236"/>
                <a:ext cx="10515600" cy="722696"/>
              </a:xfrm>
            </p:spPr>
            <p:txBody>
              <a:bodyPr>
                <a:normAutofit/>
              </a:bodyPr>
              <a:lstStyle/>
              <a:p>
                <a:r>
                  <a:rPr lang="en-US" sz="4000" dirty="0"/>
                  <a:t>Sidenote: An extension of </a:t>
                </a:r>
                <a14:m>
                  <m:oMath xmlns:m="http://schemas.openxmlformats.org/officeDocument/2006/math">
                    <m:r>
                      <a:rPr lang="en-US" sz="4000" b="0" i="1" smtClean="0">
                        <a:latin typeface="Cambria Math" panose="02040503050406030204" pitchFamily="18" charset="0"/>
                      </a:rPr>
                      <m:t>𝛾</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Γ</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Γ</m:t>
                        </m:r>
                      </m:e>
                      <m:sub>
                        <m:r>
                          <a:rPr lang="en-US" sz="4000" b="0" i="1" smtClean="0">
                            <a:latin typeface="Cambria Math" panose="02040503050406030204" pitchFamily="18" charset="0"/>
                          </a:rPr>
                          <m:t>2</m:t>
                        </m:r>
                      </m:sub>
                    </m:sSub>
                  </m:oMath>
                </a14:m>
                <a:endParaRPr lang="en-US" sz="4000" dirty="0"/>
              </a:p>
            </p:txBody>
          </p:sp>
        </mc:Choice>
        <mc:Fallback xmlns="">
          <p:sp>
            <p:nvSpPr>
              <p:cNvPr id="2" name="Title 1">
                <a:extLst>
                  <a:ext uri="{FF2B5EF4-FFF2-40B4-BE49-F238E27FC236}">
                    <a16:creationId xmlns:a16="http://schemas.microsoft.com/office/drawing/2014/main" id="{EB54D5DC-609E-4C16-97BA-2450545A02C0}"/>
                  </a:ext>
                </a:extLst>
              </p:cNvPr>
              <p:cNvSpPr>
                <a:spLocks noGrp="1" noRot="1" noChangeAspect="1" noMove="1" noResize="1" noEditPoints="1" noAdjustHandles="1" noChangeArrowheads="1" noChangeShapeType="1" noTextEdit="1"/>
              </p:cNvSpPr>
              <p:nvPr>
                <p:ph type="title"/>
              </p:nvPr>
            </p:nvSpPr>
            <p:spPr>
              <a:xfrm>
                <a:off x="696310" y="223236"/>
                <a:ext cx="10515600" cy="722696"/>
              </a:xfrm>
              <a:blipFill>
                <a:blip r:embed="rId3"/>
                <a:stretch>
                  <a:fillRect l="-2029" t="-18644" b="-30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16F385B-9421-154B-5984-CD47931FCADC}"/>
                  </a:ext>
                </a:extLst>
              </p:cNvPr>
              <p:cNvSpPr txBox="1"/>
              <p:nvPr/>
            </p:nvSpPr>
            <p:spPr>
              <a:xfrm>
                <a:off x="1538597" y="1316042"/>
                <a:ext cx="3180551" cy="461665"/>
              </a:xfrm>
              <a:prstGeom prst="rect">
                <a:avLst/>
              </a:prstGeom>
              <a:noFill/>
            </p:spPr>
            <p:txBody>
              <a:bodyPr wrap="none" rtlCol="0">
                <a:spAutoFit/>
              </a:bodyPr>
              <a:lstStyle/>
              <a:p>
                <a14:m>
                  <m:oMath xmlns:m="http://schemas.openxmlformats.org/officeDocument/2006/math">
                    <m:r>
                      <a:rPr lang="en-US" sz="2400" b="0" i="1" smtClean="0">
                        <a:solidFill>
                          <a:schemeClr val="tx1"/>
                        </a:solidFill>
                        <a:latin typeface="Cambria Math" panose="02040503050406030204" pitchFamily="18" charset="0"/>
                      </a:rPr>
                      <m:t>𝔤</m:t>
                    </m:r>
                  </m:oMath>
                </a14:m>
                <a:r>
                  <a:rPr lang="en-US" sz="2400" dirty="0">
                    <a:solidFill>
                      <a:schemeClr val="tx1"/>
                    </a:solidFill>
                  </a:rPr>
                  <a:t> is the Lie algebra of </a:t>
                </a:r>
                <a14:m>
                  <m:oMath xmlns:m="http://schemas.openxmlformats.org/officeDocument/2006/math">
                    <m:r>
                      <a:rPr lang="en-US" sz="2400" b="0" i="1" smtClean="0">
                        <a:solidFill>
                          <a:schemeClr val="tx1"/>
                        </a:solidFill>
                        <a:latin typeface="Cambria Math" panose="02040503050406030204" pitchFamily="18" charset="0"/>
                      </a:rPr>
                      <m:t>𝐺</m:t>
                    </m:r>
                  </m:oMath>
                </a14:m>
                <a:r>
                  <a:rPr lang="en-US" sz="2400" dirty="0"/>
                  <a:t>,</a:t>
                </a:r>
              </a:p>
            </p:txBody>
          </p:sp>
        </mc:Choice>
        <mc:Fallback xmlns="">
          <p:sp>
            <p:nvSpPr>
              <p:cNvPr id="4" name="TextBox 3">
                <a:extLst>
                  <a:ext uri="{FF2B5EF4-FFF2-40B4-BE49-F238E27FC236}">
                    <a16:creationId xmlns:a16="http://schemas.microsoft.com/office/drawing/2014/main" id="{716F385B-9421-154B-5984-CD47931FCADC}"/>
                  </a:ext>
                </a:extLst>
              </p:cNvPr>
              <p:cNvSpPr txBox="1">
                <a:spLocks noRot="1" noChangeAspect="1" noMove="1" noResize="1" noEditPoints="1" noAdjustHandles="1" noChangeArrowheads="1" noChangeShapeType="1" noTextEdit="1"/>
              </p:cNvSpPr>
              <p:nvPr/>
            </p:nvSpPr>
            <p:spPr>
              <a:xfrm>
                <a:off x="1538597" y="1316042"/>
                <a:ext cx="3180551" cy="461665"/>
              </a:xfrm>
              <a:prstGeom prst="rect">
                <a:avLst/>
              </a:prstGeom>
              <a:blipFill>
                <a:blip r:embed="rId4"/>
                <a:stretch>
                  <a:fillRect l="-383" t="-10526" r="-191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B1DB19-7B9B-EB46-BD4D-FA287A9C503F}"/>
                  </a:ext>
                </a:extLst>
              </p:cNvPr>
              <p:cNvSpPr txBox="1"/>
              <p:nvPr/>
            </p:nvSpPr>
            <p:spPr>
              <a:xfrm>
                <a:off x="696310" y="945932"/>
                <a:ext cx="9522030" cy="461665"/>
              </a:xfrm>
              <a:prstGeom prst="rect">
                <a:avLst/>
              </a:prstGeom>
              <a:noFill/>
            </p:spPr>
            <p:txBody>
              <a:bodyPr wrap="none" rtlCol="0">
                <a:spAutoFit/>
              </a:bodyPr>
              <a:lstStyle/>
              <a:p>
                <a:r>
                  <a:rPr lang="en-US" sz="2400" dirty="0">
                    <a:solidFill>
                      <a:schemeClr val="bg2">
                        <a:lumMod val="50000"/>
                      </a:schemeClr>
                    </a:solidFill>
                  </a:rPr>
                  <a:t>Setup. </a:t>
                </a:r>
                <a14:m>
                  <m:oMath xmlns:m="http://schemas.openxmlformats.org/officeDocument/2006/math">
                    <m:r>
                      <a:rPr lang="en-US" sz="2400" b="0" i="1" smtClean="0">
                        <a:latin typeface="Cambria Math" panose="02040503050406030204" pitchFamily="18" charset="0"/>
                      </a:rPr>
                      <m:t>𝐺</m:t>
                    </m:r>
                  </m:oMath>
                </a14:m>
                <a:r>
                  <a:rPr lang="en-US" sz="2400" dirty="0"/>
                  <a:t> is a connected simply connected simple complex algebraic group, </a:t>
                </a:r>
              </a:p>
            </p:txBody>
          </p:sp>
        </mc:Choice>
        <mc:Fallback xmlns="">
          <p:sp>
            <p:nvSpPr>
              <p:cNvPr id="8" name="TextBox 7">
                <a:extLst>
                  <a:ext uri="{FF2B5EF4-FFF2-40B4-BE49-F238E27FC236}">
                    <a16:creationId xmlns:a16="http://schemas.microsoft.com/office/drawing/2014/main" id="{67B1DB19-7B9B-EB46-BD4D-FA287A9C503F}"/>
                  </a:ext>
                </a:extLst>
              </p:cNvPr>
              <p:cNvSpPr txBox="1">
                <a:spLocks noRot="1" noChangeAspect="1" noMove="1" noResize="1" noEditPoints="1" noAdjustHandles="1" noChangeArrowheads="1" noChangeShapeType="1" noTextEdit="1"/>
              </p:cNvSpPr>
              <p:nvPr/>
            </p:nvSpPr>
            <p:spPr>
              <a:xfrm>
                <a:off x="696310" y="945932"/>
                <a:ext cx="9522030" cy="461665"/>
              </a:xfrm>
              <a:prstGeom prst="rect">
                <a:avLst/>
              </a:prstGeom>
              <a:blipFill>
                <a:blip r:embed="rId5"/>
                <a:stretch>
                  <a:fillRect l="-96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32B5C9E-A7FD-7967-0D0E-1EDBE2A0BA57}"/>
                  </a:ext>
                </a:extLst>
              </p:cNvPr>
              <p:cNvSpPr txBox="1"/>
              <p:nvPr/>
            </p:nvSpPr>
            <p:spPr>
              <a:xfrm>
                <a:off x="4719148" y="1345674"/>
                <a:ext cx="2344039" cy="369332"/>
              </a:xfrm>
              <a:prstGeom prst="rect">
                <a:avLst/>
              </a:prstGeom>
              <a:noFill/>
            </p:spPr>
            <p:txBody>
              <a:bodyPr wrap="none" lIns="0" tIns="0" rIns="0" bIns="0" rtlCol="0">
                <a:spAutoFit/>
              </a:bodyPr>
              <a:lstStyle/>
              <a:p>
                <a:pPr algn="l"/>
                <a14:m>
                  <m:oMath xmlns:m="http://schemas.openxmlformats.org/officeDocument/2006/math">
                    <m:r>
                      <a:rPr lang="en-US" sz="2400" b="0" i="1" smtClean="0">
                        <a:latin typeface="Cambria Math" panose="02040503050406030204" pitchFamily="18" charset="0"/>
                      </a:rPr>
                      <m:t>𝔤</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oMath>
                </a14:m>
                <a:r>
                  <a:rPr lang="en-US" sz="2400" dirty="0"/>
                  <a:t>,</a:t>
                </a:r>
              </a:p>
            </p:txBody>
          </p:sp>
        </mc:Choice>
        <mc:Fallback xmlns="">
          <p:sp>
            <p:nvSpPr>
              <p:cNvPr id="10" name="TextBox 9">
                <a:extLst>
                  <a:ext uri="{FF2B5EF4-FFF2-40B4-BE49-F238E27FC236}">
                    <a16:creationId xmlns:a16="http://schemas.microsoft.com/office/drawing/2014/main" id="{332B5C9E-A7FD-7967-0D0E-1EDBE2A0BA57}"/>
                  </a:ext>
                </a:extLst>
              </p:cNvPr>
              <p:cNvSpPr txBox="1">
                <a:spLocks noRot="1" noChangeAspect="1" noMove="1" noResize="1" noEditPoints="1" noAdjustHandles="1" noChangeArrowheads="1" noChangeShapeType="1" noTextEdit="1"/>
              </p:cNvSpPr>
              <p:nvPr/>
            </p:nvSpPr>
            <p:spPr>
              <a:xfrm>
                <a:off x="4719148" y="1345674"/>
                <a:ext cx="2344039" cy="369332"/>
              </a:xfrm>
              <a:prstGeom prst="rect">
                <a:avLst/>
              </a:prstGeom>
              <a:blipFill>
                <a:blip r:embed="rId7"/>
                <a:stretch>
                  <a:fillRect l="-4416" t="-26667" r="-727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746B8B-BDC0-1DFE-B6FE-4B89EBE8585F}"/>
                  </a:ext>
                </a:extLst>
              </p:cNvPr>
              <p:cNvSpPr txBox="1"/>
              <p:nvPr/>
            </p:nvSpPr>
            <p:spPr>
              <a:xfrm>
                <a:off x="1585895" y="1755830"/>
                <a:ext cx="7866769" cy="377667"/>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 </a:t>
                </a:r>
                <a14:m>
                  <m:oMath xmlns:m="http://schemas.openxmlformats.org/officeDocument/2006/math">
                    <m:r>
                      <a:rPr lang="en-US" sz="2400" b="0" i="1" smtClean="0">
                        <a:latin typeface="Cambria Math" panose="02040503050406030204" pitchFamily="18" charset="0"/>
                      </a:rPr>
                      <m:t>ℋ</m:t>
                    </m:r>
                  </m:oMath>
                </a14:m>
                <a:r>
                  <a:rPr lang="en-US" sz="2400" dirty="0"/>
                  <a:t> connected subgroups of </a:t>
                </a:r>
                <a14:m>
                  <m:oMath xmlns:m="http://schemas.openxmlformats.org/officeDocument/2006/math">
                    <m:r>
                      <a:rPr lang="en-US" sz="2400" b="0" i="1" smtClean="0">
                        <a:latin typeface="Cambria Math" panose="02040503050406030204" pitchFamily="18" charset="0"/>
                      </a:rPr>
                      <m:t>𝐺</m:t>
                    </m:r>
                  </m:oMath>
                </a14:m>
                <a:r>
                  <a:rPr lang="en-US" sz="2400" dirty="0"/>
                  <a:t> that correspond to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oMath>
                </a14:m>
                <a:r>
                  <a:rPr lang="en-US" sz="2400" dirty="0"/>
                  <a:t> and </a:t>
                </a:r>
                <a14:m>
                  <m:oMath xmlns:m="http://schemas.openxmlformats.org/officeDocument/2006/math">
                    <m:r>
                      <a:rPr lang="en-US" sz="2400" b="0" i="1" smtClean="0">
                        <a:latin typeface="Cambria Math" panose="02040503050406030204" pitchFamily="18" charset="0"/>
                      </a:rPr>
                      <m:t>𝔥</m:t>
                    </m:r>
                  </m:oMath>
                </a14:m>
                <a:r>
                  <a:rPr lang="en-US" sz="2400" dirty="0"/>
                  <a:t>,</a:t>
                </a:r>
              </a:p>
            </p:txBody>
          </p:sp>
        </mc:Choice>
        <mc:Fallback xmlns="">
          <p:sp>
            <p:nvSpPr>
              <p:cNvPr id="11" name="TextBox 10">
                <a:extLst>
                  <a:ext uri="{FF2B5EF4-FFF2-40B4-BE49-F238E27FC236}">
                    <a16:creationId xmlns:a16="http://schemas.microsoft.com/office/drawing/2014/main" id="{5A746B8B-BDC0-1DFE-B6FE-4B89EBE8585F}"/>
                  </a:ext>
                </a:extLst>
              </p:cNvPr>
              <p:cNvSpPr txBox="1">
                <a:spLocks noRot="1" noChangeAspect="1" noMove="1" noResize="1" noEditPoints="1" noAdjustHandles="1" noChangeArrowheads="1" noChangeShapeType="1" noTextEdit="1"/>
              </p:cNvSpPr>
              <p:nvPr/>
            </p:nvSpPr>
            <p:spPr>
              <a:xfrm>
                <a:off x="1585895" y="1755830"/>
                <a:ext cx="7866769" cy="377667"/>
              </a:xfrm>
              <a:prstGeom prst="rect">
                <a:avLst/>
              </a:prstGeom>
              <a:blipFill>
                <a:blip r:embed="rId8"/>
                <a:stretch>
                  <a:fillRect l="-1317" t="-22581" r="-1394" b="-48387"/>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FC0BCF01-888F-1A13-466F-DEA61CD27611}"/>
              </a:ext>
            </a:extLst>
          </p:cNvPr>
          <p:cNvCxnSpPr/>
          <p:nvPr/>
        </p:nvCxnSpPr>
        <p:spPr>
          <a:xfrm>
            <a:off x="696310" y="2688021"/>
            <a:ext cx="10047890" cy="0"/>
          </a:xfrm>
          <a:prstGeom prst="line">
            <a:avLst/>
          </a:prstGeom>
          <a:ln w="190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563A22E-6B4D-405D-E449-2BCC8483EC4E}"/>
                  </a:ext>
                </a:extLst>
              </p:cNvPr>
              <p:cNvSpPr txBox="1"/>
              <p:nvPr/>
            </p:nvSpPr>
            <p:spPr>
              <a:xfrm>
                <a:off x="696310" y="2740057"/>
                <a:ext cx="6653040" cy="461665"/>
              </a:xfrm>
              <a:prstGeom prst="rect">
                <a:avLst/>
              </a:prstGeom>
              <a:noFill/>
            </p:spPr>
            <p:txBody>
              <a:bodyPr wrap="none" rtlCol="0">
                <a:spAutoFit/>
              </a:bodyPr>
              <a:lstStyle/>
              <a:p>
                <a:pPr algn="l"/>
                <a14:m>
                  <m:oMath xmlns:m="http://schemas.openxmlformats.org/officeDocument/2006/math">
                    <m:r>
                      <a:rPr lang="en-US" sz="2400" b="0" i="1" smtClean="0">
                        <a:latin typeface="Cambria Math" panose="02040503050406030204" pitchFamily="18" charset="0"/>
                      </a:rPr>
                      <m:t>𝛾</m:t>
                    </m:r>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oMath>
                </a14:m>
                <a:r>
                  <a:rPr lang="en-US" sz="2400" dirty="0"/>
                  <a:t> can be extended to a linear map </a:t>
                </a:r>
                <a14:m>
                  <m:oMath xmlns:m="http://schemas.openxmlformats.org/officeDocument/2006/math">
                    <m:r>
                      <a:rPr lang="en-US" sz="2400" b="0" i="1" smtClean="0">
                        <a:latin typeface="Cambria Math" panose="02040503050406030204" pitchFamily="18" charset="0"/>
                      </a:rPr>
                      <m:t>𝛾</m:t>
                    </m:r>
                    <m:r>
                      <a:rPr lang="en-US" sz="2400" b="0" i="1" smtClean="0">
                        <a:latin typeface="Cambria Math" panose="02040503050406030204" pitchFamily="18" charset="0"/>
                      </a:rPr>
                      <m:t>:</m:t>
                    </m:r>
                    <m:r>
                      <a:rPr lang="en-US" sz="2400" b="0" i="1" smtClean="0">
                        <a:latin typeface="Cambria Math" panose="02040503050406030204" pitchFamily="18" charset="0"/>
                      </a:rPr>
                      <m:t>𝔤</m:t>
                    </m:r>
                    <m:r>
                      <a:rPr lang="en-US" sz="2400" b="0" i="1" smtClean="0">
                        <a:latin typeface="Cambria Math" panose="02040503050406030204" pitchFamily="18" charset="0"/>
                      </a:rPr>
                      <m:t>→</m:t>
                    </m:r>
                    <m:r>
                      <a:rPr lang="en-US" sz="2400" b="0" i="1" smtClean="0">
                        <a:latin typeface="Cambria Math" panose="02040503050406030204" pitchFamily="18" charset="0"/>
                      </a:rPr>
                      <m:t>𝔤</m:t>
                    </m:r>
                  </m:oMath>
                </a14:m>
                <a:endParaRPr lang="en-US" sz="2400" dirty="0"/>
              </a:p>
            </p:txBody>
          </p:sp>
        </mc:Choice>
        <mc:Fallback xmlns="">
          <p:sp>
            <p:nvSpPr>
              <p:cNvPr id="14" name="TextBox 13">
                <a:extLst>
                  <a:ext uri="{FF2B5EF4-FFF2-40B4-BE49-F238E27FC236}">
                    <a16:creationId xmlns:a16="http://schemas.microsoft.com/office/drawing/2014/main" id="{F563A22E-6B4D-405D-E449-2BCC8483EC4E}"/>
                  </a:ext>
                </a:extLst>
              </p:cNvPr>
              <p:cNvSpPr txBox="1">
                <a:spLocks noRot="1" noChangeAspect="1" noMove="1" noResize="1" noEditPoints="1" noAdjustHandles="1" noChangeArrowheads="1" noChangeShapeType="1" noTextEdit="1"/>
              </p:cNvSpPr>
              <p:nvPr/>
            </p:nvSpPr>
            <p:spPr>
              <a:xfrm>
                <a:off x="696310" y="2740057"/>
                <a:ext cx="6653040" cy="461665"/>
              </a:xfrm>
              <a:prstGeom prst="rect">
                <a:avLst/>
              </a:prstGeom>
              <a:blipFill>
                <a:blip r:embed="rId9"/>
                <a:stretch>
                  <a:fillRect l="-18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43A50A3-860A-9422-DE7C-F5A6063E52E5}"/>
                  </a:ext>
                </a:extLst>
              </p:cNvPr>
              <p:cNvSpPr txBox="1"/>
              <p:nvPr/>
            </p:nvSpPr>
            <p:spPr>
              <a:xfrm>
                <a:off x="696310" y="3201722"/>
                <a:ext cx="8072274" cy="511807"/>
              </a:xfrm>
              <a:prstGeom prst="rect">
                <a:avLst/>
              </a:prstGeom>
              <a:noFill/>
            </p:spPr>
            <p:txBody>
              <a:bodyPr wrap="none" rtlCol="0">
                <a:spAutoFit/>
              </a:bodyPr>
              <a:lstStyle/>
              <a:p>
                <a:pPr algn="l"/>
                <a:r>
                  <a:rPr lang="en-US" sz="2400" dirty="0"/>
                  <a:t>The restrictions </a:t>
                </a:r>
                <a14:m>
                  <m:oMath xmlns:m="http://schemas.openxmlformats.org/officeDocument/2006/math">
                    <m:r>
                      <a:rPr lang="en-US" sz="2400" b="0" i="1" smtClean="0">
                        <a:latin typeface="Cambria Math" panose="02040503050406030204" pitchFamily="18" charset="0"/>
                      </a:rPr>
                      <m:t>𝛾</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a:latin typeface="Cambria Math" panose="02040503050406030204" pitchFamily="18" charset="0"/>
                              </a:rPr>
                              <m:t>​</m:t>
                            </m:r>
                          </m:e>
                        </m:d>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oMath>
                </a14:m>
                <a:r>
                  <a:rPr lang="en-US" sz="2400" dirty="0"/>
                  <a:t> are Lie algebra homomorphisms</a:t>
                </a:r>
              </a:p>
            </p:txBody>
          </p:sp>
        </mc:Choice>
        <mc:Fallback xmlns="">
          <p:sp>
            <p:nvSpPr>
              <p:cNvPr id="15" name="TextBox 14">
                <a:extLst>
                  <a:ext uri="{FF2B5EF4-FFF2-40B4-BE49-F238E27FC236}">
                    <a16:creationId xmlns:a16="http://schemas.microsoft.com/office/drawing/2014/main" id="{743A50A3-860A-9422-DE7C-F5A6063E52E5}"/>
                  </a:ext>
                </a:extLst>
              </p:cNvPr>
              <p:cNvSpPr txBox="1">
                <a:spLocks noRot="1" noChangeAspect="1" noMove="1" noResize="1" noEditPoints="1" noAdjustHandles="1" noChangeArrowheads="1" noChangeShapeType="1" noTextEdit="1"/>
              </p:cNvSpPr>
              <p:nvPr/>
            </p:nvSpPr>
            <p:spPr>
              <a:xfrm>
                <a:off x="696310" y="3201722"/>
                <a:ext cx="8072274" cy="511807"/>
              </a:xfrm>
              <a:prstGeom prst="rect">
                <a:avLst/>
              </a:prstGeom>
              <a:blipFill>
                <a:blip r:embed="rId10"/>
                <a:stretch>
                  <a:fillRect l="-1133" t="-116667" r="-151" b="-167857"/>
                </a:stretch>
              </a:blipFill>
            </p:spPr>
            <p:txBody>
              <a:bodyPr/>
              <a:lstStyle/>
              <a:p>
                <a:r>
                  <a:rPr lang="en-US">
                    <a:noFill/>
                  </a:rPr>
                  <a:t> </a:t>
                </a:r>
              </a:p>
            </p:txBody>
          </p:sp>
        </mc:Fallback>
      </mc:AlternateContent>
      <p:sp>
        <p:nvSpPr>
          <p:cNvPr id="17" name="Arrow: Right 16">
            <a:extLst>
              <a:ext uri="{FF2B5EF4-FFF2-40B4-BE49-F238E27FC236}">
                <a16:creationId xmlns:a16="http://schemas.microsoft.com/office/drawing/2014/main" id="{D20A4C42-F978-0818-E5F1-341D8DA787EC}"/>
              </a:ext>
            </a:extLst>
          </p:cNvPr>
          <p:cNvSpPr/>
          <p:nvPr/>
        </p:nvSpPr>
        <p:spPr>
          <a:xfrm>
            <a:off x="2048706" y="3820406"/>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E1411E3-A452-9DE7-8EBC-2D09F56DC64F}"/>
                  </a:ext>
                </a:extLst>
              </p:cNvPr>
              <p:cNvSpPr txBox="1"/>
              <p:nvPr/>
            </p:nvSpPr>
            <p:spPr>
              <a:xfrm>
                <a:off x="2875689" y="3713529"/>
                <a:ext cx="5690725" cy="470000"/>
              </a:xfrm>
              <a:prstGeom prst="rect">
                <a:avLst/>
              </a:prstGeom>
              <a:noFill/>
            </p:spPr>
            <p:txBody>
              <a:bodyPr wrap="none" rtlCol="0">
                <a:spAutoFit/>
              </a:bodyPr>
              <a:lstStyle/>
              <a:p>
                <a:pPr algn="l"/>
                <a:r>
                  <a:rPr lang="en-US" sz="2400" dirty="0"/>
                  <a:t>Get Lie group homomorphisms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𝒩</m:t>
                        </m:r>
                      </m:e>
                      <m:sub>
                        <m:r>
                          <a:rPr lang="en-US" sz="2400" b="0" i="1" dirty="0" smtClean="0">
                            <a:latin typeface="Cambria Math" panose="02040503050406030204" pitchFamily="18" charset="0"/>
                          </a:rPr>
                          <m:t>±</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𝒩</m:t>
                        </m:r>
                      </m:e>
                      <m:sub>
                        <m:r>
                          <a:rPr lang="en-US" sz="2400" b="0" i="1" dirty="0" smtClean="0">
                            <a:latin typeface="Cambria Math" panose="02040503050406030204" pitchFamily="18" charset="0"/>
                          </a:rPr>
                          <m:t>±</m:t>
                        </m:r>
                      </m:sub>
                    </m:sSub>
                  </m:oMath>
                </a14:m>
                <a:endParaRPr lang="en-US" sz="2400" dirty="0"/>
              </a:p>
            </p:txBody>
          </p:sp>
        </mc:Choice>
        <mc:Fallback>
          <p:sp>
            <p:nvSpPr>
              <p:cNvPr id="18" name="TextBox 17">
                <a:extLst>
                  <a:ext uri="{FF2B5EF4-FFF2-40B4-BE49-F238E27FC236}">
                    <a16:creationId xmlns:a16="http://schemas.microsoft.com/office/drawing/2014/main" id="{9E1411E3-A452-9DE7-8EBC-2D09F56DC64F}"/>
                  </a:ext>
                </a:extLst>
              </p:cNvPr>
              <p:cNvSpPr txBox="1">
                <a:spLocks noRot="1" noChangeAspect="1" noMove="1" noResize="1" noEditPoints="1" noAdjustHandles="1" noChangeArrowheads="1" noChangeShapeType="1" noTextEdit="1"/>
              </p:cNvSpPr>
              <p:nvPr/>
            </p:nvSpPr>
            <p:spPr>
              <a:xfrm>
                <a:off x="2875689" y="3713529"/>
                <a:ext cx="5690725" cy="470000"/>
              </a:xfrm>
              <a:prstGeom prst="rect">
                <a:avLst/>
              </a:prstGeom>
              <a:blipFill>
                <a:blip r:embed="rId11"/>
                <a:stretch>
                  <a:fillRect l="-1715"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C78E21C-AC47-29F7-F0D3-C6D52DC8E9B6}"/>
                  </a:ext>
                </a:extLst>
              </p:cNvPr>
              <p:cNvSpPr txBox="1"/>
              <p:nvPr/>
            </p:nvSpPr>
            <p:spPr>
              <a:xfrm>
                <a:off x="696310" y="4199278"/>
                <a:ext cx="5162311" cy="461665"/>
              </a:xfrm>
              <a:prstGeom prst="rect">
                <a:avLst/>
              </a:prstGeom>
              <a:noFill/>
            </p:spPr>
            <p:txBody>
              <a:bodyPr wrap="none" rtlCol="0">
                <a:spAutoFit/>
              </a:bodyPr>
              <a:lstStyle/>
              <a:p>
                <a:pPr algn="l"/>
                <a:r>
                  <a:rPr lang="en-US" sz="2400" dirty="0">
                    <a:solidFill>
                      <a:schemeClr val="bg2">
                        <a:lumMod val="50000"/>
                      </a:schemeClr>
                    </a:solidFill>
                  </a:rPr>
                  <a:t>Example. </a:t>
                </a:r>
                <a14:m>
                  <m:oMath xmlns:m="http://schemas.openxmlformats.org/officeDocument/2006/math">
                    <m:r>
                      <a:rPr lang="en-US" sz="2400" b="0" i="1" dirty="0" smtClean="0">
                        <a:latin typeface="Cambria Math" panose="02040503050406030204" pitchFamily="18" charset="0"/>
                      </a:rPr>
                      <m:t>𝔤</m:t>
                    </m:r>
                    <m:r>
                      <a:rPr lang="en-US" sz="2400" b="0" i="1" dirty="0" smtClean="0">
                        <a:latin typeface="Cambria Math" panose="02040503050406030204" pitchFamily="18" charset="0"/>
                      </a:rPr>
                      <m:t>=</m:t>
                    </m:r>
                    <m:r>
                      <m:rPr>
                        <m:sty m:val="p"/>
                      </m:rPr>
                      <a:rPr lang="en-US" sz="2400" b="0" i="0" dirty="0" smtClean="0">
                        <a:latin typeface="Cambria Math" panose="02040503050406030204" pitchFamily="18" charset="0"/>
                      </a:rPr>
                      <m:t>g</m:t>
                    </m:r>
                    <m:sSub>
                      <m:sSubPr>
                        <m:ctrlPr>
                          <a:rPr lang="en-US" sz="2400" b="0" i="1" dirty="0" smtClean="0">
                            <a:latin typeface="Cambria Math" panose="02040503050406030204" pitchFamily="18" charset="0"/>
                          </a:rPr>
                        </m:ctrlPr>
                      </m:sSubPr>
                      <m:e>
                        <m:r>
                          <m:rPr>
                            <m:sty m:val="p"/>
                          </m:rPr>
                          <a:rPr lang="en-US" sz="2400" b="0" i="0" dirty="0" smtClean="0">
                            <a:latin typeface="Cambria Math" panose="02040503050406030204" pitchFamily="18" charset="0"/>
                          </a:rPr>
                          <m:t>l</m:t>
                        </m:r>
                      </m:e>
                      <m:sub>
                        <m:r>
                          <a:rPr lang="en-US" sz="2400" b="0" i="1" dirty="0" smtClean="0">
                            <a:latin typeface="Cambria Math" panose="02040503050406030204" pitchFamily="18" charset="0"/>
                          </a:rPr>
                          <m:t>6</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ℂ</m:t>
                    </m:r>
                    <m:r>
                      <a:rPr lang="en-US" sz="2400" b="0" i="1" dirty="0" smtClean="0">
                        <a:latin typeface="Cambria Math" panose="02040503050406030204" pitchFamily="18" charset="0"/>
                      </a:rPr>
                      <m:t>)</m:t>
                    </m:r>
                  </m:oMath>
                </a14:m>
                <a:r>
                  <a:rPr lang="en-US" sz="2400" dirty="0"/>
                  <a:t>, </a:t>
                </a:r>
                <a14:m>
                  <m:oMath xmlns:m="http://schemas.openxmlformats.org/officeDocument/2006/math">
                    <m:r>
                      <a:rPr lang="en-US" sz="2400" b="1" i="0" dirty="0" smtClean="0">
                        <a:latin typeface="Cambria Math" panose="02040503050406030204" pitchFamily="18" charset="0"/>
                      </a:rPr>
                      <m:t>𝚪</m:t>
                    </m:r>
                  </m:oMath>
                </a14:m>
                <a:r>
                  <a:rPr lang="en-US" sz="2400" dirty="0"/>
                  <a:t> as on the graph.</a:t>
                </a:r>
              </a:p>
            </p:txBody>
          </p:sp>
        </mc:Choice>
        <mc:Fallback xmlns="">
          <p:sp>
            <p:nvSpPr>
              <p:cNvPr id="19" name="TextBox 18">
                <a:extLst>
                  <a:ext uri="{FF2B5EF4-FFF2-40B4-BE49-F238E27FC236}">
                    <a16:creationId xmlns:a16="http://schemas.microsoft.com/office/drawing/2014/main" id="{BC78E21C-AC47-29F7-F0D3-C6D52DC8E9B6}"/>
                  </a:ext>
                </a:extLst>
              </p:cNvPr>
              <p:cNvSpPr txBox="1">
                <a:spLocks noRot="1" noChangeAspect="1" noMove="1" noResize="1" noEditPoints="1" noAdjustHandles="1" noChangeArrowheads="1" noChangeShapeType="1" noTextEdit="1"/>
              </p:cNvSpPr>
              <p:nvPr/>
            </p:nvSpPr>
            <p:spPr>
              <a:xfrm>
                <a:off x="696310" y="4199278"/>
                <a:ext cx="5162311" cy="461665"/>
              </a:xfrm>
              <a:prstGeom prst="rect">
                <a:avLst/>
              </a:prstGeom>
              <a:blipFill>
                <a:blip r:embed="rId12"/>
                <a:stretch>
                  <a:fillRect l="-1771" t="-10526" r="-826" b="-2894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F8AE5C9-8A80-FF35-9CD4-6326597F09ED}"/>
              </a:ext>
            </a:extLst>
          </p:cNvPr>
          <p:cNvSpPr txBox="1"/>
          <p:nvPr/>
        </p:nvSpPr>
        <p:spPr>
          <a:xfrm>
            <a:off x="8890226" y="2705499"/>
            <a:ext cx="2605464" cy="707886"/>
          </a:xfrm>
          <a:prstGeom prst="rect">
            <a:avLst/>
          </a:prstGeom>
          <a:noFill/>
        </p:spPr>
        <p:txBody>
          <a:bodyPr wrap="square" rtlCol="0">
            <a:spAutoFit/>
          </a:bodyPr>
          <a:lstStyle/>
          <a:p>
            <a:pPr algn="l"/>
            <a:r>
              <a:rPr lang="en-US" sz="2000" dirty="0">
                <a:solidFill>
                  <a:schemeClr val="tx1">
                    <a:lumMod val="50000"/>
                    <a:lumOff val="50000"/>
                  </a:schemeClr>
                </a:solidFill>
              </a:rPr>
              <a:t>(a precise construction is in the papers)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F22F90D-655E-566D-AF71-D2FF449B472E}"/>
                  </a:ext>
                </a:extLst>
              </p:cNvPr>
              <p:cNvSpPr txBox="1"/>
              <p:nvPr/>
            </p:nvSpPr>
            <p:spPr>
              <a:xfrm>
                <a:off x="4220557" y="4723915"/>
                <a:ext cx="7515712" cy="15431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𝛾</m:t>
                      </m:r>
                      <m:d>
                        <m:dPr>
                          <m:begChr m:val="["/>
                          <m:endChr m:val="]"/>
                          <m:ctrlPr>
                            <a:rPr lang="en-US" sz="2400" b="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sSubSup>
                                  <m:sSubSupPr>
                                    <m:ctrlPr>
                                      <a:rPr lang="en-US" sz="2400" b="0" i="1" smtClean="0">
                                        <a:solidFill>
                                          <a:schemeClr val="bg2">
                                            <a:lumMod val="50000"/>
                                          </a:schemeClr>
                                        </a:solidFill>
                                        <a:latin typeface="Cambria Math" panose="02040503050406030204" pitchFamily="18" charset="0"/>
                                      </a:rPr>
                                    </m:ctrlPr>
                                  </m:sSubSupPr>
                                  <m:e>
                                    <m:r>
                                      <m:rPr>
                                        <m:brk m:alnAt="7"/>
                                      </m:rPr>
                                      <a:rPr lang="en-US" sz="2400" b="0" i="1" smtClean="0">
                                        <a:solidFill>
                                          <a:schemeClr val="bg2">
                                            <a:lumMod val="50000"/>
                                          </a:schemeClr>
                                        </a:solidFill>
                                        <a:latin typeface="Cambria Math" panose="02040503050406030204" pitchFamily="18" charset="0"/>
                                      </a:rPr>
                                      <m:t>𝑋</m:t>
                                    </m:r>
                                  </m:e>
                                  <m:sub>
                                    <m:d>
                                      <m:dPr>
                                        <m:begChr m:val="["/>
                                        <m:endChr m:val="]"/>
                                        <m:ctrlPr>
                                          <a:rPr lang="en-US" sz="2400" b="0" i="1" smtClean="0">
                                            <a:solidFill>
                                              <a:schemeClr val="bg2">
                                                <a:lumMod val="50000"/>
                                              </a:schemeClr>
                                            </a:solidFill>
                                            <a:latin typeface="Cambria Math" panose="02040503050406030204" pitchFamily="18" charset="0"/>
                                          </a:rPr>
                                        </m:ctrlPr>
                                      </m:dPr>
                                      <m:e>
                                        <m:r>
                                          <m:rPr>
                                            <m:brk m:alnAt="7"/>
                                          </m:rPr>
                                          <a:rPr lang="en-US" sz="2400" b="0" i="1" smtClean="0">
                                            <a:solidFill>
                                              <a:schemeClr val="bg2">
                                                <a:lumMod val="50000"/>
                                              </a:schemeClr>
                                            </a:solidFill>
                                            <a:latin typeface="Cambria Math" panose="02040503050406030204" pitchFamily="18" charset="0"/>
                                          </a:rPr>
                                          <m:t>1</m:t>
                                        </m:r>
                                        <m:r>
                                          <a:rPr lang="en-US" sz="2400" b="0" i="1" smtClean="0">
                                            <a:solidFill>
                                              <a:schemeClr val="bg2">
                                                <a:lumMod val="50000"/>
                                              </a:schemeClr>
                                            </a:solidFill>
                                            <a:latin typeface="Cambria Math" panose="02040503050406030204" pitchFamily="18" charset="0"/>
                                          </a:rPr>
                                          <m:t>,3</m:t>
                                        </m:r>
                                      </m:e>
                                    </m:d>
                                  </m:sub>
                                  <m:sup>
                                    <m:d>
                                      <m:dPr>
                                        <m:begChr m:val="["/>
                                        <m:endChr m:val="]"/>
                                        <m:ctrlPr>
                                          <a:rPr lang="en-US" sz="2400" b="0" i="1" smtClean="0">
                                            <a:solidFill>
                                              <a:schemeClr val="bg2">
                                                <a:lumMod val="50000"/>
                                              </a:schemeClr>
                                            </a:solidFill>
                                            <a:latin typeface="Cambria Math" panose="02040503050406030204" pitchFamily="18" charset="0"/>
                                          </a:rPr>
                                        </m:ctrlPr>
                                      </m:dPr>
                                      <m:e>
                                        <m:r>
                                          <m:rPr>
                                            <m:brk m:alnAt="7"/>
                                          </m:rPr>
                                          <a:rPr lang="en-US" sz="2400" b="0" i="1" smtClean="0">
                                            <a:solidFill>
                                              <a:schemeClr val="bg2">
                                                <a:lumMod val="50000"/>
                                              </a:schemeClr>
                                            </a:solidFill>
                                            <a:latin typeface="Cambria Math" panose="02040503050406030204" pitchFamily="18" charset="0"/>
                                          </a:rPr>
                                          <m:t>1</m:t>
                                        </m:r>
                                        <m:r>
                                          <a:rPr lang="en-US" sz="2400" b="0" i="1" smtClean="0">
                                            <a:solidFill>
                                              <a:schemeClr val="bg2">
                                                <a:lumMod val="50000"/>
                                              </a:schemeClr>
                                            </a:solidFill>
                                            <a:latin typeface="Cambria Math" panose="02040503050406030204" pitchFamily="18" charset="0"/>
                                          </a:rPr>
                                          <m:t>,3</m:t>
                                        </m:r>
                                      </m:e>
                                    </m:d>
                                  </m:sup>
                                </m:sSubSup>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sSubSup>
                                  <m:sSubSupPr>
                                    <m:ctrlPr>
                                      <a:rPr lang="en-US" sz="2400" b="0" i="1" smtClean="0">
                                        <a:solidFill>
                                          <a:schemeClr val="accent5"/>
                                        </a:solidFill>
                                        <a:latin typeface="Cambria Math" panose="02040503050406030204" pitchFamily="18" charset="0"/>
                                      </a:rPr>
                                    </m:ctrlPr>
                                  </m:sSubSupPr>
                                  <m:e>
                                    <m:r>
                                      <a:rPr lang="en-US" sz="2400" b="0" i="1" smtClean="0">
                                        <a:solidFill>
                                          <a:schemeClr val="accent5"/>
                                        </a:solidFill>
                                        <a:latin typeface="Cambria Math" panose="02040503050406030204" pitchFamily="18" charset="0"/>
                                      </a:rPr>
                                      <m:t>𝑋</m:t>
                                    </m:r>
                                  </m:e>
                                  <m:sub>
                                    <m:d>
                                      <m:dPr>
                                        <m:begChr m:val="["/>
                                        <m:endChr m:val="]"/>
                                        <m:ctrlPr>
                                          <a:rPr lang="en-US" sz="2400" b="0" i="1" smtClean="0">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4,5</m:t>
                                        </m:r>
                                      </m:e>
                                    </m:d>
                                  </m:sub>
                                  <m:sup>
                                    <m:d>
                                      <m:dPr>
                                        <m:begChr m:val="["/>
                                        <m:endChr m:val="]"/>
                                        <m:ctrlPr>
                                          <a:rPr lang="en-US" sz="2400" b="0" i="1" smtClean="0">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4,5</m:t>
                                        </m:r>
                                      </m:e>
                                    </m:d>
                                  </m:sup>
                                </m:sSubSup>
                              </m:e>
                              <m:e>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Sup>
                                  <m:sSubSupPr>
                                    <m:ctrlPr>
                                      <a:rPr lang="en-US" sz="2400" i="1">
                                        <a:solidFill>
                                          <a:schemeClr val="accent5"/>
                                        </a:solidFill>
                                        <a:latin typeface="Cambria Math" panose="02040503050406030204" pitchFamily="18" charset="0"/>
                                      </a:rPr>
                                    </m:ctrlPr>
                                  </m:sSubSupPr>
                                  <m:e>
                                    <m:r>
                                      <a:rPr lang="en-US" sz="2400" i="1">
                                        <a:solidFill>
                                          <a:schemeClr val="accent5"/>
                                        </a:solidFill>
                                        <a:latin typeface="Cambria Math" panose="02040503050406030204" pitchFamily="18" charset="0"/>
                                      </a:rPr>
                                      <m:t>𝑋</m:t>
                                    </m:r>
                                  </m:e>
                                  <m:sub>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4,5</m:t>
                                        </m:r>
                                      </m:e>
                                    </m:d>
                                  </m:sub>
                                  <m:sup>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4,5</m:t>
                                        </m:r>
                                      </m:e>
                                    </m:d>
                                  </m:sup>
                                </m:sSubSup>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𝑊</m:t>
                                    </m:r>
                                  </m:e>
                                  <m:sub>
                                    <m:r>
                                      <a:rPr lang="en-US" sz="2400" b="0" i="1" smtClean="0">
                                        <a:solidFill>
                                          <a:schemeClr val="bg2">
                                            <a:lumMod val="50000"/>
                                          </a:schemeClr>
                                        </a:solidFill>
                                        <a:latin typeface="Cambria Math" panose="02040503050406030204" pitchFamily="18" charset="0"/>
                                      </a:rPr>
                                      <m:t>0</m:t>
                                    </m:r>
                                  </m:sub>
                                </m:sSub>
                                <m:d>
                                  <m:dPr>
                                    <m:ctrlPr>
                                      <a:rPr lang="en-US" sz="2400" b="0" i="1" smtClean="0">
                                        <a:solidFill>
                                          <a:schemeClr val="bg2">
                                            <a:lumMod val="50000"/>
                                          </a:schemeClr>
                                        </a:solidFill>
                                        <a:latin typeface="Cambria Math" panose="02040503050406030204" pitchFamily="18" charset="0"/>
                                      </a:rPr>
                                    </m:ctrlPr>
                                  </m:dPr>
                                  <m:e>
                                    <m:r>
                                      <a:rPr lang="en-US" sz="2400" b="0" i="1" smtClean="0">
                                        <a:solidFill>
                                          <a:schemeClr val="bg2">
                                            <a:lumMod val="50000"/>
                                          </a:schemeClr>
                                        </a:solidFill>
                                        <a:latin typeface="Cambria Math" panose="02040503050406030204" pitchFamily="18" charset="0"/>
                                      </a:rPr>
                                      <m:t>−</m:t>
                                    </m:r>
                                    <m:sSup>
                                      <m:sSupPr>
                                        <m:ctrlPr>
                                          <a:rPr lang="en-US" sz="2400" b="0" i="1" smtClean="0">
                                            <a:solidFill>
                                              <a:schemeClr val="bg2">
                                                <a:lumMod val="50000"/>
                                              </a:schemeClr>
                                            </a:solidFill>
                                            <a:latin typeface="Cambria Math" panose="02040503050406030204" pitchFamily="18" charset="0"/>
                                          </a:rPr>
                                        </m:ctrlPr>
                                      </m:sSupPr>
                                      <m:e>
                                        <m:d>
                                          <m:dPr>
                                            <m:begChr m:val="["/>
                                            <m:endChr m:val="]"/>
                                            <m:ctrlPr>
                                              <a:rPr lang="en-US" sz="2400" b="0" i="1" smtClean="0">
                                                <a:solidFill>
                                                  <a:schemeClr val="bg2">
                                                    <a:lumMod val="50000"/>
                                                  </a:schemeClr>
                                                </a:solidFill>
                                                <a:latin typeface="Cambria Math" panose="02040503050406030204" pitchFamily="18" charset="0"/>
                                              </a:rPr>
                                            </m:ctrlPr>
                                          </m:dPr>
                                          <m:e>
                                            <m:sSubSup>
                                              <m:sSubSupPr>
                                                <m:ctrlPr>
                                                  <a:rPr lang="en-US" sz="2400" b="0" i="1" smtClean="0">
                                                    <a:solidFill>
                                                      <a:schemeClr val="bg2">
                                                        <a:lumMod val="50000"/>
                                                      </a:schemeClr>
                                                    </a:solidFill>
                                                    <a:latin typeface="Cambria Math" panose="02040503050406030204" pitchFamily="18" charset="0"/>
                                                  </a:rPr>
                                                </m:ctrlPr>
                                              </m:sSubSupPr>
                                              <m:e>
                                                <m:r>
                                                  <a:rPr lang="en-US" sz="2400" b="0" i="1" smtClean="0">
                                                    <a:solidFill>
                                                      <a:schemeClr val="bg2">
                                                        <a:lumMod val="50000"/>
                                                      </a:schemeClr>
                                                    </a:solidFill>
                                                    <a:latin typeface="Cambria Math" panose="02040503050406030204" pitchFamily="18" charset="0"/>
                                                  </a:rPr>
                                                  <m:t>𝑋</m:t>
                                                </m:r>
                                              </m:e>
                                              <m:sub>
                                                <m:d>
                                                  <m:dPr>
                                                    <m:begChr m:val="["/>
                                                    <m:endChr m:val="]"/>
                                                    <m:ctrlPr>
                                                      <a:rPr lang="en-US" sz="2400" b="0" i="1" smtClean="0">
                                                        <a:solidFill>
                                                          <a:schemeClr val="bg2">
                                                            <a:lumMod val="50000"/>
                                                          </a:schemeClr>
                                                        </a:solidFill>
                                                        <a:latin typeface="Cambria Math" panose="02040503050406030204" pitchFamily="18" charset="0"/>
                                                      </a:rPr>
                                                    </m:ctrlPr>
                                                  </m:dPr>
                                                  <m:e>
                                                    <m:r>
                                                      <a:rPr lang="en-US" sz="2400" b="0" i="1" smtClean="0">
                                                        <a:solidFill>
                                                          <a:schemeClr val="bg2">
                                                            <a:lumMod val="50000"/>
                                                          </a:schemeClr>
                                                        </a:solidFill>
                                                        <a:latin typeface="Cambria Math" panose="02040503050406030204" pitchFamily="18" charset="0"/>
                                                      </a:rPr>
                                                      <m:t>1,3</m:t>
                                                    </m:r>
                                                  </m:e>
                                                </m:d>
                                              </m:sub>
                                              <m:sup>
                                                <m:d>
                                                  <m:dPr>
                                                    <m:begChr m:val="["/>
                                                    <m:endChr m:val="]"/>
                                                    <m:ctrlPr>
                                                      <a:rPr lang="en-US" sz="2400" b="0" i="1" smtClean="0">
                                                        <a:solidFill>
                                                          <a:schemeClr val="bg2">
                                                            <a:lumMod val="50000"/>
                                                          </a:schemeClr>
                                                        </a:solidFill>
                                                        <a:latin typeface="Cambria Math" panose="02040503050406030204" pitchFamily="18" charset="0"/>
                                                      </a:rPr>
                                                    </m:ctrlPr>
                                                  </m:dPr>
                                                  <m:e>
                                                    <m:r>
                                                      <a:rPr lang="en-US" sz="2400" b="0" i="1" smtClean="0">
                                                        <a:solidFill>
                                                          <a:schemeClr val="bg2">
                                                            <a:lumMod val="50000"/>
                                                          </a:schemeClr>
                                                        </a:solidFill>
                                                        <a:latin typeface="Cambria Math" panose="02040503050406030204" pitchFamily="18" charset="0"/>
                                                      </a:rPr>
                                                      <m:t>1,3</m:t>
                                                    </m:r>
                                                  </m:e>
                                                </m:d>
                                              </m:sup>
                                            </m:sSubSup>
                                          </m:e>
                                        </m:d>
                                      </m:e>
                                      <m:sup>
                                        <m:r>
                                          <a:rPr lang="en-US" sz="2400" b="0" i="1" smtClean="0">
                                            <a:solidFill>
                                              <a:schemeClr val="bg2">
                                                <a:lumMod val="50000"/>
                                              </a:schemeClr>
                                            </a:solidFill>
                                            <a:latin typeface="Cambria Math" panose="02040503050406030204" pitchFamily="18" charset="0"/>
                                          </a:rPr>
                                          <m:t>𝑡</m:t>
                                        </m:r>
                                      </m:sup>
                                    </m:sSup>
                                  </m:e>
                                </m:d>
                                <m:sSubSup>
                                  <m:sSubSupPr>
                                    <m:ctrlPr>
                                      <a:rPr lang="en-US" sz="2400" b="0" i="1" smtClean="0">
                                        <a:solidFill>
                                          <a:schemeClr val="bg2">
                                            <a:lumMod val="50000"/>
                                          </a:schemeClr>
                                        </a:solidFill>
                                        <a:latin typeface="Cambria Math" panose="02040503050406030204" pitchFamily="18" charset="0"/>
                                      </a:rPr>
                                    </m:ctrlPr>
                                  </m:sSubSupPr>
                                  <m:e>
                                    <m:r>
                                      <a:rPr lang="en-US" sz="2400" b="0" i="1" smtClean="0">
                                        <a:solidFill>
                                          <a:schemeClr val="bg2">
                                            <a:lumMod val="50000"/>
                                          </a:schemeClr>
                                        </a:solidFill>
                                        <a:latin typeface="Cambria Math" panose="02040503050406030204" pitchFamily="18" charset="0"/>
                                      </a:rPr>
                                      <m:t>𝑊</m:t>
                                    </m:r>
                                  </m:e>
                                  <m:sub>
                                    <m:r>
                                      <a:rPr lang="en-US" sz="2400" b="0" i="1" smtClean="0">
                                        <a:solidFill>
                                          <a:schemeClr val="bg2">
                                            <a:lumMod val="50000"/>
                                          </a:schemeClr>
                                        </a:solidFill>
                                        <a:latin typeface="Cambria Math" panose="02040503050406030204" pitchFamily="18" charset="0"/>
                                      </a:rPr>
                                      <m:t>0</m:t>
                                    </m:r>
                                  </m:sub>
                                  <m:sup>
                                    <m:r>
                                      <a:rPr lang="en-US" sz="2400" b="0" i="1" smtClean="0">
                                        <a:solidFill>
                                          <a:schemeClr val="bg2">
                                            <a:lumMod val="50000"/>
                                          </a:schemeClr>
                                        </a:solidFill>
                                        <a:latin typeface="Cambria Math" panose="02040503050406030204" pitchFamily="18" charset="0"/>
                                      </a:rPr>
                                      <m:t>−1</m:t>
                                    </m:r>
                                  </m:sup>
                                </m:sSubSup>
                              </m:e>
                            </m:mr>
                          </m:m>
                        </m:e>
                      </m:d>
                    </m:oMath>
                  </m:oMathPara>
                </a14:m>
                <a:endParaRPr lang="en-US" sz="2400" dirty="0"/>
              </a:p>
            </p:txBody>
          </p:sp>
        </mc:Choice>
        <mc:Fallback xmlns="">
          <p:sp>
            <p:nvSpPr>
              <p:cNvPr id="23" name="TextBox 22">
                <a:extLst>
                  <a:ext uri="{FF2B5EF4-FFF2-40B4-BE49-F238E27FC236}">
                    <a16:creationId xmlns:a16="http://schemas.microsoft.com/office/drawing/2014/main" id="{FF22F90D-655E-566D-AF71-D2FF449B472E}"/>
                  </a:ext>
                </a:extLst>
              </p:cNvPr>
              <p:cNvSpPr txBox="1">
                <a:spLocks noRot="1" noChangeAspect="1" noMove="1" noResize="1" noEditPoints="1" noAdjustHandles="1" noChangeArrowheads="1" noChangeShapeType="1" noTextEdit="1"/>
              </p:cNvSpPr>
              <p:nvPr/>
            </p:nvSpPr>
            <p:spPr>
              <a:xfrm>
                <a:off x="4220557" y="4723915"/>
                <a:ext cx="7515712" cy="154311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FB469B7-DFD7-7C69-94F3-270B9170199A}"/>
                  </a:ext>
                </a:extLst>
              </p:cNvPr>
              <p:cNvSpPr txBox="1"/>
              <p:nvPr/>
            </p:nvSpPr>
            <p:spPr>
              <a:xfrm>
                <a:off x="4775292" y="6116042"/>
                <a:ext cx="189930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6</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ℂ</m:t>
                          </m:r>
                        </m:e>
                      </m:d>
                      <m:r>
                        <a:rPr lang="en-US" sz="2400" b="0" i="1" smtClean="0">
                          <a:latin typeface="Cambria Math" panose="02040503050406030204" pitchFamily="18" charset="0"/>
                        </a:rPr>
                        <m:t>)</m:t>
                      </m:r>
                    </m:oMath>
                  </m:oMathPara>
                </a14:m>
                <a:endParaRPr lang="en-US" sz="2400" dirty="0"/>
              </a:p>
            </p:txBody>
          </p:sp>
        </mc:Choice>
        <mc:Fallback xmlns="">
          <p:sp>
            <p:nvSpPr>
              <p:cNvPr id="46" name="TextBox 45">
                <a:extLst>
                  <a:ext uri="{FF2B5EF4-FFF2-40B4-BE49-F238E27FC236}">
                    <a16:creationId xmlns:a16="http://schemas.microsoft.com/office/drawing/2014/main" id="{6FB469B7-DFD7-7C69-94F3-270B9170199A}"/>
                  </a:ext>
                </a:extLst>
              </p:cNvPr>
              <p:cNvSpPr txBox="1">
                <a:spLocks noRot="1" noChangeAspect="1" noMove="1" noResize="1" noEditPoints="1" noAdjustHandles="1" noChangeArrowheads="1" noChangeShapeType="1" noTextEdit="1"/>
              </p:cNvSpPr>
              <p:nvPr/>
            </p:nvSpPr>
            <p:spPr>
              <a:xfrm>
                <a:off x="4775292" y="6116042"/>
                <a:ext cx="1899302" cy="461665"/>
              </a:xfrm>
              <a:prstGeom prst="rect">
                <a:avLst/>
              </a:prstGeom>
              <a:blipFill>
                <a:blip r:embed="rId17"/>
                <a:stretch>
                  <a:fillRect l="-321" r="-641" b="-1710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0C68A4A-A72F-5633-E651-C25C86BF337D}"/>
              </a:ext>
            </a:extLst>
          </p:cNvPr>
          <p:cNvGrpSpPr/>
          <p:nvPr/>
        </p:nvGrpSpPr>
        <p:grpSpPr>
          <a:xfrm>
            <a:off x="912299" y="4905545"/>
            <a:ext cx="2753621" cy="1108356"/>
            <a:chOff x="912299" y="4905545"/>
            <a:chExt cx="2753621" cy="1108356"/>
          </a:xfrm>
        </p:grpSpPr>
        <p:cxnSp>
          <p:nvCxnSpPr>
            <p:cNvPr id="24" name="Straight Arrow Connector 23">
              <a:extLst>
                <a:ext uri="{FF2B5EF4-FFF2-40B4-BE49-F238E27FC236}">
                  <a16:creationId xmlns:a16="http://schemas.microsoft.com/office/drawing/2014/main" id="{9D9E1FCE-7B00-94E0-A9F2-C03271D7D7A3}"/>
                </a:ext>
              </a:extLst>
            </p:cNvPr>
            <p:cNvCxnSpPr>
              <a:cxnSpLocks/>
              <a:stCxn id="31" idx="5"/>
              <a:endCxn id="56" idx="1"/>
            </p:cNvCxnSpPr>
            <p:nvPr/>
          </p:nvCxnSpPr>
          <p:spPr>
            <a:xfrm>
              <a:off x="1041634" y="5242049"/>
              <a:ext cx="2488891" cy="406120"/>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5A0B428-D282-4A41-DCB1-9EFE1237AD6C}"/>
                </a:ext>
              </a:extLst>
            </p:cNvPr>
            <p:cNvCxnSpPr>
              <a:cxnSpLocks/>
              <a:endCxn id="54" idx="1"/>
            </p:cNvCxnSpPr>
            <p:nvPr/>
          </p:nvCxnSpPr>
          <p:spPr>
            <a:xfrm>
              <a:off x="1682190" y="5239668"/>
              <a:ext cx="1212541" cy="408500"/>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15FF4A24-85B2-01A7-9F58-7D1272147959}"/>
                </a:ext>
              </a:extLst>
            </p:cNvPr>
            <p:cNvSpPr/>
            <p:nvPr/>
          </p:nvSpPr>
          <p:spPr>
            <a:xfrm>
              <a:off x="976593" y="5177008"/>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300C6DEE-2618-7F20-E088-7BF494117B87}"/>
                </a:ext>
              </a:extLst>
            </p:cNvPr>
            <p:cNvCxnSpPr>
              <a:cxnSpLocks/>
              <a:stCxn id="31" idx="6"/>
            </p:cNvCxnSpPr>
            <p:nvPr/>
          </p:nvCxnSpPr>
          <p:spPr>
            <a:xfrm>
              <a:off x="1052793" y="5215108"/>
              <a:ext cx="558165"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B0B37A19-A71B-7FED-64F6-2E3B351ADFE2}"/>
                </a:ext>
              </a:extLst>
            </p:cNvPr>
            <p:cNvSpPr/>
            <p:nvPr/>
          </p:nvSpPr>
          <p:spPr>
            <a:xfrm>
              <a:off x="1612386" y="5174627"/>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55BA6D3-6B62-B42E-50E2-225BB5F7DD1A}"/>
                </a:ext>
              </a:extLst>
            </p:cNvPr>
            <p:cNvCxnSpPr>
              <a:cxnSpLocks/>
            </p:cNvCxnSpPr>
            <p:nvPr/>
          </p:nvCxnSpPr>
          <p:spPr>
            <a:xfrm>
              <a:off x="1688587" y="5215109"/>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BBE4A7ED-9CE6-573F-C8BD-0FD4A1E4DA13}"/>
                </a:ext>
              </a:extLst>
            </p:cNvPr>
            <p:cNvSpPr/>
            <p:nvPr/>
          </p:nvSpPr>
          <p:spPr>
            <a:xfrm>
              <a:off x="2248180" y="517462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7780BA4-7E83-A947-7886-1D7E2B6F7349}"/>
                    </a:ext>
                  </a:extLst>
                </p:cNvPr>
                <p:cNvSpPr txBox="1"/>
                <p:nvPr/>
              </p:nvSpPr>
              <p:spPr>
                <a:xfrm>
                  <a:off x="912299" y="4905545"/>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p:txBody>
            </p:sp>
          </mc:Choice>
          <mc:Fallback xmlns="">
            <p:sp>
              <p:nvSpPr>
                <p:cNvPr id="28" name="TextBox 27">
                  <a:extLst>
                    <a:ext uri="{FF2B5EF4-FFF2-40B4-BE49-F238E27FC236}">
                      <a16:creationId xmlns:a16="http://schemas.microsoft.com/office/drawing/2014/main" id="{C7780BA4-7E83-A947-7886-1D7E2B6F7349}"/>
                    </a:ext>
                  </a:extLst>
                </p:cNvPr>
                <p:cNvSpPr txBox="1">
                  <a:spLocks noRot="1" noChangeAspect="1" noMove="1" noResize="1" noEditPoints="1" noAdjustHandles="1" noChangeArrowheads="1" noChangeShapeType="1" noTextEdit="1"/>
                </p:cNvSpPr>
                <p:nvPr/>
              </p:nvSpPr>
              <p:spPr>
                <a:xfrm>
                  <a:off x="912299" y="4905545"/>
                  <a:ext cx="200376" cy="307777"/>
                </a:xfrm>
                <a:prstGeom prst="rect">
                  <a:avLst/>
                </a:prstGeom>
                <a:blipFill>
                  <a:blip r:embed="rId18"/>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A2DEC43-94FD-75AC-3823-A59DD8A873E5}"/>
                    </a:ext>
                  </a:extLst>
                </p:cNvPr>
                <p:cNvSpPr txBox="1"/>
                <p:nvPr/>
              </p:nvSpPr>
              <p:spPr>
                <a:xfrm>
                  <a:off x="1552379" y="4905545"/>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p:txBody>
            </p:sp>
          </mc:Choice>
          <mc:Fallback xmlns="">
            <p:sp>
              <p:nvSpPr>
                <p:cNvPr id="29" name="TextBox 28">
                  <a:extLst>
                    <a:ext uri="{FF2B5EF4-FFF2-40B4-BE49-F238E27FC236}">
                      <a16:creationId xmlns:a16="http://schemas.microsoft.com/office/drawing/2014/main" id="{8A2DEC43-94FD-75AC-3823-A59DD8A873E5}"/>
                    </a:ext>
                  </a:extLst>
                </p:cNvPr>
                <p:cNvSpPr txBox="1">
                  <a:spLocks noRot="1" noChangeAspect="1" noMove="1" noResize="1" noEditPoints="1" noAdjustHandles="1" noChangeArrowheads="1" noChangeShapeType="1" noTextEdit="1"/>
                </p:cNvSpPr>
                <p:nvPr/>
              </p:nvSpPr>
              <p:spPr>
                <a:xfrm>
                  <a:off x="1552379" y="4905545"/>
                  <a:ext cx="200376" cy="307777"/>
                </a:xfrm>
                <a:prstGeom prst="rect">
                  <a:avLst/>
                </a:prstGeom>
                <a:blipFill>
                  <a:blip r:embed="rId19"/>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9F84224-17D1-C682-6CD2-163489678CF2}"/>
                    </a:ext>
                  </a:extLst>
                </p:cNvPr>
                <p:cNvSpPr txBox="1"/>
                <p:nvPr/>
              </p:nvSpPr>
              <p:spPr>
                <a:xfrm>
                  <a:off x="2177219" y="490649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m:t>
                        </m:r>
                      </m:oMath>
                    </m:oMathPara>
                  </a14:m>
                  <a:endParaRPr lang="en-US" sz="2000" dirty="0"/>
                </a:p>
              </p:txBody>
            </p:sp>
          </mc:Choice>
          <mc:Fallback xmlns="">
            <p:sp>
              <p:nvSpPr>
                <p:cNvPr id="30" name="TextBox 29">
                  <a:extLst>
                    <a:ext uri="{FF2B5EF4-FFF2-40B4-BE49-F238E27FC236}">
                      <a16:creationId xmlns:a16="http://schemas.microsoft.com/office/drawing/2014/main" id="{29F84224-17D1-C682-6CD2-163489678CF2}"/>
                    </a:ext>
                  </a:extLst>
                </p:cNvPr>
                <p:cNvSpPr txBox="1">
                  <a:spLocks noRot="1" noChangeAspect="1" noMove="1" noResize="1" noEditPoints="1" noAdjustHandles="1" noChangeArrowheads="1" noChangeShapeType="1" noTextEdit="1"/>
                </p:cNvSpPr>
                <p:nvPr/>
              </p:nvSpPr>
              <p:spPr>
                <a:xfrm>
                  <a:off x="2177219" y="4906497"/>
                  <a:ext cx="200376" cy="307777"/>
                </a:xfrm>
                <a:prstGeom prst="rect">
                  <a:avLst/>
                </a:prstGeom>
                <a:blipFill>
                  <a:blip r:embed="rId20"/>
                  <a:stretch>
                    <a:fillRect l="-27273" r="-30303" b="-6000"/>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1C38188-754B-DDC2-0C48-53CD93768C24}"/>
                </a:ext>
              </a:extLst>
            </p:cNvPr>
            <p:cNvGrpSpPr/>
            <p:nvPr/>
          </p:nvGrpSpPr>
          <p:grpSpPr>
            <a:xfrm>
              <a:off x="976593" y="5638974"/>
              <a:ext cx="1347787" cy="78581"/>
              <a:chOff x="2173129" y="5021104"/>
              <a:chExt cx="1347787" cy="78581"/>
            </a:xfrm>
          </p:grpSpPr>
          <p:sp>
            <p:nvSpPr>
              <p:cNvPr id="41" name="Oval 40">
                <a:extLst>
                  <a:ext uri="{FF2B5EF4-FFF2-40B4-BE49-F238E27FC236}">
                    <a16:creationId xmlns:a16="http://schemas.microsoft.com/office/drawing/2014/main" id="{E8BEADD7-3B8C-9937-9102-27227D087CC4}"/>
                  </a:ext>
                </a:extLst>
              </p:cNvPr>
              <p:cNvSpPr/>
              <p:nvPr/>
            </p:nvSpPr>
            <p:spPr>
              <a:xfrm>
                <a:off x="2173129" y="5023485"/>
                <a:ext cx="76200" cy="762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E98A639D-C9FF-CE31-3D92-C5ED0DE449AE}"/>
                  </a:ext>
                </a:extLst>
              </p:cNvPr>
              <p:cNvCxnSpPr>
                <a:cxnSpLocks/>
                <a:stCxn id="41" idx="6"/>
              </p:cNvCxnSpPr>
              <p:nvPr/>
            </p:nvCxnSpPr>
            <p:spPr>
              <a:xfrm>
                <a:off x="2249329" y="5061585"/>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7014B8CA-C556-4086-EF81-1DEA246A3695}"/>
                  </a:ext>
                </a:extLst>
              </p:cNvPr>
              <p:cNvSpPr/>
              <p:nvPr/>
            </p:nvSpPr>
            <p:spPr>
              <a:xfrm>
                <a:off x="2808922" y="502110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2C2B6DB1-F0D8-37E3-662E-7C2F6E448C77}"/>
                  </a:ext>
                </a:extLst>
              </p:cNvPr>
              <p:cNvCxnSpPr>
                <a:cxnSpLocks/>
              </p:cNvCxnSpPr>
              <p:nvPr/>
            </p:nvCxnSpPr>
            <p:spPr>
              <a:xfrm>
                <a:off x="2885123" y="5061586"/>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959CB51F-4D69-52FE-C5B0-3ADC9CDB0A0C}"/>
                  </a:ext>
                </a:extLst>
              </p:cNvPr>
              <p:cNvSpPr/>
              <p:nvPr/>
            </p:nvSpPr>
            <p:spPr>
              <a:xfrm>
                <a:off x="3444716" y="502110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Straight Connector 47">
              <a:extLst>
                <a:ext uri="{FF2B5EF4-FFF2-40B4-BE49-F238E27FC236}">
                  <a16:creationId xmlns:a16="http://schemas.microsoft.com/office/drawing/2014/main" id="{D5FC35D6-D740-A424-54CF-0EA4361F5189}"/>
                </a:ext>
              </a:extLst>
            </p:cNvPr>
            <p:cNvCxnSpPr>
              <a:cxnSpLocks/>
            </p:cNvCxnSpPr>
            <p:nvPr/>
          </p:nvCxnSpPr>
          <p:spPr>
            <a:xfrm>
              <a:off x="2324424" y="5211932"/>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49" name="Oval 48">
              <a:extLst>
                <a:ext uri="{FF2B5EF4-FFF2-40B4-BE49-F238E27FC236}">
                  <a16:creationId xmlns:a16="http://schemas.microsoft.com/office/drawing/2014/main" id="{A926E269-4775-A20D-6904-F0B186DD5231}"/>
                </a:ext>
              </a:extLst>
            </p:cNvPr>
            <p:cNvSpPr/>
            <p:nvPr/>
          </p:nvSpPr>
          <p:spPr>
            <a:xfrm>
              <a:off x="2884017" y="5171451"/>
              <a:ext cx="76200" cy="762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64B51C47-B10B-5A30-5881-B4C21ADD21BB}"/>
                </a:ext>
              </a:extLst>
            </p:cNvPr>
            <p:cNvCxnSpPr>
              <a:cxnSpLocks/>
            </p:cNvCxnSpPr>
            <p:nvPr/>
          </p:nvCxnSpPr>
          <p:spPr>
            <a:xfrm>
              <a:off x="2960218" y="5211933"/>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48A2383B-FACC-0332-95E4-A84B4DBDADE6}"/>
                </a:ext>
              </a:extLst>
            </p:cNvPr>
            <p:cNvSpPr/>
            <p:nvPr/>
          </p:nvSpPr>
          <p:spPr>
            <a:xfrm>
              <a:off x="3519811" y="51714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BF74CB1-EE86-B2E6-ECE3-D7B634601A72}"/>
                </a:ext>
              </a:extLst>
            </p:cNvPr>
            <p:cNvCxnSpPr>
              <a:cxnSpLocks/>
            </p:cNvCxnSpPr>
            <p:nvPr/>
          </p:nvCxnSpPr>
          <p:spPr>
            <a:xfrm>
              <a:off x="2323979" y="5677490"/>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91DD0560-B0B0-CB01-48FA-564EEDC826EE}"/>
                </a:ext>
              </a:extLst>
            </p:cNvPr>
            <p:cNvSpPr/>
            <p:nvPr/>
          </p:nvSpPr>
          <p:spPr>
            <a:xfrm>
              <a:off x="2883572" y="5637009"/>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11602DCD-5A0A-5F56-9F92-A2885DCF3A09}"/>
                </a:ext>
              </a:extLst>
            </p:cNvPr>
            <p:cNvCxnSpPr>
              <a:cxnSpLocks/>
            </p:cNvCxnSpPr>
            <p:nvPr/>
          </p:nvCxnSpPr>
          <p:spPr>
            <a:xfrm>
              <a:off x="2959773" y="5677491"/>
              <a:ext cx="558165"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D847FB53-81AB-143C-AA6E-811A3417D7B8}"/>
                </a:ext>
              </a:extLst>
            </p:cNvPr>
            <p:cNvSpPr/>
            <p:nvPr/>
          </p:nvSpPr>
          <p:spPr>
            <a:xfrm>
              <a:off x="3519366" y="5637010"/>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0F80415-4336-4E8B-390D-A7662BB59CA2}"/>
                    </a:ext>
                  </a:extLst>
                </p:cNvPr>
                <p:cNvSpPr txBox="1"/>
                <p:nvPr/>
              </p:nvSpPr>
              <p:spPr>
                <a:xfrm>
                  <a:off x="2818799" y="490603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US" sz="2000" dirty="0"/>
                </a:p>
              </p:txBody>
            </p:sp>
          </mc:Choice>
          <mc:Fallback xmlns="">
            <p:sp>
              <p:nvSpPr>
                <p:cNvPr id="59" name="TextBox 58">
                  <a:extLst>
                    <a:ext uri="{FF2B5EF4-FFF2-40B4-BE49-F238E27FC236}">
                      <a16:creationId xmlns:a16="http://schemas.microsoft.com/office/drawing/2014/main" id="{C0F80415-4336-4E8B-390D-A7662BB59CA2}"/>
                    </a:ext>
                  </a:extLst>
                </p:cNvPr>
                <p:cNvSpPr txBox="1">
                  <a:spLocks noRot="1" noChangeAspect="1" noMove="1" noResize="1" noEditPoints="1" noAdjustHandles="1" noChangeArrowheads="1" noChangeShapeType="1" noTextEdit="1"/>
                </p:cNvSpPr>
                <p:nvPr/>
              </p:nvSpPr>
              <p:spPr>
                <a:xfrm>
                  <a:off x="2818799" y="4906037"/>
                  <a:ext cx="200376" cy="307777"/>
                </a:xfrm>
                <a:prstGeom prst="rect">
                  <a:avLst/>
                </a:prstGeom>
                <a:blipFill>
                  <a:blip r:embed="rId21"/>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1E1D4CE-C870-5201-6565-042A294BA792}"/>
                    </a:ext>
                  </a:extLst>
                </p:cNvPr>
                <p:cNvSpPr txBox="1"/>
                <p:nvPr/>
              </p:nvSpPr>
              <p:spPr>
                <a:xfrm>
                  <a:off x="3457203" y="4906496"/>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m:t>
                        </m:r>
                      </m:oMath>
                    </m:oMathPara>
                  </a14:m>
                  <a:endParaRPr lang="en-US" sz="2000" dirty="0"/>
                </a:p>
              </p:txBody>
            </p:sp>
          </mc:Choice>
          <mc:Fallback xmlns="">
            <p:sp>
              <p:nvSpPr>
                <p:cNvPr id="60" name="TextBox 59">
                  <a:extLst>
                    <a:ext uri="{FF2B5EF4-FFF2-40B4-BE49-F238E27FC236}">
                      <a16:creationId xmlns:a16="http://schemas.microsoft.com/office/drawing/2014/main" id="{A1E1D4CE-C870-5201-6565-042A294BA792}"/>
                    </a:ext>
                  </a:extLst>
                </p:cNvPr>
                <p:cNvSpPr txBox="1">
                  <a:spLocks noRot="1" noChangeAspect="1" noMove="1" noResize="1" noEditPoints="1" noAdjustHandles="1" noChangeArrowheads="1" noChangeShapeType="1" noTextEdit="1"/>
                </p:cNvSpPr>
                <p:nvPr/>
              </p:nvSpPr>
              <p:spPr>
                <a:xfrm>
                  <a:off x="3457203" y="4906496"/>
                  <a:ext cx="200376" cy="307777"/>
                </a:xfrm>
                <a:prstGeom prst="rect">
                  <a:avLst/>
                </a:prstGeom>
                <a:blipFill>
                  <a:blip r:embed="rId2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4A873ED-D45C-3355-A401-7FCD4299E92E}"/>
                    </a:ext>
                  </a:extLst>
                </p:cNvPr>
                <p:cNvSpPr txBox="1"/>
                <p:nvPr/>
              </p:nvSpPr>
              <p:spPr>
                <a:xfrm>
                  <a:off x="920640" y="5705172"/>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p:txBody>
            </p:sp>
          </mc:Choice>
          <mc:Fallback xmlns="">
            <p:sp>
              <p:nvSpPr>
                <p:cNvPr id="63" name="TextBox 62">
                  <a:extLst>
                    <a:ext uri="{FF2B5EF4-FFF2-40B4-BE49-F238E27FC236}">
                      <a16:creationId xmlns:a16="http://schemas.microsoft.com/office/drawing/2014/main" id="{F4A873ED-D45C-3355-A401-7FCD4299E92E}"/>
                    </a:ext>
                  </a:extLst>
                </p:cNvPr>
                <p:cNvSpPr txBox="1">
                  <a:spLocks noRot="1" noChangeAspect="1" noMove="1" noResize="1" noEditPoints="1" noAdjustHandles="1" noChangeArrowheads="1" noChangeShapeType="1" noTextEdit="1"/>
                </p:cNvSpPr>
                <p:nvPr/>
              </p:nvSpPr>
              <p:spPr>
                <a:xfrm>
                  <a:off x="920640" y="5705172"/>
                  <a:ext cx="200376" cy="307777"/>
                </a:xfrm>
                <a:prstGeom prst="rect">
                  <a:avLst/>
                </a:prstGeom>
                <a:blipFill>
                  <a:blip r:embed="rId23"/>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271B8AF-8EF6-F40C-DB87-61A54D8B9580}"/>
                    </a:ext>
                  </a:extLst>
                </p:cNvPr>
                <p:cNvSpPr txBox="1"/>
                <p:nvPr/>
              </p:nvSpPr>
              <p:spPr>
                <a:xfrm>
                  <a:off x="1560720" y="5705172"/>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p:txBody>
            </p:sp>
          </mc:Choice>
          <mc:Fallback xmlns="">
            <p:sp>
              <p:nvSpPr>
                <p:cNvPr id="64" name="TextBox 63">
                  <a:extLst>
                    <a:ext uri="{FF2B5EF4-FFF2-40B4-BE49-F238E27FC236}">
                      <a16:creationId xmlns:a16="http://schemas.microsoft.com/office/drawing/2014/main" id="{3271B8AF-8EF6-F40C-DB87-61A54D8B9580}"/>
                    </a:ext>
                  </a:extLst>
                </p:cNvPr>
                <p:cNvSpPr txBox="1">
                  <a:spLocks noRot="1" noChangeAspect="1" noMove="1" noResize="1" noEditPoints="1" noAdjustHandles="1" noChangeArrowheads="1" noChangeShapeType="1" noTextEdit="1"/>
                </p:cNvSpPr>
                <p:nvPr/>
              </p:nvSpPr>
              <p:spPr>
                <a:xfrm>
                  <a:off x="1560720" y="5705172"/>
                  <a:ext cx="200376" cy="307777"/>
                </a:xfrm>
                <a:prstGeom prst="rect">
                  <a:avLst/>
                </a:prstGeom>
                <a:blipFill>
                  <a:blip r:embed="rId24"/>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5D4B69C-4DB6-E01B-600A-73570A89DF9E}"/>
                    </a:ext>
                  </a:extLst>
                </p:cNvPr>
                <p:cNvSpPr txBox="1"/>
                <p:nvPr/>
              </p:nvSpPr>
              <p:spPr>
                <a:xfrm>
                  <a:off x="2185560" y="5706124"/>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m:t>
                        </m:r>
                      </m:oMath>
                    </m:oMathPara>
                  </a14:m>
                  <a:endParaRPr lang="en-US" sz="2000" dirty="0"/>
                </a:p>
              </p:txBody>
            </p:sp>
          </mc:Choice>
          <mc:Fallback xmlns="">
            <p:sp>
              <p:nvSpPr>
                <p:cNvPr id="65" name="TextBox 64">
                  <a:extLst>
                    <a:ext uri="{FF2B5EF4-FFF2-40B4-BE49-F238E27FC236}">
                      <a16:creationId xmlns:a16="http://schemas.microsoft.com/office/drawing/2014/main" id="{F5D4B69C-4DB6-E01B-600A-73570A89DF9E}"/>
                    </a:ext>
                  </a:extLst>
                </p:cNvPr>
                <p:cNvSpPr txBox="1">
                  <a:spLocks noRot="1" noChangeAspect="1" noMove="1" noResize="1" noEditPoints="1" noAdjustHandles="1" noChangeArrowheads="1" noChangeShapeType="1" noTextEdit="1"/>
                </p:cNvSpPr>
                <p:nvPr/>
              </p:nvSpPr>
              <p:spPr>
                <a:xfrm>
                  <a:off x="2185560" y="5706124"/>
                  <a:ext cx="200376" cy="307777"/>
                </a:xfrm>
                <a:prstGeom prst="rect">
                  <a:avLst/>
                </a:prstGeom>
                <a:blipFill>
                  <a:blip r:embed="rId25"/>
                  <a:stretch>
                    <a:fillRect l="-31250" r="-3125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99C822B-C3FB-1A43-5FC6-EBB6105638A4}"/>
                    </a:ext>
                  </a:extLst>
                </p:cNvPr>
                <p:cNvSpPr txBox="1"/>
                <p:nvPr/>
              </p:nvSpPr>
              <p:spPr>
                <a:xfrm>
                  <a:off x="2827140" y="5705664"/>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US" sz="2000" dirty="0"/>
                </a:p>
              </p:txBody>
            </p:sp>
          </mc:Choice>
          <mc:Fallback xmlns="">
            <p:sp>
              <p:nvSpPr>
                <p:cNvPr id="68" name="TextBox 67">
                  <a:extLst>
                    <a:ext uri="{FF2B5EF4-FFF2-40B4-BE49-F238E27FC236}">
                      <a16:creationId xmlns:a16="http://schemas.microsoft.com/office/drawing/2014/main" id="{B99C822B-C3FB-1A43-5FC6-EBB6105638A4}"/>
                    </a:ext>
                  </a:extLst>
                </p:cNvPr>
                <p:cNvSpPr txBox="1">
                  <a:spLocks noRot="1" noChangeAspect="1" noMove="1" noResize="1" noEditPoints="1" noAdjustHandles="1" noChangeArrowheads="1" noChangeShapeType="1" noTextEdit="1"/>
                </p:cNvSpPr>
                <p:nvPr/>
              </p:nvSpPr>
              <p:spPr>
                <a:xfrm>
                  <a:off x="2827140" y="5705664"/>
                  <a:ext cx="200376" cy="307777"/>
                </a:xfrm>
                <a:prstGeom prst="rect">
                  <a:avLst/>
                </a:prstGeom>
                <a:blipFill>
                  <a:blip r:embed="rId26"/>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4BD6ED2F-8945-2610-ED77-275F37EDEC70}"/>
                    </a:ext>
                  </a:extLst>
                </p:cNvPr>
                <p:cNvSpPr txBox="1"/>
                <p:nvPr/>
              </p:nvSpPr>
              <p:spPr>
                <a:xfrm>
                  <a:off x="3465544" y="5706123"/>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m:t>
                        </m:r>
                      </m:oMath>
                    </m:oMathPara>
                  </a14:m>
                  <a:endParaRPr lang="en-US" sz="2000" dirty="0"/>
                </a:p>
              </p:txBody>
            </p:sp>
          </mc:Choice>
          <mc:Fallback xmlns="">
            <p:sp>
              <p:nvSpPr>
                <p:cNvPr id="69" name="TextBox 68">
                  <a:extLst>
                    <a:ext uri="{FF2B5EF4-FFF2-40B4-BE49-F238E27FC236}">
                      <a16:creationId xmlns:a16="http://schemas.microsoft.com/office/drawing/2014/main" id="{4BD6ED2F-8945-2610-ED77-275F37EDEC70}"/>
                    </a:ext>
                  </a:extLst>
                </p:cNvPr>
                <p:cNvSpPr txBox="1">
                  <a:spLocks noRot="1" noChangeAspect="1" noMove="1" noResize="1" noEditPoints="1" noAdjustHandles="1" noChangeArrowheads="1" noChangeShapeType="1" noTextEdit="1"/>
                </p:cNvSpPr>
                <p:nvPr/>
              </p:nvSpPr>
              <p:spPr>
                <a:xfrm>
                  <a:off x="3465544" y="5706123"/>
                  <a:ext cx="200376" cy="307777"/>
                </a:xfrm>
                <a:prstGeom prst="rect">
                  <a:avLst/>
                </a:prstGeom>
                <a:blipFill>
                  <a:blip r:embed="rId27"/>
                  <a:stretch>
                    <a:fillRect l="-30303" r="-30303" b="-5882"/>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7110C330-CD6A-F359-D5D2-3F9592EBA9DF}"/>
                </a:ext>
              </a:extLst>
            </p:cNvPr>
            <p:cNvCxnSpPr>
              <a:cxnSpLocks/>
              <a:stCxn id="49" idx="3"/>
              <a:endCxn id="41" idx="7"/>
            </p:cNvCxnSpPr>
            <p:nvPr/>
          </p:nvCxnSpPr>
          <p:spPr>
            <a:xfrm flipH="1">
              <a:off x="1041634" y="5236492"/>
              <a:ext cx="1853542" cy="416022"/>
            </a:xfrm>
            <a:prstGeom prst="straightConnector1">
              <a:avLst/>
            </a:prstGeom>
            <a:ln w="19050">
              <a:solidFill>
                <a:schemeClr val="accent5"/>
              </a:solidFill>
              <a:tailEnd type="triangle"/>
            </a:ln>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E5C23DD0-0FE1-F706-6F72-C9EEBDE467D4}"/>
              </a:ext>
            </a:extLst>
          </p:cNvPr>
          <p:cNvGrpSpPr/>
          <p:nvPr/>
        </p:nvGrpSpPr>
        <p:grpSpPr>
          <a:xfrm>
            <a:off x="8200506" y="6123925"/>
            <a:ext cx="3163045" cy="728425"/>
            <a:chOff x="8200506" y="6123925"/>
            <a:chExt cx="3163045" cy="728425"/>
          </a:xfrm>
        </p:grpSpPr>
        <p:cxnSp>
          <p:nvCxnSpPr>
            <p:cNvPr id="79" name="Straight Arrow Connector 78">
              <a:extLst>
                <a:ext uri="{FF2B5EF4-FFF2-40B4-BE49-F238E27FC236}">
                  <a16:creationId xmlns:a16="http://schemas.microsoft.com/office/drawing/2014/main" id="{5BE91933-5C63-E4E8-CA88-AFEA6D939299}"/>
                </a:ext>
              </a:extLst>
            </p:cNvPr>
            <p:cNvCxnSpPr/>
            <p:nvPr/>
          </p:nvCxnSpPr>
          <p:spPr>
            <a:xfrm flipV="1">
              <a:off x="9010131" y="6123925"/>
              <a:ext cx="0" cy="387350"/>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id="{76C71728-3E43-639D-CD07-9EF956C75C45}"/>
                </a:ext>
              </a:extLst>
            </p:cNvPr>
            <p:cNvSpPr txBox="1"/>
            <p:nvPr/>
          </p:nvSpPr>
          <p:spPr>
            <a:xfrm>
              <a:off x="8200506" y="6452240"/>
              <a:ext cx="3163045" cy="400110"/>
            </a:xfrm>
            <a:prstGeom prst="rect">
              <a:avLst/>
            </a:prstGeom>
            <a:noFill/>
          </p:spPr>
          <p:txBody>
            <a:bodyPr wrap="none" rtlCol="0">
              <a:spAutoFit/>
            </a:bodyPr>
            <a:lstStyle/>
            <a:p>
              <a:pPr algn="l"/>
              <a:r>
                <a:rPr lang="en-US" sz="2000" dirty="0">
                  <a:solidFill>
                    <a:schemeClr val="tx1">
                      <a:lumMod val="50000"/>
                      <a:lumOff val="50000"/>
                    </a:schemeClr>
                  </a:solidFill>
                </a:rPr>
                <a:t>Longest Weyl group element</a:t>
              </a:r>
            </a:p>
          </p:txBody>
        </p: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0A1C7FC5-D068-B126-C76A-323A59E65814}"/>
                  </a:ext>
                </a:extLst>
              </p:cNvPr>
              <p:cNvSpPr txBox="1"/>
              <p:nvPr/>
            </p:nvSpPr>
            <p:spPr>
              <a:xfrm>
                <a:off x="8890226" y="3429000"/>
                <a:ext cx="2917465" cy="400110"/>
              </a:xfrm>
              <a:prstGeom prst="rect">
                <a:avLst/>
              </a:prstGeom>
              <a:noFill/>
            </p:spPr>
            <p:txBody>
              <a:bodyPr wrap="none" rtlCol="0">
                <a:spAutoFit/>
              </a:bodyPr>
              <a:lstStyle/>
              <a:p>
                <a:pPr algn="l"/>
                <a:r>
                  <a:rPr lang="en-US" sz="2000" dirty="0">
                    <a:solidFill>
                      <a:schemeClr val="tx1">
                        <a:lumMod val="50000"/>
                        <a:lumOff val="50000"/>
                      </a:schemeClr>
                    </a:solidFill>
                  </a:rPr>
                  <a:t>(the same for </a:t>
                </a:r>
                <a14:m>
                  <m:oMath xmlns:m="http://schemas.openxmlformats.org/officeDocument/2006/math">
                    <m:sSup>
                      <m:sSupPr>
                        <m:ctrlPr>
                          <a:rPr lang="en-US" sz="2000" b="0" i="1" smtClean="0">
                            <a:solidFill>
                              <a:schemeClr val="tx1">
                                <a:lumMod val="50000"/>
                                <a:lumOff val="50000"/>
                              </a:schemeClr>
                            </a:solidFill>
                            <a:latin typeface="Cambria Math" panose="02040503050406030204" pitchFamily="18" charset="0"/>
                          </a:rPr>
                        </m:ctrlPr>
                      </m:sSupPr>
                      <m:e>
                        <m:r>
                          <a:rPr lang="en-US" sz="2000" b="0" i="1" smtClean="0">
                            <a:solidFill>
                              <a:schemeClr val="tx1">
                                <a:lumMod val="50000"/>
                                <a:lumOff val="50000"/>
                              </a:schemeClr>
                            </a:solidFill>
                            <a:latin typeface="Cambria Math" panose="02040503050406030204" pitchFamily="18" charset="0"/>
                          </a:rPr>
                          <m:t>𝛾</m:t>
                        </m:r>
                      </m:e>
                      <m:sup>
                        <m:r>
                          <a:rPr lang="en-US" sz="2000" b="0" i="1" smtClean="0">
                            <a:solidFill>
                              <a:schemeClr val="tx1">
                                <a:lumMod val="50000"/>
                                <a:lumOff val="50000"/>
                              </a:schemeClr>
                            </a:solidFill>
                            <a:latin typeface="Cambria Math" panose="02040503050406030204" pitchFamily="18" charset="0"/>
                          </a:rPr>
                          <m:t>∗</m:t>
                        </m:r>
                      </m:sup>
                    </m:sSup>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Γ</m:t>
                        </m:r>
                      </m:e>
                      <m:sub>
                        <m:r>
                          <a:rPr lang="en-US" sz="2000" b="0" i="1" smtClean="0">
                            <a:solidFill>
                              <a:schemeClr val="tx1">
                                <a:lumMod val="50000"/>
                                <a:lumOff val="50000"/>
                              </a:schemeClr>
                            </a:solidFill>
                            <a:latin typeface="Cambria Math" panose="02040503050406030204" pitchFamily="18" charset="0"/>
                          </a:rPr>
                          <m:t>2</m:t>
                        </m:r>
                      </m:sub>
                    </m:sSub>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Γ</m:t>
                        </m:r>
                      </m:e>
                      <m:sub>
                        <m:r>
                          <a:rPr lang="en-US" sz="2000" b="0" i="1" smtClean="0">
                            <a:solidFill>
                              <a:schemeClr val="tx1">
                                <a:lumMod val="50000"/>
                                <a:lumOff val="50000"/>
                              </a:schemeClr>
                            </a:solidFill>
                            <a:latin typeface="Cambria Math" panose="02040503050406030204" pitchFamily="18" charset="0"/>
                          </a:rPr>
                          <m:t>1</m:t>
                        </m:r>
                      </m:sub>
                    </m:sSub>
                    <m:r>
                      <a:rPr lang="en-US" sz="2000" b="0" i="1" smtClean="0">
                        <a:solidFill>
                          <a:schemeClr val="tx1">
                            <a:lumMod val="50000"/>
                            <a:lumOff val="50000"/>
                          </a:schemeClr>
                        </a:solidFill>
                        <a:latin typeface="Cambria Math" panose="02040503050406030204" pitchFamily="18" charset="0"/>
                      </a:rPr>
                      <m:t>)</m:t>
                    </m:r>
                  </m:oMath>
                </a14:m>
                <a:endParaRPr lang="en-US" sz="2000" dirty="0">
                  <a:solidFill>
                    <a:schemeClr val="tx1">
                      <a:lumMod val="50000"/>
                      <a:lumOff val="50000"/>
                    </a:schemeClr>
                  </a:solidFill>
                </a:endParaRPr>
              </a:p>
            </p:txBody>
          </p:sp>
        </mc:Choice>
        <mc:Fallback xmlns="">
          <p:sp>
            <p:nvSpPr>
              <p:cNvPr id="83" name="TextBox 82">
                <a:extLst>
                  <a:ext uri="{FF2B5EF4-FFF2-40B4-BE49-F238E27FC236}">
                    <a16:creationId xmlns:a16="http://schemas.microsoft.com/office/drawing/2014/main" id="{0A1C7FC5-D068-B126-C76A-323A59E65814}"/>
                  </a:ext>
                </a:extLst>
              </p:cNvPr>
              <p:cNvSpPr txBox="1">
                <a:spLocks noRot="1" noChangeAspect="1" noMove="1" noResize="1" noEditPoints="1" noAdjustHandles="1" noChangeArrowheads="1" noChangeShapeType="1" noTextEdit="1"/>
              </p:cNvSpPr>
              <p:nvPr/>
            </p:nvSpPr>
            <p:spPr>
              <a:xfrm>
                <a:off x="8890226" y="3429000"/>
                <a:ext cx="2917465" cy="400110"/>
              </a:xfrm>
              <a:prstGeom prst="rect">
                <a:avLst/>
              </a:prstGeom>
              <a:blipFill>
                <a:blip r:embed="rId28"/>
                <a:stretch>
                  <a:fillRect l="-2088" t="-9231" b="-26154"/>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348E1DAF-0B6B-0C51-E52C-59A6E41D64CD}"/>
              </a:ext>
            </a:extLst>
          </p:cNvPr>
          <p:cNvGrpSpPr/>
          <p:nvPr/>
        </p:nvGrpSpPr>
        <p:grpSpPr>
          <a:xfrm>
            <a:off x="828449" y="5726643"/>
            <a:ext cx="3289894" cy="1079540"/>
            <a:chOff x="828449" y="5726643"/>
            <a:chExt cx="3289894" cy="1079540"/>
          </a:xfrm>
        </p:grpSpPr>
        <p:cxnSp>
          <p:nvCxnSpPr>
            <p:cNvPr id="84" name="Straight Arrow Connector 83">
              <a:extLst>
                <a:ext uri="{FF2B5EF4-FFF2-40B4-BE49-F238E27FC236}">
                  <a16:creationId xmlns:a16="http://schemas.microsoft.com/office/drawing/2014/main" id="{DACB7B62-A3E2-CA62-D532-FACDAFF68985}"/>
                </a:ext>
              </a:extLst>
            </p:cNvPr>
            <p:cNvCxnSpPr/>
            <p:nvPr/>
          </p:nvCxnSpPr>
          <p:spPr>
            <a:xfrm flipV="1">
              <a:off x="3194101" y="5726643"/>
              <a:ext cx="0" cy="387350"/>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47904852-E58B-5FD8-B9F5-5A59CB5C264F}"/>
                    </a:ext>
                  </a:extLst>
                </p:cNvPr>
                <p:cNvSpPr txBox="1"/>
                <p:nvPr/>
              </p:nvSpPr>
              <p:spPr>
                <a:xfrm>
                  <a:off x="828449" y="6098297"/>
                  <a:ext cx="3289894" cy="707886"/>
                </a:xfrm>
                <a:prstGeom prst="rect">
                  <a:avLst/>
                </a:prstGeom>
                <a:noFill/>
              </p:spPr>
              <p:txBody>
                <a:bodyPr wrap="square" rtlCol="0">
                  <a:spAutoFit/>
                </a:bodyPr>
                <a:lstStyle/>
                <a:p>
                  <a:pPr algn="l"/>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𝛾</m:t>
                      </m:r>
                    </m:oMath>
                  </a14:m>
                  <a:r>
                    <a:rPr lang="en-US" sz="2000" dirty="0">
                      <a:solidFill>
                        <a:schemeClr val="tx1">
                          <a:lumMod val="50000"/>
                          <a:lumOff val="50000"/>
                        </a:schemeClr>
                      </a:solidFill>
                    </a:rPr>
                    <a:t> is decreasing on this interval, so get a twist by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𝑊</m:t>
                          </m:r>
                        </m:e>
                        <m:sub>
                          <m:r>
                            <a:rPr lang="en-US" sz="2000" b="0" i="1" smtClean="0">
                              <a:solidFill>
                                <a:schemeClr val="tx1">
                                  <a:lumMod val="50000"/>
                                  <a:lumOff val="50000"/>
                                </a:schemeClr>
                              </a:solidFill>
                              <a:latin typeface="Cambria Math" panose="02040503050406030204" pitchFamily="18" charset="0"/>
                            </a:rPr>
                            <m:t>0</m:t>
                          </m:r>
                        </m:sub>
                      </m:sSub>
                    </m:oMath>
                  </a14:m>
                  <a:endParaRPr lang="en-US" sz="2000" dirty="0">
                    <a:solidFill>
                      <a:schemeClr val="tx1">
                        <a:lumMod val="50000"/>
                        <a:lumOff val="50000"/>
                      </a:schemeClr>
                    </a:solidFill>
                  </a:endParaRPr>
                </a:p>
              </p:txBody>
            </p:sp>
          </mc:Choice>
          <mc:Fallback xmlns="">
            <p:sp>
              <p:nvSpPr>
                <p:cNvPr id="85" name="TextBox 84">
                  <a:extLst>
                    <a:ext uri="{FF2B5EF4-FFF2-40B4-BE49-F238E27FC236}">
                      <a16:creationId xmlns:a16="http://schemas.microsoft.com/office/drawing/2014/main" id="{47904852-E58B-5FD8-B9F5-5A59CB5C264F}"/>
                    </a:ext>
                  </a:extLst>
                </p:cNvPr>
                <p:cNvSpPr txBox="1">
                  <a:spLocks noRot="1" noChangeAspect="1" noMove="1" noResize="1" noEditPoints="1" noAdjustHandles="1" noChangeArrowheads="1" noChangeShapeType="1" noTextEdit="1"/>
                </p:cNvSpPr>
                <p:nvPr/>
              </p:nvSpPr>
              <p:spPr>
                <a:xfrm>
                  <a:off x="828449" y="6098297"/>
                  <a:ext cx="3289894" cy="707886"/>
                </a:xfrm>
                <a:prstGeom prst="rect">
                  <a:avLst/>
                </a:prstGeom>
                <a:blipFill>
                  <a:blip r:embed="rId29"/>
                  <a:stretch>
                    <a:fillRect l="-2037" t="-4310" b="-1465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2FFC94-8FAA-E76A-40B7-D49E665B141D}"/>
                  </a:ext>
                </a:extLst>
              </p:cNvPr>
              <p:cNvSpPr txBox="1"/>
              <p:nvPr/>
            </p:nvSpPr>
            <p:spPr>
              <a:xfrm>
                <a:off x="1585895" y="2174321"/>
                <a:ext cx="3467039" cy="461665"/>
              </a:xfrm>
              <a:prstGeom prst="rect">
                <a:avLst/>
              </a:prstGeom>
              <a:noFill/>
            </p:spPr>
            <p:txBody>
              <a:bodyPr wrap="none" rtlCol="0">
                <a:spAutoFit/>
              </a:bodyPr>
              <a:lstStyle/>
              <a:p>
                <a14:m>
                  <m:oMath xmlns:m="http://schemas.openxmlformats.org/officeDocument/2006/math">
                    <m:r>
                      <a:rPr lang="en-US" sz="2400" b="1" i="0" smtClean="0">
                        <a:latin typeface="Cambria Math" panose="02040503050406030204" pitchFamily="18" charset="0"/>
                      </a:rPr>
                      <m:t>𝚪</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𝛾</m:t>
                        </m:r>
                      </m:e>
                    </m:d>
                  </m:oMath>
                </a14:m>
                <a:r>
                  <a:rPr lang="en-US" sz="2400" dirty="0"/>
                  <a:t> a BD triple.</a:t>
                </a:r>
              </a:p>
            </p:txBody>
          </p:sp>
        </mc:Choice>
        <mc:Fallback xmlns="">
          <p:sp>
            <p:nvSpPr>
              <p:cNvPr id="7" name="TextBox 6">
                <a:extLst>
                  <a:ext uri="{FF2B5EF4-FFF2-40B4-BE49-F238E27FC236}">
                    <a16:creationId xmlns:a16="http://schemas.microsoft.com/office/drawing/2014/main" id="{232FFC94-8FAA-E76A-40B7-D49E665B141D}"/>
                  </a:ext>
                </a:extLst>
              </p:cNvPr>
              <p:cNvSpPr txBox="1">
                <a:spLocks noRot="1" noChangeAspect="1" noMove="1" noResize="1" noEditPoints="1" noAdjustHandles="1" noChangeArrowheads="1" noChangeShapeType="1" noTextEdit="1"/>
              </p:cNvSpPr>
              <p:nvPr/>
            </p:nvSpPr>
            <p:spPr>
              <a:xfrm>
                <a:off x="1585895" y="2174321"/>
                <a:ext cx="3467039" cy="461665"/>
              </a:xfrm>
              <a:prstGeom prst="rect">
                <a:avLst/>
              </a:prstGeom>
              <a:blipFill>
                <a:blip r:embed="rId30"/>
                <a:stretch>
                  <a:fillRect l="-351" t="-10667" r="-1582" b="-30667"/>
                </a:stretch>
              </a:blipFill>
            </p:spPr>
            <p:txBody>
              <a:bodyPr/>
              <a:lstStyle/>
              <a:p>
                <a:r>
                  <a:rPr lang="en-US">
                    <a:noFill/>
                  </a:rPr>
                  <a:t> </a:t>
                </a:r>
              </a:p>
            </p:txBody>
          </p:sp>
        </mc:Fallback>
      </mc:AlternateContent>
    </p:spTree>
    <p:extLst>
      <p:ext uri="{BB962C8B-B14F-4D97-AF65-F5344CB8AC3E}">
        <p14:creationId xmlns:p14="http://schemas.microsoft.com/office/powerpoint/2010/main" val="204982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par>
                                <p:cTn id="76" presetID="10" presetClass="entr" presetSubtype="0" fill="hold" nodeType="withEffect">
                                  <p:stCondLst>
                                    <p:cond delay="750"/>
                                  </p:stCondLst>
                                  <p:childTnLst>
                                    <p:set>
                                      <p:cBhvr>
                                        <p:cTn id="77" dur="1" fill="hold">
                                          <p:stCondLst>
                                            <p:cond delay="0"/>
                                          </p:stCondLst>
                                        </p:cTn>
                                        <p:tgtEl>
                                          <p:spTgt spid="6"/>
                                        </p:tgtEl>
                                        <p:attrNameLst>
                                          <p:attrName>style.visibility</p:attrName>
                                        </p:attrNameLst>
                                      </p:cBhvr>
                                      <p:to>
                                        <p:strVal val="visible"/>
                                      </p:to>
                                    </p:set>
                                    <p:animEffect transition="in" filter="fade">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fade">
                                      <p:cBhvr>
                                        <p:cTn id="8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P spid="10" grpId="0"/>
      <p:bldP spid="11" grpId="0"/>
      <p:bldP spid="14" grpId="0"/>
      <p:bldP spid="15" grpId="0"/>
      <p:bldP spid="17" grpId="0" animBg="1"/>
      <p:bldP spid="18" grpId="0"/>
      <p:bldP spid="19" grpId="0"/>
      <p:bldP spid="20" grpId="0"/>
      <p:bldP spid="23" grpId="0"/>
      <p:bldP spid="46" grpId="0"/>
      <p:bldP spid="83"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B54D5DC-609E-4C16-97BA-2450545A02C0}"/>
                  </a:ext>
                </a:extLst>
              </p:cNvPr>
              <p:cNvSpPr>
                <a:spLocks noGrp="1"/>
              </p:cNvSpPr>
              <p:nvPr>
                <p:ph type="title"/>
              </p:nvPr>
            </p:nvSpPr>
            <p:spPr>
              <a:xfrm>
                <a:off x="696310" y="223236"/>
                <a:ext cx="10515600" cy="722696"/>
              </a:xfrm>
            </p:spPr>
            <p:txBody>
              <a:bodyPr>
                <a:normAutofit/>
              </a:bodyPr>
              <a:lstStyle/>
              <a:p>
                <a:r>
                  <a:rPr lang="en-US" sz="4000" dirty="0"/>
                  <a:t>Sidenote: An extension of </a:t>
                </a:r>
                <a14:m>
                  <m:oMath xmlns:m="http://schemas.openxmlformats.org/officeDocument/2006/math">
                    <m:r>
                      <a:rPr lang="en-US" sz="4000" b="0" i="1" smtClean="0">
                        <a:latin typeface="Cambria Math" panose="02040503050406030204" pitchFamily="18" charset="0"/>
                      </a:rPr>
                      <m:t>𝛾</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Γ</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Γ</m:t>
                        </m:r>
                      </m:e>
                      <m:sub>
                        <m:r>
                          <a:rPr lang="en-US" sz="4000" b="0" i="1" smtClean="0">
                            <a:latin typeface="Cambria Math" panose="02040503050406030204" pitchFamily="18" charset="0"/>
                          </a:rPr>
                          <m:t>2</m:t>
                        </m:r>
                      </m:sub>
                    </m:sSub>
                  </m:oMath>
                </a14:m>
                <a:endParaRPr lang="en-US" sz="4000" dirty="0"/>
              </a:p>
            </p:txBody>
          </p:sp>
        </mc:Choice>
        <mc:Fallback xmlns="">
          <p:sp>
            <p:nvSpPr>
              <p:cNvPr id="2" name="Title 1">
                <a:extLst>
                  <a:ext uri="{FF2B5EF4-FFF2-40B4-BE49-F238E27FC236}">
                    <a16:creationId xmlns:a16="http://schemas.microsoft.com/office/drawing/2014/main" id="{EB54D5DC-609E-4C16-97BA-2450545A02C0}"/>
                  </a:ext>
                </a:extLst>
              </p:cNvPr>
              <p:cNvSpPr>
                <a:spLocks noGrp="1" noRot="1" noChangeAspect="1" noMove="1" noResize="1" noEditPoints="1" noAdjustHandles="1" noChangeArrowheads="1" noChangeShapeType="1" noTextEdit="1"/>
              </p:cNvSpPr>
              <p:nvPr>
                <p:ph type="title"/>
              </p:nvPr>
            </p:nvSpPr>
            <p:spPr>
              <a:xfrm>
                <a:off x="696310" y="223236"/>
                <a:ext cx="10515600" cy="722696"/>
              </a:xfrm>
              <a:blipFill>
                <a:blip r:embed="rId3"/>
                <a:stretch>
                  <a:fillRect l="-2029" t="-18644" b="-30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16F385B-9421-154B-5984-CD47931FCADC}"/>
                  </a:ext>
                </a:extLst>
              </p:cNvPr>
              <p:cNvSpPr txBox="1"/>
              <p:nvPr/>
            </p:nvSpPr>
            <p:spPr>
              <a:xfrm>
                <a:off x="1538597" y="1316042"/>
                <a:ext cx="3180551" cy="461665"/>
              </a:xfrm>
              <a:prstGeom prst="rect">
                <a:avLst/>
              </a:prstGeom>
              <a:noFill/>
            </p:spPr>
            <p:txBody>
              <a:bodyPr wrap="none" rtlCol="0">
                <a:spAutoFit/>
              </a:bodyPr>
              <a:lstStyle/>
              <a:p>
                <a14:m>
                  <m:oMath xmlns:m="http://schemas.openxmlformats.org/officeDocument/2006/math">
                    <m:r>
                      <a:rPr lang="en-US" sz="2400" b="0" i="1" smtClean="0">
                        <a:solidFill>
                          <a:schemeClr val="tx1"/>
                        </a:solidFill>
                        <a:latin typeface="Cambria Math" panose="02040503050406030204" pitchFamily="18" charset="0"/>
                      </a:rPr>
                      <m:t>𝔤</m:t>
                    </m:r>
                  </m:oMath>
                </a14:m>
                <a:r>
                  <a:rPr lang="en-US" sz="2400" dirty="0">
                    <a:solidFill>
                      <a:schemeClr val="tx1"/>
                    </a:solidFill>
                  </a:rPr>
                  <a:t> is the Lie algebra of </a:t>
                </a:r>
                <a14:m>
                  <m:oMath xmlns:m="http://schemas.openxmlformats.org/officeDocument/2006/math">
                    <m:r>
                      <a:rPr lang="en-US" sz="2400" b="0" i="1" smtClean="0">
                        <a:solidFill>
                          <a:schemeClr val="tx1"/>
                        </a:solidFill>
                        <a:latin typeface="Cambria Math" panose="02040503050406030204" pitchFamily="18" charset="0"/>
                      </a:rPr>
                      <m:t>𝐺</m:t>
                    </m:r>
                  </m:oMath>
                </a14:m>
                <a:r>
                  <a:rPr lang="en-US" sz="2400" dirty="0"/>
                  <a:t>,</a:t>
                </a:r>
              </a:p>
            </p:txBody>
          </p:sp>
        </mc:Choice>
        <mc:Fallback xmlns="">
          <p:sp>
            <p:nvSpPr>
              <p:cNvPr id="4" name="TextBox 3">
                <a:extLst>
                  <a:ext uri="{FF2B5EF4-FFF2-40B4-BE49-F238E27FC236}">
                    <a16:creationId xmlns:a16="http://schemas.microsoft.com/office/drawing/2014/main" id="{716F385B-9421-154B-5984-CD47931FCADC}"/>
                  </a:ext>
                </a:extLst>
              </p:cNvPr>
              <p:cNvSpPr txBox="1">
                <a:spLocks noRot="1" noChangeAspect="1" noMove="1" noResize="1" noEditPoints="1" noAdjustHandles="1" noChangeArrowheads="1" noChangeShapeType="1" noTextEdit="1"/>
              </p:cNvSpPr>
              <p:nvPr/>
            </p:nvSpPr>
            <p:spPr>
              <a:xfrm>
                <a:off x="1538597" y="1316042"/>
                <a:ext cx="3180551" cy="461665"/>
              </a:xfrm>
              <a:prstGeom prst="rect">
                <a:avLst/>
              </a:prstGeom>
              <a:blipFill>
                <a:blip r:embed="rId4"/>
                <a:stretch>
                  <a:fillRect l="-383" t="-10526" r="-191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B1DB19-7B9B-EB46-BD4D-FA287A9C503F}"/>
                  </a:ext>
                </a:extLst>
              </p:cNvPr>
              <p:cNvSpPr txBox="1"/>
              <p:nvPr/>
            </p:nvSpPr>
            <p:spPr>
              <a:xfrm>
                <a:off x="696310" y="945932"/>
                <a:ext cx="9522030" cy="461665"/>
              </a:xfrm>
              <a:prstGeom prst="rect">
                <a:avLst/>
              </a:prstGeom>
              <a:noFill/>
            </p:spPr>
            <p:txBody>
              <a:bodyPr wrap="none" rtlCol="0">
                <a:spAutoFit/>
              </a:bodyPr>
              <a:lstStyle/>
              <a:p>
                <a:r>
                  <a:rPr lang="en-US" sz="2400" dirty="0">
                    <a:solidFill>
                      <a:schemeClr val="bg2">
                        <a:lumMod val="50000"/>
                      </a:schemeClr>
                    </a:solidFill>
                  </a:rPr>
                  <a:t>Setup. </a:t>
                </a:r>
                <a14:m>
                  <m:oMath xmlns:m="http://schemas.openxmlformats.org/officeDocument/2006/math">
                    <m:r>
                      <a:rPr lang="en-US" sz="2400" b="0" i="1" smtClean="0">
                        <a:latin typeface="Cambria Math" panose="02040503050406030204" pitchFamily="18" charset="0"/>
                      </a:rPr>
                      <m:t>𝐺</m:t>
                    </m:r>
                  </m:oMath>
                </a14:m>
                <a:r>
                  <a:rPr lang="en-US" sz="2400" dirty="0"/>
                  <a:t> is a connected simply connected simple complex algebraic group, </a:t>
                </a:r>
              </a:p>
            </p:txBody>
          </p:sp>
        </mc:Choice>
        <mc:Fallback xmlns="">
          <p:sp>
            <p:nvSpPr>
              <p:cNvPr id="8" name="TextBox 7">
                <a:extLst>
                  <a:ext uri="{FF2B5EF4-FFF2-40B4-BE49-F238E27FC236}">
                    <a16:creationId xmlns:a16="http://schemas.microsoft.com/office/drawing/2014/main" id="{67B1DB19-7B9B-EB46-BD4D-FA287A9C503F}"/>
                  </a:ext>
                </a:extLst>
              </p:cNvPr>
              <p:cNvSpPr txBox="1">
                <a:spLocks noRot="1" noChangeAspect="1" noMove="1" noResize="1" noEditPoints="1" noAdjustHandles="1" noChangeArrowheads="1" noChangeShapeType="1" noTextEdit="1"/>
              </p:cNvSpPr>
              <p:nvPr/>
            </p:nvSpPr>
            <p:spPr>
              <a:xfrm>
                <a:off x="696310" y="945932"/>
                <a:ext cx="9522030" cy="461665"/>
              </a:xfrm>
              <a:prstGeom prst="rect">
                <a:avLst/>
              </a:prstGeom>
              <a:blipFill>
                <a:blip r:embed="rId5"/>
                <a:stretch>
                  <a:fillRect l="-96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0F4D3C-C5F7-0646-2C08-C089AB447AAC}"/>
                  </a:ext>
                </a:extLst>
              </p:cNvPr>
              <p:cNvSpPr txBox="1"/>
              <p:nvPr/>
            </p:nvSpPr>
            <p:spPr>
              <a:xfrm>
                <a:off x="1585895" y="2174321"/>
                <a:ext cx="3467039" cy="461665"/>
              </a:xfrm>
              <a:prstGeom prst="rect">
                <a:avLst/>
              </a:prstGeom>
              <a:noFill/>
            </p:spPr>
            <p:txBody>
              <a:bodyPr wrap="none" rtlCol="0">
                <a:spAutoFit/>
              </a:bodyPr>
              <a:lstStyle/>
              <a:p>
                <a14:m>
                  <m:oMath xmlns:m="http://schemas.openxmlformats.org/officeDocument/2006/math">
                    <m:r>
                      <a:rPr lang="en-US" sz="2400" b="1" i="0" smtClean="0">
                        <a:latin typeface="Cambria Math" panose="02040503050406030204" pitchFamily="18" charset="0"/>
                      </a:rPr>
                      <m:t>𝚪</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𝛾</m:t>
                        </m:r>
                      </m:e>
                    </m:d>
                  </m:oMath>
                </a14:m>
                <a:r>
                  <a:rPr lang="en-US" sz="2400" dirty="0"/>
                  <a:t> a BD triple.</a:t>
                </a:r>
              </a:p>
            </p:txBody>
          </p:sp>
        </mc:Choice>
        <mc:Fallback xmlns="">
          <p:sp>
            <p:nvSpPr>
              <p:cNvPr id="9" name="TextBox 8">
                <a:extLst>
                  <a:ext uri="{FF2B5EF4-FFF2-40B4-BE49-F238E27FC236}">
                    <a16:creationId xmlns:a16="http://schemas.microsoft.com/office/drawing/2014/main" id="{EC0F4D3C-C5F7-0646-2C08-C089AB447AAC}"/>
                  </a:ext>
                </a:extLst>
              </p:cNvPr>
              <p:cNvSpPr txBox="1">
                <a:spLocks noRot="1" noChangeAspect="1" noMove="1" noResize="1" noEditPoints="1" noAdjustHandles="1" noChangeArrowheads="1" noChangeShapeType="1" noTextEdit="1"/>
              </p:cNvSpPr>
              <p:nvPr/>
            </p:nvSpPr>
            <p:spPr>
              <a:xfrm>
                <a:off x="1585895" y="2174321"/>
                <a:ext cx="3467039" cy="461665"/>
              </a:xfrm>
              <a:prstGeom prst="rect">
                <a:avLst/>
              </a:prstGeom>
              <a:blipFill>
                <a:blip r:embed="rId6"/>
                <a:stretch>
                  <a:fillRect l="-351" t="-10667" r="-1582"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32B5C9E-A7FD-7967-0D0E-1EDBE2A0BA57}"/>
                  </a:ext>
                </a:extLst>
              </p:cNvPr>
              <p:cNvSpPr txBox="1"/>
              <p:nvPr/>
            </p:nvSpPr>
            <p:spPr>
              <a:xfrm>
                <a:off x="4719148" y="1345674"/>
                <a:ext cx="2344039" cy="369332"/>
              </a:xfrm>
              <a:prstGeom prst="rect">
                <a:avLst/>
              </a:prstGeom>
              <a:noFill/>
            </p:spPr>
            <p:txBody>
              <a:bodyPr wrap="none" lIns="0" tIns="0" rIns="0" bIns="0" rtlCol="0">
                <a:spAutoFit/>
              </a:bodyPr>
              <a:lstStyle/>
              <a:p>
                <a:pPr algn="l"/>
                <a14:m>
                  <m:oMath xmlns:m="http://schemas.openxmlformats.org/officeDocument/2006/math">
                    <m:r>
                      <a:rPr lang="en-US" sz="2400" b="0" i="1" smtClean="0">
                        <a:latin typeface="Cambria Math" panose="02040503050406030204" pitchFamily="18" charset="0"/>
                      </a:rPr>
                      <m:t>𝔤</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oMath>
                </a14:m>
                <a:r>
                  <a:rPr lang="en-US" sz="2400" dirty="0"/>
                  <a:t>,</a:t>
                </a:r>
              </a:p>
            </p:txBody>
          </p:sp>
        </mc:Choice>
        <mc:Fallback xmlns="">
          <p:sp>
            <p:nvSpPr>
              <p:cNvPr id="10" name="TextBox 9">
                <a:extLst>
                  <a:ext uri="{FF2B5EF4-FFF2-40B4-BE49-F238E27FC236}">
                    <a16:creationId xmlns:a16="http://schemas.microsoft.com/office/drawing/2014/main" id="{332B5C9E-A7FD-7967-0D0E-1EDBE2A0BA57}"/>
                  </a:ext>
                </a:extLst>
              </p:cNvPr>
              <p:cNvSpPr txBox="1">
                <a:spLocks noRot="1" noChangeAspect="1" noMove="1" noResize="1" noEditPoints="1" noAdjustHandles="1" noChangeArrowheads="1" noChangeShapeType="1" noTextEdit="1"/>
              </p:cNvSpPr>
              <p:nvPr/>
            </p:nvSpPr>
            <p:spPr>
              <a:xfrm>
                <a:off x="4719148" y="1345674"/>
                <a:ext cx="2344039" cy="369332"/>
              </a:xfrm>
              <a:prstGeom prst="rect">
                <a:avLst/>
              </a:prstGeom>
              <a:blipFill>
                <a:blip r:embed="rId7"/>
                <a:stretch>
                  <a:fillRect l="-4416" t="-26667" r="-727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746B8B-BDC0-1DFE-B6FE-4B89EBE8585F}"/>
                  </a:ext>
                </a:extLst>
              </p:cNvPr>
              <p:cNvSpPr txBox="1"/>
              <p:nvPr/>
            </p:nvSpPr>
            <p:spPr>
              <a:xfrm>
                <a:off x="1585895" y="1755830"/>
                <a:ext cx="7866769" cy="377667"/>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 </a:t>
                </a:r>
                <a14:m>
                  <m:oMath xmlns:m="http://schemas.openxmlformats.org/officeDocument/2006/math">
                    <m:r>
                      <a:rPr lang="en-US" sz="2400" b="0" i="1" smtClean="0">
                        <a:latin typeface="Cambria Math" panose="02040503050406030204" pitchFamily="18" charset="0"/>
                      </a:rPr>
                      <m:t>ℋ</m:t>
                    </m:r>
                  </m:oMath>
                </a14:m>
                <a:r>
                  <a:rPr lang="en-US" sz="2400" dirty="0"/>
                  <a:t> connected subgroups of </a:t>
                </a:r>
                <a14:m>
                  <m:oMath xmlns:m="http://schemas.openxmlformats.org/officeDocument/2006/math">
                    <m:r>
                      <a:rPr lang="en-US" sz="2400" b="0" i="1" smtClean="0">
                        <a:latin typeface="Cambria Math" panose="02040503050406030204" pitchFamily="18" charset="0"/>
                      </a:rPr>
                      <m:t>𝐺</m:t>
                    </m:r>
                  </m:oMath>
                </a14:m>
                <a:r>
                  <a:rPr lang="en-US" sz="2400" dirty="0"/>
                  <a:t> that correspond to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oMath>
                </a14:m>
                <a:r>
                  <a:rPr lang="en-US" sz="2400" dirty="0"/>
                  <a:t> and </a:t>
                </a:r>
                <a14:m>
                  <m:oMath xmlns:m="http://schemas.openxmlformats.org/officeDocument/2006/math">
                    <m:r>
                      <a:rPr lang="en-US" sz="2400" b="0" i="1" smtClean="0">
                        <a:latin typeface="Cambria Math" panose="02040503050406030204" pitchFamily="18" charset="0"/>
                      </a:rPr>
                      <m:t>𝔥</m:t>
                    </m:r>
                  </m:oMath>
                </a14:m>
                <a:r>
                  <a:rPr lang="en-US" sz="2400" dirty="0"/>
                  <a:t>,</a:t>
                </a:r>
              </a:p>
            </p:txBody>
          </p:sp>
        </mc:Choice>
        <mc:Fallback xmlns="">
          <p:sp>
            <p:nvSpPr>
              <p:cNvPr id="11" name="TextBox 10">
                <a:extLst>
                  <a:ext uri="{FF2B5EF4-FFF2-40B4-BE49-F238E27FC236}">
                    <a16:creationId xmlns:a16="http://schemas.microsoft.com/office/drawing/2014/main" id="{5A746B8B-BDC0-1DFE-B6FE-4B89EBE8585F}"/>
                  </a:ext>
                </a:extLst>
              </p:cNvPr>
              <p:cNvSpPr txBox="1">
                <a:spLocks noRot="1" noChangeAspect="1" noMove="1" noResize="1" noEditPoints="1" noAdjustHandles="1" noChangeArrowheads="1" noChangeShapeType="1" noTextEdit="1"/>
              </p:cNvSpPr>
              <p:nvPr/>
            </p:nvSpPr>
            <p:spPr>
              <a:xfrm>
                <a:off x="1585895" y="1755830"/>
                <a:ext cx="7866769" cy="377667"/>
              </a:xfrm>
              <a:prstGeom prst="rect">
                <a:avLst/>
              </a:prstGeom>
              <a:blipFill>
                <a:blip r:embed="rId8"/>
                <a:stretch>
                  <a:fillRect l="-1317" t="-22581" r="-1394" b="-48387"/>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FC0BCF01-888F-1A13-466F-DEA61CD27611}"/>
              </a:ext>
            </a:extLst>
          </p:cNvPr>
          <p:cNvCxnSpPr/>
          <p:nvPr/>
        </p:nvCxnSpPr>
        <p:spPr>
          <a:xfrm>
            <a:off x="696310" y="2688021"/>
            <a:ext cx="10047890" cy="0"/>
          </a:xfrm>
          <a:prstGeom prst="line">
            <a:avLst/>
          </a:prstGeom>
          <a:ln w="190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563A22E-6B4D-405D-E449-2BCC8483EC4E}"/>
                  </a:ext>
                </a:extLst>
              </p:cNvPr>
              <p:cNvSpPr txBox="1"/>
              <p:nvPr/>
            </p:nvSpPr>
            <p:spPr>
              <a:xfrm>
                <a:off x="696310" y="2740057"/>
                <a:ext cx="6653040" cy="461665"/>
              </a:xfrm>
              <a:prstGeom prst="rect">
                <a:avLst/>
              </a:prstGeom>
              <a:noFill/>
            </p:spPr>
            <p:txBody>
              <a:bodyPr wrap="none" rtlCol="0">
                <a:spAutoFit/>
              </a:bodyPr>
              <a:lstStyle/>
              <a:p>
                <a:pPr algn="l"/>
                <a14:m>
                  <m:oMath xmlns:m="http://schemas.openxmlformats.org/officeDocument/2006/math">
                    <m:r>
                      <a:rPr lang="en-US" sz="2400" b="0" i="1" smtClean="0">
                        <a:latin typeface="Cambria Math" panose="02040503050406030204" pitchFamily="18" charset="0"/>
                      </a:rPr>
                      <m:t>𝛾</m:t>
                    </m:r>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oMath>
                </a14:m>
                <a:r>
                  <a:rPr lang="en-US" sz="2400" dirty="0"/>
                  <a:t> can be extended to a linear map </a:t>
                </a:r>
                <a14:m>
                  <m:oMath xmlns:m="http://schemas.openxmlformats.org/officeDocument/2006/math">
                    <m:r>
                      <a:rPr lang="en-US" sz="2400" b="0" i="1" smtClean="0">
                        <a:latin typeface="Cambria Math" panose="02040503050406030204" pitchFamily="18" charset="0"/>
                      </a:rPr>
                      <m:t>𝛾</m:t>
                    </m:r>
                    <m:r>
                      <a:rPr lang="en-US" sz="2400" b="0" i="1" smtClean="0">
                        <a:latin typeface="Cambria Math" panose="02040503050406030204" pitchFamily="18" charset="0"/>
                      </a:rPr>
                      <m:t>:</m:t>
                    </m:r>
                    <m:r>
                      <a:rPr lang="en-US" sz="2400" b="0" i="1" smtClean="0">
                        <a:latin typeface="Cambria Math" panose="02040503050406030204" pitchFamily="18" charset="0"/>
                      </a:rPr>
                      <m:t>𝔤</m:t>
                    </m:r>
                    <m:r>
                      <a:rPr lang="en-US" sz="2400" b="0" i="1" smtClean="0">
                        <a:latin typeface="Cambria Math" panose="02040503050406030204" pitchFamily="18" charset="0"/>
                      </a:rPr>
                      <m:t>→</m:t>
                    </m:r>
                    <m:r>
                      <a:rPr lang="en-US" sz="2400" b="0" i="1" smtClean="0">
                        <a:latin typeface="Cambria Math" panose="02040503050406030204" pitchFamily="18" charset="0"/>
                      </a:rPr>
                      <m:t>𝔤</m:t>
                    </m:r>
                  </m:oMath>
                </a14:m>
                <a:endParaRPr lang="en-US" sz="2400" dirty="0"/>
              </a:p>
            </p:txBody>
          </p:sp>
        </mc:Choice>
        <mc:Fallback xmlns="">
          <p:sp>
            <p:nvSpPr>
              <p:cNvPr id="14" name="TextBox 13">
                <a:extLst>
                  <a:ext uri="{FF2B5EF4-FFF2-40B4-BE49-F238E27FC236}">
                    <a16:creationId xmlns:a16="http://schemas.microsoft.com/office/drawing/2014/main" id="{F563A22E-6B4D-405D-E449-2BCC8483EC4E}"/>
                  </a:ext>
                </a:extLst>
              </p:cNvPr>
              <p:cNvSpPr txBox="1">
                <a:spLocks noRot="1" noChangeAspect="1" noMove="1" noResize="1" noEditPoints="1" noAdjustHandles="1" noChangeArrowheads="1" noChangeShapeType="1" noTextEdit="1"/>
              </p:cNvSpPr>
              <p:nvPr/>
            </p:nvSpPr>
            <p:spPr>
              <a:xfrm>
                <a:off x="696310" y="2740057"/>
                <a:ext cx="6653040" cy="461665"/>
              </a:xfrm>
              <a:prstGeom prst="rect">
                <a:avLst/>
              </a:prstGeom>
              <a:blipFill>
                <a:blip r:embed="rId9"/>
                <a:stretch>
                  <a:fillRect l="-18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43A50A3-860A-9422-DE7C-F5A6063E52E5}"/>
                  </a:ext>
                </a:extLst>
              </p:cNvPr>
              <p:cNvSpPr txBox="1"/>
              <p:nvPr/>
            </p:nvSpPr>
            <p:spPr>
              <a:xfrm>
                <a:off x="696310" y="3201722"/>
                <a:ext cx="8072274" cy="511807"/>
              </a:xfrm>
              <a:prstGeom prst="rect">
                <a:avLst/>
              </a:prstGeom>
              <a:noFill/>
            </p:spPr>
            <p:txBody>
              <a:bodyPr wrap="none" rtlCol="0">
                <a:spAutoFit/>
              </a:bodyPr>
              <a:lstStyle/>
              <a:p>
                <a:pPr algn="l"/>
                <a:r>
                  <a:rPr lang="en-US" sz="2400" dirty="0"/>
                  <a:t>The restrictions </a:t>
                </a:r>
                <a14:m>
                  <m:oMath xmlns:m="http://schemas.openxmlformats.org/officeDocument/2006/math">
                    <m:r>
                      <a:rPr lang="en-US" sz="2400" b="0" i="1" smtClean="0">
                        <a:latin typeface="Cambria Math" panose="02040503050406030204" pitchFamily="18" charset="0"/>
                      </a:rPr>
                      <m:t>𝛾</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a:latin typeface="Cambria Math" panose="02040503050406030204" pitchFamily="18" charset="0"/>
                              </a:rPr>
                              <m:t>​</m:t>
                            </m:r>
                          </m:e>
                        </m:d>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oMath>
                </a14:m>
                <a:r>
                  <a:rPr lang="en-US" sz="2400" dirty="0"/>
                  <a:t> are Lie algebra homomorphisms</a:t>
                </a:r>
              </a:p>
            </p:txBody>
          </p:sp>
        </mc:Choice>
        <mc:Fallback xmlns="">
          <p:sp>
            <p:nvSpPr>
              <p:cNvPr id="15" name="TextBox 14">
                <a:extLst>
                  <a:ext uri="{FF2B5EF4-FFF2-40B4-BE49-F238E27FC236}">
                    <a16:creationId xmlns:a16="http://schemas.microsoft.com/office/drawing/2014/main" id="{743A50A3-860A-9422-DE7C-F5A6063E52E5}"/>
                  </a:ext>
                </a:extLst>
              </p:cNvPr>
              <p:cNvSpPr txBox="1">
                <a:spLocks noRot="1" noChangeAspect="1" noMove="1" noResize="1" noEditPoints="1" noAdjustHandles="1" noChangeArrowheads="1" noChangeShapeType="1" noTextEdit="1"/>
              </p:cNvSpPr>
              <p:nvPr/>
            </p:nvSpPr>
            <p:spPr>
              <a:xfrm>
                <a:off x="696310" y="3201722"/>
                <a:ext cx="8072274" cy="511807"/>
              </a:xfrm>
              <a:prstGeom prst="rect">
                <a:avLst/>
              </a:prstGeom>
              <a:blipFill>
                <a:blip r:embed="rId10"/>
                <a:stretch>
                  <a:fillRect l="-1133" t="-116667" r="-151" b="-167857"/>
                </a:stretch>
              </a:blipFill>
            </p:spPr>
            <p:txBody>
              <a:bodyPr/>
              <a:lstStyle/>
              <a:p>
                <a:r>
                  <a:rPr lang="en-US">
                    <a:noFill/>
                  </a:rPr>
                  <a:t> </a:t>
                </a:r>
              </a:p>
            </p:txBody>
          </p:sp>
        </mc:Fallback>
      </mc:AlternateContent>
      <p:sp>
        <p:nvSpPr>
          <p:cNvPr id="17" name="Arrow: Right 16">
            <a:extLst>
              <a:ext uri="{FF2B5EF4-FFF2-40B4-BE49-F238E27FC236}">
                <a16:creationId xmlns:a16="http://schemas.microsoft.com/office/drawing/2014/main" id="{D20A4C42-F978-0818-E5F1-341D8DA787EC}"/>
              </a:ext>
            </a:extLst>
          </p:cNvPr>
          <p:cNvSpPr/>
          <p:nvPr/>
        </p:nvSpPr>
        <p:spPr>
          <a:xfrm>
            <a:off x="2048706" y="3820406"/>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E1411E3-A452-9DE7-8EBC-2D09F56DC64F}"/>
                  </a:ext>
                </a:extLst>
              </p:cNvPr>
              <p:cNvSpPr txBox="1"/>
              <p:nvPr/>
            </p:nvSpPr>
            <p:spPr>
              <a:xfrm>
                <a:off x="2875689" y="3713529"/>
                <a:ext cx="5690725" cy="470000"/>
              </a:xfrm>
              <a:prstGeom prst="rect">
                <a:avLst/>
              </a:prstGeom>
              <a:noFill/>
            </p:spPr>
            <p:txBody>
              <a:bodyPr wrap="none" rtlCol="0">
                <a:spAutoFit/>
              </a:bodyPr>
              <a:lstStyle/>
              <a:p>
                <a:pPr algn="l"/>
                <a:r>
                  <a:rPr lang="en-US" sz="2400" dirty="0"/>
                  <a:t>Get Lie group homomorphisms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𝒩</m:t>
                        </m:r>
                      </m:e>
                      <m:sub>
                        <m:r>
                          <a:rPr lang="en-US" sz="2400" b="0" i="1" dirty="0" smtClean="0">
                            <a:latin typeface="Cambria Math" panose="02040503050406030204" pitchFamily="18" charset="0"/>
                          </a:rPr>
                          <m:t>±</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𝒩</m:t>
                        </m:r>
                      </m:e>
                      <m:sub>
                        <m:r>
                          <a:rPr lang="en-US" sz="2400" b="0" i="1" dirty="0" smtClean="0">
                            <a:latin typeface="Cambria Math" panose="02040503050406030204" pitchFamily="18" charset="0"/>
                          </a:rPr>
                          <m:t>±</m:t>
                        </m:r>
                      </m:sub>
                    </m:sSub>
                  </m:oMath>
                </a14:m>
                <a:endParaRPr lang="en-US" sz="2400" dirty="0"/>
              </a:p>
            </p:txBody>
          </p:sp>
        </mc:Choice>
        <mc:Fallback>
          <p:sp>
            <p:nvSpPr>
              <p:cNvPr id="18" name="TextBox 17">
                <a:extLst>
                  <a:ext uri="{FF2B5EF4-FFF2-40B4-BE49-F238E27FC236}">
                    <a16:creationId xmlns:a16="http://schemas.microsoft.com/office/drawing/2014/main" id="{9E1411E3-A452-9DE7-8EBC-2D09F56DC64F}"/>
                  </a:ext>
                </a:extLst>
              </p:cNvPr>
              <p:cNvSpPr txBox="1">
                <a:spLocks noRot="1" noChangeAspect="1" noMove="1" noResize="1" noEditPoints="1" noAdjustHandles="1" noChangeArrowheads="1" noChangeShapeType="1" noTextEdit="1"/>
              </p:cNvSpPr>
              <p:nvPr/>
            </p:nvSpPr>
            <p:spPr>
              <a:xfrm>
                <a:off x="2875689" y="3713529"/>
                <a:ext cx="5690725" cy="470000"/>
              </a:xfrm>
              <a:prstGeom prst="rect">
                <a:avLst/>
              </a:prstGeom>
              <a:blipFill>
                <a:blip r:embed="rId11"/>
                <a:stretch>
                  <a:fillRect l="-1715"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C78E21C-AC47-29F7-F0D3-C6D52DC8E9B6}"/>
                  </a:ext>
                </a:extLst>
              </p:cNvPr>
              <p:cNvSpPr txBox="1"/>
              <p:nvPr/>
            </p:nvSpPr>
            <p:spPr>
              <a:xfrm>
                <a:off x="696310" y="4199278"/>
                <a:ext cx="5162311" cy="461665"/>
              </a:xfrm>
              <a:prstGeom prst="rect">
                <a:avLst/>
              </a:prstGeom>
              <a:noFill/>
            </p:spPr>
            <p:txBody>
              <a:bodyPr wrap="none" rtlCol="0">
                <a:spAutoFit/>
              </a:bodyPr>
              <a:lstStyle/>
              <a:p>
                <a:pPr algn="l"/>
                <a:r>
                  <a:rPr lang="en-US" sz="2400" dirty="0">
                    <a:solidFill>
                      <a:schemeClr val="bg2">
                        <a:lumMod val="50000"/>
                      </a:schemeClr>
                    </a:solidFill>
                  </a:rPr>
                  <a:t>Example. </a:t>
                </a:r>
                <a14:m>
                  <m:oMath xmlns:m="http://schemas.openxmlformats.org/officeDocument/2006/math">
                    <m:r>
                      <a:rPr lang="en-US" sz="2400" b="0" i="1" dirty="0" smtClean="0">
                        <a:latin typeface="Cambria Math" panose="02040503050406030204" pitchFamily="18" charset="0"/>
                      </a:rPr>
                      <m:t>𝔤</m:t>
                    </m:r>
                    <m:r>
                      <a:rPr lang="en-US" sz="2400" b="0" i="1" dirty="0" smtClean="0">
                        <a:latin typeface="Cambria Math" panose="02040503050406030204" pitchFamily="18" charset="0"/>
                      </a:rPr>
                      <m:t>=</m:t>
                    </m:r>
                    <m:r>
                      <m:rPr>
                        <m:sty m:val="p"/>
                      </m:rPr>
                      <a:rPr lang="en-US" sz="2400" b="0" i="0" dirty="0" smtClean="0">
                        <a:latin typeface="Cambria Math" panose="02040503050406030204" pitchFamily="18" charset="0"/>
                      </a:rPr>
                      <m:t>g</m:t>
                    </m:r>
                    <m:sSub>
                      <m:sSubPr>
                        <m:ctrlPr>
                          <a:rPr lang="en-US" sz="2400" b="0" i="1" dirty="0" smtClean="0">
                            <a:latin typeface="Cambria Math" panose="02040503050406030204" pitchFamily="18" charset="0"/>
                          </a:rPr>
                        </m:ctrlPr>
                      </m:sSubPr>
                      <m:e>
                        <m:r>
                          <m:rPr>
                            <m:sty m:val="p"/>
                          </m:rPr>
                          <a:rPr lang="en-US" sz="2400" b="0" i="0" dirty="0" smtClean="0">
                            <a:latin typeface="Cambria Math" panose="02040503050406030204" pitchFamily="18" charset="0"/>
                          </a:rPr>
                          <m:t>l</m:t>
                        </m:r>
                      </m:e>
                      <m:sub>
                        <m:r>
                          <a:rPr lang="en-US" sz="2400" b="0" i="1" dirty="0" smtClean="0">
                            <a:latin typeface="Cambria Math" panose="02040503050406030204" pitchFamily="18" charset="0"/>
                          </a:rPr>
                          <m:t>6</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ℂ</m:t>
                    </m:r>
                    <m:r>
                      <a:rPr lang="en-US" sz="2400" b="0" i="1" dirty="0" smtClean="0">
                        <a:latin typeface="Cambria Math" panose="02040503050406030204" pitchFamily="18" charset="0"/>
                      </a:rPr>
                      <m:t>)</m:t>
                    </m:r>
                  </m:oMath>
                </a14:m>
                <a:r>
                  <a:rPr lang="en-US" sz="2400" dirty="0"/>
                  <a:t>, </a:t>
                </a:r>
                <a14:m>
                  <m:oMath xmlns:m="http://schemas.openxmlformats.org/officeDocument/2006/math">
                    <m:r>
                      <a:rPr lang="en-US" sz="2400" b="1" i="0" dirty="0" smtClean="0">
                        <a:latin typeface="Cambria Math" panose="02040503050406030204" pitchFamily="18" charset="0"/>
                      </a:rPr>
                      <m:t>𝚪</m:t>
                    </m:r>
                  </m:oMath>
                </a14:m>
                <a:r>
                  <a:rPr lang="en-US" sz="2400" dirty="0"/>
                  <a:t> as on the graph.</a:t>
                </a:r>
              </a:p>
            </p:txBody>
          </p:sp>
        </mc:Choice>
        <mc:Fallback xmlns="">
          <p:sp>
            <p:nvSpPr>
              <p:cNvPr id="19" name="TextBox 18">
                <a:extLst>
                  <a:ext uri="{FF2B5EF4-FFF2-40B4-BE49-F238E27FC236}">
                    <a16:creationId xmlns:a16="http://schemas.microsoft.com/office/drawing/2014/main" id="{BC78E21C-AC47-29F7-F0D3-C6D52DC8E9B6}"/>
                  </a:ext>
                </a:extLst>
              </p:cNvPr>
              <p:cNvSpPr txBox="1">
                <a:spLocks noRot="1" noChangeAspect="1" noMove="1" noResize="1" noEditPoints="1" noAdjustHandles="1" noChangeArrowheads="1" noChangeShapeType="1" noTextEdit="1"/>
              </p:cNvSpPr>
              <p:nvPr/>
            </p:nvSpPr>
            <p:spPr>
              <a:xfrm>
                <a:off x="696310" y="4199278"/>
                <a:ext cx="5162311" cy="461665"/>
              </a:xfrm>
              <a:prstGeom prst="rect">
                <a:avLst/>
              </a:prstGeom>
              <a:blipFill>
                <a:blip r:embed="rId12"/>
                <a:stretch>
                  <a:fillRect l="-1771" t="-10526" r="-826" b="-2894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F8AE5C9-8A80-FF35-9CD4-6326597F09ED}"/>
              </a:ext>
            </a:extLst>
          </p:cNvPr>
          <p:cNvSpPr txBox="1"/>
          <p:nvPr/>
        </p:nvSpPr>
        <p:spPr>
          <a:xfrm>
            <a:off x="8890226" y="2705499"/>
            <a:ext cx="2605464" cy="707886"/>
          </a:xfrm>
          <a:prstGeom prst="rect">
            <a:avLst/>
          </a:prstGeom>
          <a:noFill/>
        </p:spPr>
        <p:txBody>
          <a:bodyPr wrap="square" rtlCol="0">
            <a:spAutoFit/>
          </a:bodyPr>
          <a:lstStyle/>
          <a:p>
            <a:pPr algn="l"/>
            <a:r>
              <a:rPr lang="en-US" sz="2000" dirty="0">
                <a:solidFill>
                  <a:schemeClr val="tx1">
                    <a:lumMod val="50000"/>
                    <a:lumOff val="50000"/>
                  </a:schemeClr>
                </a:solidFill>
              </a:rPr>
              <a:t>(a precise construction is in the papers)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F22F90D-655E-566D-AF71-D2FF449B472E}"/>
                  </a:ext>
                </a:extLst>
              </p:cNvPr>
              <p:cNvSpPr txBox="1"/>
              <p:nvPr/>
            </p:nvSpPr>
            <p:spPr>
              <a:xfrm>
                <a:off x="4220557" y="4723915"/>
                <a:ext cx="5518755" cy="1385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𝛾</m:t>
                      </m:r>
                      <m:d>
                        <m:dPr>
                          <m:begChr m:val="["/>
                          <m:endChr m:val="]"/>
                          <m:ctrlPr>
                            <a:rPr lang="en-US" sz="2400" b="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sSubSup>
                                  <m:sSubSupPr>
                                    <m:ctrlPr>
                                      <a:rPr lang="en-US" sz="2400" b="0" i="1" smtClean="0">
                                        <a:solidFill>
                                          <a:schemeClr val="bg2">
                                            <a:lumMod val="50000"/>
                                          </a:schemeClr>
                                        </a:solidFill>
                                        <a:latin typeface="Cambria Math" panose="02040503050406030204" pitchFamily="18" charset="0"/>
                                      </a:rPr>
                                    </m:ctrlPr>
                                  </m:sSubSupPr>
                                  <m:e>
                                    <m:r>
                                      <m:rPr>
                                        <m:brk m:alnAt="7"/>
                                      </m:rPr>
                                      <a:rPr lang="en-US" sz="2400" b="0" i="1" smtClean="0">
                                        <a:solidFill>
                                          <a:schemeClr val="bg2">
                                            <a:lumMod val="50000"/>
                                          </a:schemeClr>
                                        </a:solidFill>
                                        <a:latin typeface="Cambria Math" panose="02040503050406030204" pitchFamily="18" charset="0"/>
                                      </a:rPr>
                                      <m:t>𝑋</m:t>
                                    </m:r>
                                  </m:e>
                                  <m:sub>
                                    <m:d>
                                      <m:dPr>
                                        <m:begChr m:val="["/>
                                        <m:endChr m:val="]"/>
                                        <m:ctrlPr>
                                          <a:rPr lang="en-US" sz="2400" b="0" i="1" smtClean="0">
                                            <a:solidFill>
                                              <a:schemeClr val="bg2">
                                                <a:lumMod val="50000"/>
                                              </a:schemeClr>
                                            </a:solidFill>
                                            <a:latin typeface="Cambria Math" panose="02040503050406030204" pitchFamily="18" charset="0"/>
                                          </a:rPr>
                                        </m:ctrlPr>
                                      </m:dPr>
                                      <m:e>
                                        <m:r>
                                          <m:rPr>
                                            <m:brk m:alnAt="7"/>
                                          </m:rPr>
                                          <a:rPr lang="en-US" sz="2400" b="0" i="1" smtClean="0">
                                            <a:solidFill>
                                              <a:schemeClr val="bg2">
                                                <a:lumMod val="50000"/>
                                              </a:schemeClr>
                                            </a:solidFill>
                                            <a:latin typeface="Cambria Math" panose="02040503050406030204" pitchFamily="18" charset="0"/>
                                          </a:rPr>
                                          <m:t>1</m:t>
                                        </m:r>
                                        <m:r>
                                          <a:rPr lang="en-US" sz="2400" b="0" i="1" smtClean="0">
                                            <a:solidFill>
                                              <a:schemeClr val="bg2">
                                                <a:lumMod val="50000"/>
                                              </a:schemeClr>
                                            </a:solidFill>
                                            <a:latin typeface="Cambria Math" panose="02040503050406030204" pitchFamily="18" charset="0"/>
                                          </a:rPr>
                                          <m:t>,3</m:t>
                                        </m:r>
                                      </m:e>
                                    </m:d>
                                  </m:sub>
                                  <m:sup>
                                    <m:d>
                                      <m:dPr>
                                        <m:begChr m:val="["/>
                                        <m:endChr m:val="]"/>
                                        <m:ctrlPr>
                                          <a:rPr lang="en-US" sz="2400" b="0" i="1" smtClean="0">
                                            <a:solidFill>
                                              <a:schemeClr val="bg2">
                                                <a:lumMod val="50000"/>
                                              </a:schemeClr>
                                            </a:solidFill>
                                            <a:latin typeface="Cambria Math" panose="02040503050406030204" pitchFamily="18" charset="0"/>
                                          </a:rPr>
                                        </m:ctrlPr>
                                      </m:dPr>
                                      <m:e>
                                        <m:r>
                                          <m:rPr>
                                            <m:brk m:alnAt="7"/>
                                          </m:rPr>
                                          <a:rPr lang="en-US" sz="2400" b="0" i="1" smtClean="0">
                                            <a:solidFill>
                                              <a:schemeClr val="bg2">
                                                <a:lumMod val="50000"/>
                                              </a:schemeClr>
                                            </a:solidFill>
                                            <a:latin typeface="Cambria Math" panose="02040503050406030204" pitchFamily="18" charset="0"/>
                                          </a:rPr>
                                          <m:t>1</m:t>
                                        </m:r>
                                        <m:r>
                                          <a:rPr lang="en-US" sz="2400" b="0" i="1" smtClean="0">
                                            <a:solidFill>
                                              <a:schemeClr val="bg2">
                                                <a:lumMod val="50000"/>
                                              </a:schemeClr>
                                            </a:solidFill>
                                            <a:latin typeface="Cambria Math" panose="02040503050406030204" pitchFamily="18" charset="0"/>
                                          </a:rPr>
                                          <m:t>,3</m:t>
                                        </m:r>
                                      </m:e>
                                    </m:d>
                                  </m:sup>
                                </m:sSubSup>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sSubSup>
                                  <m:sSubSupPr>
                                    <m:ctrlPr>
                                      <a:rPr lang="en-US" sz="2400" b="0" i="1" smtClean="0">
                                        <a:solidFill>
                                          <a:schemeClr val="accent5"/>
                                        </a:solidFill>
                                        <a:latin typeface="Cambria Math" panose="02040503050406030204" pitchFamily="18" charset="0"/>
                                      </a:rPr>
                                    </m:ctrlPr>
                                  </m:sSubSupPr>
                                  <m:e>
                                    <m:r>
                                      <a:rPr lang="en-US" sz="2400" b="0" i="1" smtClean="0">
                                        <a:solidFill>
                                          <a:schemeClr val="accent5"/>
                                        </a:solidFill>
                                        <a:latin typeface="Cambria Math" panose="02040503050406030204" pitchFamily="18" charset="0"/>
                                      </a:rPr>
                                      <m:t>𝑋</m:t>
                                    </m:r>
                                  </m:e>
                                  <m:sub>
                                    <m:d>
                                      <m:dPr>
                                        <m:begChr m:val="["/>
                                        <m:endChr m:val="]"/>
                                        <m:ctrlPr>
                                          <a:rPr lang="en-US" sz="2400" b="0" i="1" smtClean="0">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4,5</m:t>
                                        </m:r>
                                      </m:e>
                                    </m:d>
                                  </m:sub>
                                  <m:sup>
                                    <m:d>
                                      <m:dPr>
                                        <m:begChr m:val="["/>
                                        <m:endChr m:val="]"/>
                                        <m:ctrlPr>
                                          <a:rPr lang="en-US" sz="2400" b="0" i="1" smtClean="0">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4,5</m:t>
                                        </m:r>
                                      </m:e>
                                    </m:d>
                                  </m:sup>
                                </m:sSubSup>
                              </m:e>
                              <m:e>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Sup>
                                  <m:sSubSupPr>
                                    <m:ctrlPr>
                                      <a:rPr lang="en-US" sz="2400" i="1">
                                        <a:solidFill>
                                          <a:schemeClr val="accent5"/>
                                        </a:solidFill>
                                        <a:latin typeface="Cambria Math" panose="02040503050406030204" pitchFamily="18" charset="0"/>
                                      </a:rPr>
                                    </m:ctrlPr>
                                  </m:sSubSupPr>
                                  <m:e>
                                    <m:r>
                                      <a:rPr lang="en-US" sz="2400" i="1">
                                        <a:solidFill>
                                          <a:schemeClr val="accent5"/>
                                        </a:solidFill>
                                        <a:latin typeface="Cambria Math" panose="02040503050406030204" pitchFamily="18" charset="0"/>
                                      </a:rPr>
                                      <m:t>𝑋</m:t>
                                    </m:r>
                                  </m:e>
                                  <m:sub>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4,5</m:t>
                                        </m:r>
                                      </m:e>
                                    </m:d>
                                  </m:sub>
                                  <m:sup>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4,5</m:t>
                                        </m:r>
                                      </m:e>
                                    </m:d>
                                  </m:sup>
                                </m:sSubSup>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sSubSup>
                                  <m:sSubSupPr>
                                    <m:ctrlPr>
                                      <a:rPr lang="en-US" sz="2400" b="0" i="1" smtClean="0">
                                        <a:solidFill>
                                          <a:schemeClr val="bg2">
                                            <a:lumMod val="50000"/>
                                          </a:schemeClr>
                                        </a:solidFill>
                                        <a:latin typeface="Cambria Math" panose="02040503050406030204" pitchFamily="18" charset="0"/>
                                      </a:rPr>
                                    </m:ctrlPr>
                                  </m:sSubSupPr>
                                  <m:e>
                                    <m:r>
                                      <a:rPr lang="en-US" sz="2400" b="0" i="1" smtClean="0">
                                        <a:solidFill>
                                          <a:schemeClr val="bg2">
                                            <a:lumMod val="50000"/>
                                          </a:schemeClr>
                                        </a:solidFill>
                                        <a:latin typeface="Cambria Math" panose="02040503050406030204" pitchFamily="18" charset="0"/>
                                      </a:rPr>
                                      <m:t>𝑋</m:t>
                                    </m:r>
                                  </m:e>
                                  <m:sub>
                                    <m:d>
                                      <m:dPr>
                                        <m:begChr m:val="["/>
                                        <m:endChr m:val="]"/>
                                        <m:ctrlPr>
                                          <a:rPr lang="en-US" sz="2400" b="0" i="1" smtClean="0">
                                            <a:solidFill>
                                              <a:schemeClr val="bg2">
                                                <a:lumMod val="50000"/>
                                              </a:schemeClr>
                                            </a:solidFill>
                                            <a:latin typeface="Cambria Math" panose="02040503050406030204" pitchFamily="18" charset="0"/>
                                          </a:rPr>
                                        </m:ctrlPr>
                                      </m:dPr>
                                      <m:e>
                                        <m:r>
                                          <a:rPr lang="en-US" sz="2400" b="0" i="1" smtClean="0">
                                            <a:solidFill>
                                              <a:schemeClr val="bg2">
                                                <a:lumMod val="50000"/>
                                              </a:schemeClr>
                                            </a:solidFill>
                                            <a:latin typeface="Cambria Math" panose="02040503050406030204" pitchFamily="18" charset="0"/>
                                          </a:rPr>
                                          <m:t>1,3</m:t>
                                        </m:r>
                                      </m:e>
                                    </m:d>
                                  </m:sub>
                                  <m:sup>
                                    <m:d>
                                      <m:dPr>
                                        <m:begChr m:val="["/>
                                        <m:endChr m:val="]"/>
                                        <m:ctrlPr>
                                          <a:rPr lang="en-US" sz="2400" b="0" i="1" smtClean="0">
                                            <a:solidFill>
                                              <a:schemeClr val="bg2">
                                                <a:lumMod val="50000"/>
                                              </a:schemeClr>
                                            </a:solidFill>
                                            <a:latin typeface="Cambria Math" panose="02040503050406030204" pitchFamily="18" charset="0"/>
                                          </a:rPr>
                                        </m:ctrlPr>
                                      </m:dPr>
                                      <m:e>
                                        <m:r>
                                          <a:rPr lang="en-US" sz="2400" b="0" i="1" smtClean="0">
                                            <a:solidFill>
                                              <a:schemeClr val="bg2">
                                                <a:lumMod val="50000"/>
                                              </a:schemeClr>
                                            </a:solidFill>
                                            <a:latin typeface="Cambria Math" panose="02040503050406030204" pitchFamily="18" charset="0"/>
                                          </a:rPr>
                                          <m:t>1,3</m:t>
                                        </m:r>
                                      </m:e>
                                    </m:d>
                                  </m:sup>
                                </m:sSubSup>
                              </m:e>
                            </m:mr>
                          </m:m>
                        </m:e>
                      </m:d>
                    </m:oMath>
                  </m:oMathPara>
                </a14:m>
                <a:endParaRPr lang="en-US" sz="2400" dirty="0"/>
              </a:p>
            </p:txBody>
          </p:sp>
        </mc:Choice>
        <mc:Fallback xmlns="">
          <p:sp>
            <p:nvSpPr>
              <p:cNvPr id="23" name="TextBox 22">
                <a:extLst>
                  <a:ext uri="{FF2B5EF4-FFF2-40B4-BE49-F238E27FC236}">
                    <a16:creationId xmlns:a16="http://schemas.microsoft.com/office/drawing/2014/main" id="{FF22F90D-655E-566D-AF71-D2FF449B472E}"/>
                  </a:ext>
                </a:extLst>
              </p:cNvPr>
              <p:cNvSpPr txBox="1">
                <a:spLocks noRot="1" noChangeAspect="1" noMove="1" noResize="1" noEditPoints="1" noAdjustHandles="1" noChangeArrowheads="1" noChangeShapeType="1" noTextEdit="1"/>
              </p:cNvSpPr>
              <p:nvPr/>
            </p:nvSpPr>
            <p:spPr>
              <a:xfrm>
                <a:off x="4220557" y="4723915"/>
                <a:ext cx="5518755" cy="138505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FB469B7-DFD7-7C69-94F3-270B9170199A}"/>
                  </a:ext>
                </a:extLst>
              </p:cNvPr>
              <p:cNvSpPr txBox="1"/>
              <p:nvPr/>
            </p:nvSpPr>
            <p:spPr>
              <a:xfrm>
                <a:off x="4775292" y="6116042"/>
                <a:ext cx="189930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6</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ℂ</m:t>
                          </m:r>
                        </m:e>
                      </m:d>
                      <m:r>
                        <a:rPr lang="en-US" sz="2400" b="0" i="1" smtClean="0">
                          <a:latin typeface="Cambria Math" panose="02040503050406030204" pitchFamily="18" charset="0"/>
                        </a:rPr>
                        <m:t>)</m:t>
                      </m:r>
                    </m:oMath>
                  </m:oMathPara>
                </a14:m>
                <a:endParaRPr lang="en-US" sz="2400" dirty="0"/>
              </a:p>
            </p:txBody>
          </p:sp>
        </mc:Choice>
        <mc:Fallback xmlns="">
          <p:sp>
            <p:nvSpPr>
              <p:cNvPr id="46" name="TextBox 45">
                <a:extLst>
                  <a:ext uri="{FF2B5EF4-FFF2-40B4-BE49-F238E27FC236}">
                    <a16:creationId xmlns:a16="http://schemas.microsoft.com/office/drawing/2014/main" id="{6FB469B7-DFD7-7C69-94F3-270B9170199A}"/>
                  </a:ext>
                </a:extLst>
              </p:cNvPr>
              <p:cNvSpPr txBox="1">
                <a:spLocks noRot="1" noChangeAspect="1" noMove="1" noResize="1" noEditPoints="1" noAdjustHandles="1" noChangeArrowheads="1" noChangeShapeType="1" noTextEdit="1"/>
              </p:cNvSpPr>
              <p:nvPr/>
            </p:nvSpPr>
            <p:spPr>
              <a:xfrm>
                <a:off x="4775292" y="6116042"/>
                <a:ext cx="1899302" cy="461665"/>
              </a:xfrm>
              <a:prstGeom prst="rect">
                <a:avLst/>
              </a:prstGeom>
              <a:blipFill>
                <a:blip r:embed="rId17"/>
                <a:stretch>
                  <a:fillRect l="-321" r="-641" b="-1710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69C1018C-24E8-FACD-3B41-E74F64D27868}"/>
              </a:ext>
            </a:extLst>
          </p:cNvPr>
          <p:cNvGrpSpPr/>
          <p:nvPr/>
        </p:nvGrpSpPr>
        <p:grpSpPr>
          <a:xfrm>
            <a:off x="912299" y="4905545"/>
            <a:ext cx="2753621" cy="1108356"/>
            <a:chOff x="912299" y="4905545"/>
            <a:chExt cx="2753621" cy="1108356"/>
          </a:xfrm>
        </p:grpSpPr>
        <p:cxnSp>
          <p:nvCxnSpPr>
            <p:cNvPr id="24" name="Straight Arrow Connector 23">
              <a:extLst>
                <a:ext uri="{FF2B5EF4-FFF2-40B4-BE49-F238E27FC236}">
                  <a16:creationId xmlns:a16="http://schemas.microsoft.com/office/drawing/2014/main" id="{9D9E1FCE-7B00-94E0-A9F2-C03271D7D7A3}"/>
                </a:ext>
              </a:extLst>
            </p:cNvPr>
            <p:cNvCxnSpPr>
              <a:cxnSpLocks/>
              <a:stCxn id="31" idx="5"/>
              <a:endCxn id="54" idx="1"/>
            </p:cNvCxnSpPr>
            <p:nvPr/>
          </p:nvCxnSpPr>
          <p:spPr>
            <a:xfrm>
              <a:off x="1041634" y="5242049"/>
              <a:ext cx="1853097" cy="406119"/>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5A0B428-D282-4A41-DCB1-9EFE1237AD6C}"/>
                </a:ext>
              </a:extLst>
            </p:cNvPr>
            <p:cNvCxnSpPr>
              <a:cxnSpLocks/>
              <a:endCxn id="56" idx="1"/>
            </p:cNvCxnSpPr>
            <p:nvPr/>
          </p:nvCxnSpPr>
          <p:spPr>
            <a:xfrm>
              <a:off x="1682190" y="5239668"/>
              <a:ext cx="1848335" cy="408501"/>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15FF4A24-85B2-01A7-9F58-7D1272147959}"/>
                </a:ext>
              </a:extLst>
            </p:cNvPr>
            <p:cNvSpPr/>
            <p:nvPr/>
          </p:nvSpPr>
          <p:spPr>
            <a:xfrm>
              <a:off x="976593" y="5177008"/>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300C6DEE-2618-7F20-E088-7BF494117B87}"/>
                </a:ext>
              </a:extLst>
            </p:cNvPr>
            <p:cNvCxnSpPr>
              <a:cxnSpLocks/>
              <a:stCxn id="31" idx="6"/>
            </p:cNvCxnSpPr>
            <p:nvPr/>
          </p:nvCxnSpPr>
          <p:spPr>
            <a:xfrm>
              <a:off x="1052793" y="5215108"/>
              <a:ext cx="558165"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B0B37A19-A71B-7FED-64F6-2E3B351ADFE2}"/>
                </a:ext>
              </a:extLst>
            </p:cNvPr>
            <p:cNvSpPr/>
            <p:nvPr/>
          </p:nvSpPr>
          <p:spPr>
            <a:xfrm>
              <a:off x="1612386" y="5174627"/>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55BA6D3-6B62-B42E-50E2-225BB5F7DD1A}"/>
                </a:ext>
              </a:extLst>
            </p:cNvPr>
            <p:cNvCxnSpPr>
              <a:cxnSpLocks/>
            </p:cNvCxnSpPr>
            <p:nvPr/>
          </p:nvCxnSpPr>
          <p:spPr>
            <a:xfrm>
              <a:off x="1688587" y="5215109"/>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BBE4A7ED-9CE6-573F-C8BD-0FD4A1E4DA13}"/>
                </a:ext>
              </a:extLst>
            </p:cNvPr>
            <p:cNvSpPr/>
            <p:nvPr/>
          </p:nvSpPr>
          <p:spPr>
            <a:xfrm>
              <a:off x="2248180" y="517462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7780BA4-7E83-A947-7886-1D7E2B6F7349}"/>
                    </a:ext>
                  </a:extLst>
                </p:cNvPr>
                <p:cNvSpPr txBox="1"/>
                <p:nvPr/>
              </p:nvSpPr>
              <p:spPr>
                <a:xfrm>
                  <a:off x="912299" y="4905545"/>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p:txBody>
            </p:sp>
          </mc:Choice>
          <mc:Fallback xmlns="">
            <p:sp>
              <p:nvSpPr>
                <p:cNvPr id="28" name="TextBox 27">
                  <a:extLst>
                    <a:ext uri="{FF2B5EF4-FFF2-40B4-BE49-F238E27FC236}">
                      <a16:creationId xmlns:a16="http://schemas.microsoft.com/office/drawing/2014/main" id="{C7780BA4-7E83-A947-7886-1D7E2B6F7349}"/>
                    </a:ext>
                  </a:extLst>
                </p:cNvPr>
                <p:cNvSpPr txBox="1">
                  <a:spLocks noRot="1" noChangeAspect="1" noMove="1" noResize="1" noEditPoints="1" noAdjustHandles="1" noChangeArrowheads="1" noChangeShapeType="1" noTextEdit="1"/>
                </p:cNvSpPr>
                <p:nvPr/>
              </p:nvSpPr>
              <p:spPr>
                <a:xfrm>
                  <a:off x="912299" y="4905545"/>
                  <a:ext cx="200376" cy="307777"/>
                </a:xfrm>
                <a:prstGeom prst="rect">
                  <a:avLst/>
                </a:prstGeom>
                <a:blipFill>
                  <a:blip r:embed="rId6"/>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A2DEC43-94FD-75AC-3823-A59DD8A873E5}"/>
                    </a:ext>
                  </a:extLst>
                </p:cNvPr>
                <p:cNvSpPr txBox="1"/>
                <p:nvPr/>
              </p:nvSpPr>
              <p:spPr>
                <a:xfrm>
                  <a:off x="1552379" y="4905545"/>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p:txBody>
            </p:sp>
          </mc:Choice>
          <mc:Fallback xmlns="">
            <p:sp>
              <p:nvSpPr>
                <p:cNvPr id="29" name="TextBox 28">
                  <a:extLst>
                    <a:ext uri="{FF2B5EF4-FFF2-40B4-BE49-F238E27FC236}">
                      <a16:creationId xmlns:a16="http://schemas.microsoft.com/office/drawing/2014/main" id="{8A2DEC43-94FD-75AC-3823-A59DD8A873E5}"/>
                    </a:ext>
                  </a:extLst>
                </p:cNvPr>
                <p:cNvSpPr txBox="1">
                  <a:spLocks noRot="1" noChangeAspect="1" noMove="1" noResize="1" noEditPoints="1" noAdjustHandles="1" noChangeArrowheads="1" noChangeShapeType="1" noTextEdit="1"/>
                </p:cNvSpPr>
                <p:nvPr/>
              </p:nvSpPr>
              <p:spPr>
                <a:xfrm>
                  <a:off x="1552379" y="4905545"/>
                  <a:ext cx="200376" cy="307777"/>
                </a:xfrm>
                <a:prstGeom prst="rect">
                  <a:avLst/>
                </a:prstGeom>
                <a:blipFill>
                  <a:blip r:embed="rId18"/>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9F84224-17D1-C682-6CD2-163489678CF2}"/>
                    </a:ext>
                  </a:extLst>
                </p:cNvPr>
                <p:cNvSpPr txBox="1"/>
                <p:nvPr/>
              </p:nvSpPr>
              <p:spPr>
                <a:xfrm>
                  <a:off x="2177219" y="490649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m:t>
                        </m:r>
                      </m:oMath>
                    </m:oMathPara>
                  </a14:m>
                  <a:endParaRPr lang="en-US" sz="2000" dirty="0"/>
                </a:p>
              </p:txBody>
            </p:sp>
          </mc:Choice>
          <mc:Fallback xmlns="">
            <p:sp>
              <p:nvSpPr>
                <p:cNvPr id="30" name="TextBox 29">
                  <a:extLst>
                    <a:ext uri="{FF2B5EF4-FFF2-40B4-BE49-F238E27FC236}">
                      <a16:creationId xmlns:a16="http://schemas.microsoft.com/office/drawing/2014/main" id="{29F84224-17D1-C682-6CD2-163489678CF2}"/>
                    </a:ext>
                  </a:extLst>
                </p:cNvPr>
                <p:cNvSpPr txBox="1">
                  <a:spLocks noRot="1" noChangeAspect="1" noMove="1" noResize="1" noEditPoints="1" noAdjustHandles="1" noChangeArrowheads="1" noChangeShapeType="1" noTextEdit="1"/>
                </p:cNvSpPr>
                <p:nvPr/>
              </p:nvSpPr>
              <p:spPr>
                <a:xfrm>
                  <a:off x="2177219" y="4906497"/>
                  <a:ext cx="200376" cy="307777"/>
                </a:xfrm>
                <a:prstGeom prst="rect">
                  <a:avLst/>
                </a:prstGeom>
                <a:blipFill>
                  <a:blip r:embed="rId19"/>
                  <a:stretch>
                    <a:fillRect l="-27273" r="-30303" b="-6000"/>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1C38188-754B-DDC2-0C48-53CD93768C24}"/>
                </a:ext>
              </a:extLst>
            </p:cNvPr>
            <p:cNvGrpSpPr/>
            <p:nvPr/>
          </p:nvGrpSpPr>
          <p:grpSpPr>
            <a:xfrm>
              <a:off x="976593" y="5638974"/>
              <a:ext cx="1347787" cy="78581"/>
              <a:chOff x="2173129" y="5021104"/>
              <a:chExt cx="1347787" cy="78581"/>
            </a:xfrm>
          </p:grpSpPr>
          <p:sp>
            <p:nvSpPr>
              <p:cNvPr id="41" name="Oval 40">
                <a:extLst>
                  <a:ext uri="{FF2B5EF4-FFF2-40B4-BE49-F238E27FC236}">
                    <a16:creationId xmlns:a16="http://schemas.microsoft.com/office/drawing/2014/main" id="{E8BEADD7-3B8C-9937-9102-27227D087CC4}"/>
                  </a:ext>
                </a:extLst>
              </p:cNvPr>
              <p:cNvSpPr/>
              <p:nvPr/>
            </p:nvSpPr>
            <p:spPr>
              <a:xfrm>
                <a:off x="2173129" y="5023485"/>
                <a:ext cx="76200" cy="762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E98A639D-C9FF-CE31-3D92-C5ED0DE449AE}"/>
                  </a:ext>
                </a:extLst>
              </p:cNvPr>
              <p:cNvCxnSpPr>
                <a:cxnSpLocks/>
                <a:stCxn id="41" idx="6"/>
              </p:cNvCxnSpPr>
              <p:nvPr/>
            </p:nvCxnSpPr>
            <p:spPr>
              <a:xfrm>
                <a:off x="2249329" y="5061585"/>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7014B8CA-C556-4086-EF81-1DEA246A3695}"/>
                  </a:ext>
                </a:extLst>
              </p:cNvPr>
              <p:cNvSpPr/>
              <p:nvPr/>
            </p:nvSpPr>
            <p:spPr>
              <a:xfrm>
                <a:off x="2808922" y="502110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2C2B6DB1-F0D8-37E3-662E-7C2F6E448C77}"/>
                  </a:ext>
                </a:extLst>
              </p:cNvPr>
              <p:cNvCxnSpPr>
                <a:cxnSpLocks/>
              </p:cNvCxnSpPr>
              <p:nvPr/>
            </p:nvCxnSpPr>
            <p:spPr>
              <a:xfrm>
                <a:off x="2885123" y="5061586"/>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959CB51F-4D69-52FE-C5B0-3ADC9CDB0A0C}"/>
                  </a:ext>
                </a:extLst>
              </p:cNvPr>
              <p:cNvSpPr/>
              <p:nvPr/>
            </p:nvSpPr>
            <p:spPr>
              <a:xfrm>
                <a:off x="3444716" y="502110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Straight Connector 47">
              <a:extLst>
                <a:ext uri="{FF2B5EF4-FFF2-40B4-BE49-F238E27FC236}">
                  <a16:creationId xmlns:a16="http://schemas.microsoft.com/office/drawing/2014/main" id="{D5FC35D6-D740-A424-54CF-0EA4361F5189}"/>
                </a:ext>
              </a:extLst>
            </p:cNvPr>
            <p:cNvCxnSpPr>
              <a:cxnSpLocks/>
            </p:cNvCxnSpPr>
            <p:nvPr/>
          </p:nvCxnSpPr>
          <p:spPr>
            <a:xfrm>
              <a:off x="2324424" y="5211932"/>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49" name="Oval 48">
              <a:extLst>
                <a:ext uri="{FF2B5EF4-FFF2-40B4-BE49-F238E27FC236}">
                  <a16:creationId xmlns:a16="http://schemas.microsoft.com/office/drawing/2014/main" id="{A926E269-4775-A20D-6904-F0B186DD5231}"/>
                </a:ext>
              </a:extLst>
            </p:cNvPr>
            <p:cNvSpPr/>
            <p:nvPr/>
          </p:nvSpPr>
          <p:spPr>
            <a:xfrm>
              <a:off x="2884017" y="5171451"/>
              <a:ext cx="76200" cy="762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64B51C47-B10B-5A30-5881-B4C21ADD21BB}"/>
                </a:ext>
              </a:extLst>
            </p:cNvPr>
            <p:cNvCxnSpPr>
              <a:cxnSpLocks/>
            </p:cNvCxnSpPr>
            <p:nvPr/>
          </p:nvCxnSpPr>
          <p:spPr>
            <a:xfrm>
              <a:off x="2960218" y="5211933"/>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48A2383B-FACC-0332-95E4-A84B4DBDADE6}"/>
                </a:ext>
              </a:extLst>
            </p:cNvPr>
            <p:cNvSpPr/>
            <p:nvPr/>
          </p:nvSpPr>
          <p:spPr>
            <a:xfrm>
              <a:off x="3519811" y="51714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BF74CB1-EE86-B2E6-ECE3-D7B634601A72}"/>
                </a:ext>
              </a:extLst>
            </p:cNvPr>
            <p:cNvCxnSpPr>
              <a:cxnSpLocks/>
            </p:cNvCxnSpPr>
            <p:nvPr/>
          </p:nvCxnSpPr>
          <p:spPr>
            <a:xfrm>
              <a:off x="2323979" y="5677490"/>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91DD0560-B0B0-CB01-48FA-564EEDC826EE}"/>
                </a:ext>
              </a:extLst>
            </p:cNvPr>
            <p:cNvSpPr/>
            <p:nvPr/>
          </p:nvSpPr>
          <p:spPr>
            <a:xfrm>
              <a:off x="2883572" y="5637009"/>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11602DCD-5A0A-5F56-9F92-A2885DCF3A09}"/>
                </a:ext>
              </a:extLst>
            </p:cNvPr>
            <p:cNvCxnSpPr>
              <a:cxnSpLocks/>
            </p:cNvCxnSpPr>
            <p:nvPr/>
          </p:nvCxnSpPr>
          <p:spPr>
            <a:xfrm>
              <a:off x="2959773" y="5677491"/>
              <a:ext cx="558165"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D847FB53-81AB-143C-AA6E-811A3417D7B8}"/>
                </a:ext>
              </a:extLst>
            </p:cNvPr>
            <p:cNvSpPr/>
            <p:nvPr/>
          </p:nvSpPr>
          <p:spPr>
            <a:xfrm>
              <a:off x="3519366" y="5637010"/>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0F80415-4336-4E8B-390D-A7662BB59CA2}"/>
                    </a:ext>
                  </a:extLst>
                </p:cNvPr>
                <p:cNvSpPr txBox="1"/>
                <p:nvPr/>
              </p:nvSpPr>
              <p:spPr>
                <a:xfrm>
                  <a:off x="2818799" y="490603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US" sz="2000" dirty="0"/>
                </a:p>
              </p:txBody>
            </p:sp>
          </mc:Choice>
          <mc:Fallback xmlns="">
            <p:sp>
              <p:nvSpPr>
                <p:cNvPr id="59" name="TextBox 58">
                  <a:extLst>
                    <a:ext uri="{FF2B5EF4-FFF2-40B4-BE49-F238E27FC236}">
                      <a16:creationId xmlns:a16="http://schemas.microsoft.com/office/drawing/2014/main" id="{C0F80415-4336-4E8B-390D-A7662BB59CA2}"/>
                    </a:ext>
                  </a:extLst>
                </p:cNvPr>
                <p:cNvSpPr txBox="1">
                  <a:spLocks noRot="1" noChangeAspect="1" noMove="1" noResize="1" noEditPoints="1" noAdjustHandles="1" noChangeArrowheads="1" noChangeShapeType="1" noTextEdit="1"/>
                </p:cNvSpPr>
                <p:nvPr/>
              </p:nvSpPr>
              <p:spPr>
                <a:xfrm>
                  <a:off x="2818799" y="4906037"/>
                  <a:ext cx="200376" cy="307777"/>
                </a:xfrm>
                <a:prstGeom prst="rect">
                  <a:avLst/>
                </a:prstGeom>
                <a:blipFill>
                  <a:blip r:embed="rId20"/>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1E1D4CE-C870-5201-6565-042A294BA792}"/>
                    </a:ext>
                  </a:extLst>
                </p:cNvPr>
                <p:cNvSpPr txBox="1"/>
                <p:nvPr/>
              </p:nvSpPr>
              <p:spPr>
                <a:xfrm>
                  <a:off x="3457203" y="4906496"/>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m:t>
                        </m:r>
                      </m:oMath>
                    </m:oMathPara>
                  </a14:m>
                  <a:endParaRPr lang="en-US" sz="2000" dirty="0"/>
                </a:p>
              </p:txBody>
            </p:sp>
          </mc:Choice>
          <mc:Fallback xmlns="">
            <p:sp>
              <p:nvSpPr>
                <p:cNvPr id="60" name="TextBox 59">
                  <a:extLst>
                    <a:ext uri="{FF2B5EF4-FFF2-40B4-BE49-F238E27FC236}">
                      <a16:creationId xmlns:a16="http://schemas.microsoft.com/office/drawing/2014/main" id="{A1E1D4CE-C870-5201-6565-042A294BA792}"/>
                    </a:ext>
                  </a:extLst>
                </p:cNvPr>
                <p:cNvSpPr txBox="1">
                  <a:spLocks noRot="1" noChangeAspect="1" noMove="1" noResize="1" noEditPoints="1" noAdjustHandles="1" noChangeArrowheads="1" noChangeShapeType="1" noTextEdit="1"/>
                </p:cNvSpPr>
                <p:nvPr/>
              </p:nvSpPr>
              <p:spPr>
                <a:xfrm>
                  <a:off x="3457203" y="4906496"/>
                  <a:ext cx="200376" cy="307777"/>
                </a:xfrm>
                <a:prstGeom prst="rect">
                  <a:avLst/>
                </a:prstGeom>
                <a:blipFill>
                  <a:blip r:embed="rId21"/>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4A873ED-D45C-3355-A401-7FCD4299E92E}"/>
                    </a:ext>
                  </a:extLst>
                </p:cNvPr>
                <p:cNvSpPr txBox="1"/>
                <p:nvPr/>
              </p:nvSpPr>
              <p:spPr>
                <a:xfrm>
                  <a:off x="920640" y="5705172"/>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p:txBody>
            </p:sp>
          </mc:Choice>
          <mc:Fallback xmlns="">
            <p:sp>
              <p:nvSpPr>
                <p:cNvPr id="63" name="TextBox 62">
                  <a:extLst>
                    <a:ext uri="{FF2B5EF4-FFF2-40B4-BE49-F238E27FC236}">
                      <a16:creationId xmlns:a16="http://schemas.microsoft.com/office/drawing/2014/main" id="{F4A873ED-D45C-3355-A401-7FCD4299E92E}"/>
                    </a:ext>
                  </a:extLst>
                </p:cNvPr>
                <p:cNvSpPr txBox="1">
                  <a:spLocks noRot="1" noChangeAspect="1" noMove="1" noResize="1" noEditPoints="1" noAdjustHandles="1" noChangeArrowheads="1" noChangeShapeType="1" noTextEdit="1"/>
                </p:cNvSpPr>
                <p:nvPr/>
              </p:nvSpPr>
              <p:spPr>
                <a:xfrm>
                  <a:off x="920640" y="5705172"/>
                  <a:ext cx="200376" cy="307777"/>
                </a:xfrm>
                <a:prstGeom prst="rect">
                  <a:avLst/>
                </a:prstGeom>
                <a:blipFill>
                  <a:blip r:embed="rId22"/>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271B8AF-8EF6-F40C-DB87-61A54D8B9580}"/>
                    </a:ext>
                  </a:extLst>
                </p:cNvPr>
                <p:cNvSpPr txBox="1"/>
                <p:nvPr/>
              </p:nvSpPr>
              <p:spPr>
                <a:xfrm>
                  <a:off x="1560720" y="5705172"/>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p:txBody>
            </p:sp>
          </mc:Choice>
          <mc:Fallback xmlns="">
            <p:sp>
              <p:nvSpPr>
                <p:cNvPr id="64" name="TextBox 63">
                  <a:extLst>
                    <a:ext uri="{FF2B5EF4-FFF2-40B4-BE49-F238E27FC236}">
                      <a16:creationId xmlns:a16="http://schemas.microsoft.com/office/drawing/2014/main" id="{3271B8AF-8EF6-F40C-DB87-61A54D8B9580}"/>
                    </a:ext>
                  </a:extLst>
                </p:cNvPr>
                <p:cNvSpPr txBox="1">
                  <a:spLocks noRot="1" noChangeAspect="1" noMove="1" noResize="1" noEditPoints="1" noAdjustHandles="1" noChangeArrowheads="1" noChangeShapeType="1" noTextEdit="1"/>
                </p:cNvSpPr>
                <p:nvPr/>
              </p:nvSpPr>
              <p:spPr>
                <a:xfrm>
                  <a:off x="1560720" y="5705172"/>
                  <a:ext cx="200376" cy="307777"/>
                </a:xfrm>
                <a:prstGeom prst="rect">
                  <a:avLst/>
                </a:prstGeom>
                <a:blipFill>
                  <a:blip r:embed="rId23"/>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5D4B69C-4DB6-E01B-600A-73570A89DF9E}"/>
                    </a:ext>
                  </a:extLst>
                </p:cNvPr>
                <p:cNvSpPr txBox="1"/>
                <p:nvPr/>
              </p:nvSpPr>
              <p:spPr>
                <a:xfrm>
                  <a:off x="2185560" y="5706124"/>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m:t>
                        </m:r>
                      </m:oMath>
                    </m:oMathPara>
                  </a14:m>
                  <a:endParaRPr lang="en-US" sz="2000" dirty="0"/>
                </a:p>
              </p:txBody>
            </p:sp>
          </mc:Choice>
          <mc:Fallback xmlns="">
            <p:sp>
              <p:nvSpPr>
                <p:cNvPr id="65" name="TextBox 64">
                  <a:extLst>
                    <a:ext uri="{FF2B5EF4-FFF2-40B4-BE49-F238E27FC236}">
                      <a16:creationId xmlns:a16="http://schemas.microsoft.com/office/drawing/2014/main" id="{F5D4B69C-4DB6-E01B-600A-73570A89DF9E}"/>
                    </a:ext>
                  </a:extLst>
                </p:cNvPr>
                <p:cNvSpPr txBox="1">
                  <a:spLocks noRot="1" noChangeAspect="1" noMove="1" noResize="1" noEditPoints="1" noAdjustHandles="1" noChangeArrowheads="1" noChangeShapeType="1" noTextEdit="1"/>
                </p:cNvSpPr>
                <p:nvPr/>
              </p:nvSpPr>
              <p:spPr>
                <a:xfrm>
                  <a:off x="2185560" y="5706124"/>
                  <a:ext cx="200376" cy="307777"/>
                </a:xfrm>
                <a:prstGeom prst="rect">
                  <a:avLst/>
                </a:prstGeom>
                <a:blipFill>
                  <a:blip r:embed="rId24"/>
                  <a:stretch>
                    <a:fillRect l="-31250" r="-3125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99C822B-C3FB-1A43-5FC6-EBB6105638A4}"/>
                    </a:ext>
                  </a:extLst>
                </p:cNvPr>
                <p:cNvSpPr txBox="1"/>
                <p:nvPr/>
              </p:nvSpPr>
              <p:spPr>
                <a:xfrm>
                  <a:off x="2827140" y="5705664"/>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US" sz="2000" dirty="0"/>
                </a:p>
              </p:txBody>
            </p:sp>
          </mc:Choice>
          <mc:Fallback xmlns="">
            <p:sp>
              <p:nvSpPr>
                <p:cNvPr id="68" name="TextBox 67">
                  <a:extLst>
                    <a:ext uri="{FF2B5EF4-FFF2-40B4-BE49-F238E27FC236}">
                      <a16:creationId xmlns:a16="http://schemas.microsoft.com/office/drawing/2014/main" id="{B99C822B-C3FB-1A43-5FC6-EBB6105638A4}"/>
                    </a:ext>
                  </a:extLst>
                </p:cNvPr>
                <p:cNvSpPr txBox="1">
                  <a:spLocks noRot="1" noChangeAspect="1" noMove="1" noResize="1" noEditPoints="1" noAdjustHandles="1" noChangeArrowheads="1" noChangeShapeType="1" noTextEdit="1"/>
                </p:cNvSpPr>
                <p:nvPr/>
              </p:nvSpPr>
              <p:spPr>
                <a:xfrm>
                  <a:off x="2827140" y="5705664"/>
                  <a:ext cx="200376" cy="307777"/>
                </a:xfrm>
                <a:prstGeom prst="rect">
                  <a:avLst/>
                </a:prstGeom>
                <a:blipFill>
                  <a:blip r:embed="rId25"/>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4BD6ED2F-8945-2610-ED77-275F37EDEC70}"/>
                    </a:ext>
                  </a:extLst>
                </p:cNvPr>
                <p:cNvSpPr txBox="1"/>
                <p:nvPr/>
              </p:nvSpPr>
              <p:spPr>
                <a:xfrm>
                  <a:off x="3465544" y="5706123"/>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m:t>
                        </m:r>
                      </m:oMath>
                    </m:oMathPara>
                  </a14:m>
                  <a:endParaRPr lang="en-US" sz="2000" dirty="0"/>
                </a:p>
              </p:txBody>
            </p:sp>
          </mc:Choice>
          <mc:Fallback xmlns="">
            <p:sp>
              <p:nvSpPr>
                <p:cNvPr id="69" name="TextBox 68">
                  <a:extLst>
                    <a:ext uri="{FF2B5EF4-FFF2-40B4-BE49-F238E27FC236}">
                      <a16:creationId xmlns:a16="http://schemas.microsoft.com/office/drawing/2014/main" id="{4BD6ED2F-8945-2610-ED77-275F37EDEC70}"/>
                    </a:ext>
                  </a:extLst>
                </p:cNvPr>
                <p:cNvSpPr txBox="1">
                  <a:spLocks noRot="1" noChangeAspect="1" noMove="1" noResize="1" noEditPoints="1" noAdjustHandles="1" noChangeArrowheads="1" noChangeShapeType="1" noTextEdit="1"/>
                </p:cNvSpPr>
                <p:nvPr/>
              </p:nvSpPr>
              <p:spPr>
                <a:xfrm>
                  <a:off x="3465544" y="5706123"/>
                  <a:ext cx="200376" cy="307777"/>
                </a:xfrm>
                <a:prstGeom prst="rect">
                  <a:avLst/>
                </a:prstGeom>
                <a:blipFill>
                  <a:blip r:embed="rId26"/>
                  <a:stretch>
                    <a:fillRect l="-30303" r="-30303" b="-5882"/>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7110C330-CD6A-F359-D5D2-3F9592EBA9DF}"/>
                </a:ext>
              </a:extLst>
            </p:cNvPr>
            <p:cNvCxnSpPr>
              <a:cxnSpLocks/>
              <a:stCxn id="49" idx="3"/>
              <a:endCxn id="41" idx="7"/>
            </p:cNvCxnSpPr>
            <p:nvPr/>
          </p:nvCxnSpPr>
          <p:spPr>
            <a:xfrm flipH="1">
              <a:off x="1041634" y="5236492"/>
              <a:ext cx="1853542" cy="416022"/>
            </a:xfrm>
            <a:prstGeom prst="straightConnector1">
              <a:avLst/>
            </a:prstGeom>
            <a:ln w="19050">
              <a:solidFill>
                <a:schemeClr val="accent5"/>
              </a:solidFill>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0A1C7FC5-D068-B126-C76A-323A59E65814}"/>
                  </a:ext>
                </a:extLst>
              </p:cNvPr>
              <p:cNvSpPr txBox="1"/>
              <p:nvPr/>
            </p:nvSpPr>
            <p:spPr>
              <a:xfrm>
                <a:off x="8890226" y="3429000"/>
                <a:ext cx="2917465" cy="400110"/>
              </a:xfrm>
              <a:prstGeom prst="rect">
                <a:avLst/>
              </a:prstGeom>
              <a:noFill/>
            </p:spPr>
            <p:txBody>
              <a:bodyPr wrap="none" rtlCol="0">
                <a:spAutoFit/>
              </a:bodyPr>
              <a:lstStyle/>
              <a:p>
                <a:pPr algn="l"/>
                <a:r>
                  <a:rPr lang="en-US" sz="2000" dirty="0">
                    <a:solidFill>
                      <a:schemeClr val="tx1">
                        <a:lumMod val="50000"/>
                        <a:lumOff val="50000"/>
                      </a:schemeClr>
                    </a:solidFill>
                  </a:rPr>
                  <a:t>(the same for </a:t>
                </a:r>
                <a14:m>
                  <m:oMath xmlns:m="http://schemas.openxmlformats.org/officeDocument/2006/math">
                    <m:sSup>
                      <m:sSupPr>
                        <m:ctrlPr>
                          <a:rPr lang="en-US" sz="2000" b="0" i="1" smtClean="0">
                            <a:solidFill>
                              <a:schemeClr val="tx1">
                                <a:lumMod val="50000"/>
                                <a:lumOff val="50000"/>
                              </a:schemeClr>
                            </a:solidFill>
                            <a:latin typeface="Cambria Math" panose="02040503050406030204" pitchFamily="18" charset="0"/>
                          </a:rPr>
                        </m:ctrlPr>
                      </m:sSupPr>
                      <m:e>
                        <m:r>
                          <a:rPr lang="en-US" sz="2000" b="0" i="1" smtClean="0">
                            <a:solidFill>
                              <a:schemeClr val="tx1">
                                <a:lumMod val="50000"/>
                                <a:lumOff val="50000"/>
                              </a:schemeClr>
                            </a:solidFill>
                            <a:latin typeface="Cambria Math" panose="02040503050406030204" pitchFamily="18" charset="0"/>
                          </a:rPr>
                          <m:t>𝛾</m:t>
                        </m:r>
                      </m:e>
                      <m:sup>
                        <m:r>
                          <a:rPr lang="en-US" sz="2000" b="0" i="1" smtClean="0">
                            <a:solidFill>
                              <a:schemeClr val="tx1">
                                <a:lumMod val="50000"/>
                                <a:lumOff val="50000"/>
                              </a:schemeClr>
                            </a:solidFill>
                            <a:latin typeface="Cambria Math" panose="02040503050406030204" pitchFamily="18" charset="0"/>
                          </a:rPr>
                          <m:t>∗</m:t>
                        </m:r>
                      </m:sup>
                    </m:sSup>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Γ</m:t>
                        </m:r>
                      </m:e>
                      <m:sub>
                        <m:r>
                          <a:rPr lang="en-US" sz="2000" b="0" i="1" smtClean="0">
                            <a:solidFill>
                              <a:schemeClr val="tx1">
                                <a:lumMod val="50000"/>
                                <a:lumOff val="50000"/>
                              </a:schemeClr>
                            </a:solidFill>
                            <a:latin typeface="Cambria Math" panose="02040503050406030204" pitchFamily="18" charset="0"/>
                          </a:rPr>
                          <m:t>2</m:t>
                        </m:r>
                      </m:sub>
                    </m:sSub>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Γ</m:t>
                        </m:r>
                      </m:e>
                      <m:sub>
                        <m:r>
                          <a:rPr lang="en-US" sz="2000" b="0" i="1" smtClean="0">
                            <a:solidFill>
                              <a:schemeClr val="tx1">
                                <a:lumMod val="50000"/>
                                <a:lumOff val="50000"/>
                              </a:schemeClr>
                            </a:solidFill>
                            <a:latin typeface="Cambria Math" panose="02040503050406030204" pitchFamily="18" charset="0"/>
                          </a:rPr>
                          <m:t>1</m:t>
                        </m:r>
                      </m:sub>
                    </m:sSub>
                    <m:r>
                      <a:rPr lang="en-US" sz="2000" b="0" i="1" smtClean="0">
                        <a:solidFill>
                          <a:schemeClr val="tx1">
                            <a:lumMod val="50000"/>
                            <a:lumOff val="50000"/>
                          </a:schemeClr>
                        </a:solidFill>
                        <a:latin typeface="Cambria Math" panose="02040503050406030204" pitchFamily="18" charset="0"/>
                      </a:rPr>
                      <m:t>)</m:t>
                    </m:r>
                  </m:oMath>
                </a14:m>
                <a:endParaRPr lang="en-US" sz="2000" dirty="0">
                  <a:solidFill>
                    <a:schemeClr val="tx1">
                      <a:lumMod val="50000"/>
                      <a:lumOff val="50000"/>
                    </a:schemeClr>
                  </a:solidFill>
                </a:endParaRPr>
              </a:p>
            </p:txBody>
          </p:sp>
        </mc:Choice>
        <mc:Fallback xmlns="">
          <p:sp>
            <p:nvSpPr>
              <p:cNvPr id="83" name="TextBox 82">
                <a:extLst>
                  <a:ext uri="{FF2B5EF4-FFF2-40B4-BE49-F238E27FC236}">
                    <a16:creationId xmlns:a16="http://schemas.microsoft.com/office/drawing/2014/main" id="{0A1C7FC5-D068-B126-C76A-323A59E65814}"/>
                  </a:ext>
                </a:extLst>
              </p:cNvPr>
              <p:cNvSpPr txBox="1">
                <a:spLocks noRot="1" noChangeAspect="1" noMove="1" noResize="1" noEditPoints="1" noAdjustHandles="1" noChangeArrowheads="1" noChangeShapeType="1" noTextEdit="1"/>
              </p:cNvSpPr>
              <p:nvPr/>
            </p:nvSpPr>
            <p:spPr>
              <a:xfrm>
                <a:off x="8890226" y="3429000"/>
                <a:ext cx="2917465" cy="400110"/>
              </a:xfrm>
              <a:prstGeom prst="rect">
                <a:avLst/>
              </a:prstGeom>
              <a:blipFill>
                <a:blip r:embed="rId27"/>
                <a:stretch>
                  <a:fillRect l="-2088" t="-9231" b="-26154"/>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0BE0F083-6225-773F-35B2-F3D6538593AD}"/>
              </a:ext>
            </a:extLst>
          </p:cNvPr>
          <p:cNvGrpSpPr/>
          <p:nvPr/>
        </p:nvGrpSpPr>
        <p:grpSpPr>
          <a:xfrm>
            <a:off x="828449" y="5726643"/>
            <a:ext cx="3289894" cy="1079540"/>
            <a:chOff x="828449" y="5726643"/>
            <a:chExt cx="3289894" cy="1079540"/>
          </a:xfrm>
        </p:grpSpPr>
        <p:cxnSp>
          <p:nvCxnSpPr>
            <p:cNvPr id="6" name="Straight Arrow Connector 5">
              <a:extLst>
                <a:ext uri="{FF2B5EF4-FFF2-40B4-BE49-F238E27FC236}">
                  <a16:creationId xmlns:a16="http://schemas.microsoft.com/office/drawing/2014/main" id="{3431FBC5-E891-9588-8CE7-51605806FBDE}"/>
                </a:ext>
              </a:extLst>
            </p:cNvPr>
            <p:cNvCxnSpPr/>
            <p:nvPr/>
          </p:nvCxnSpPr>
          <p:spPr>
            <a:xfrm flipV="1">
              <a:off x="3194101" y="5726643"/>
              <a:ext cx="0" cy="387350"/>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A301C4-8EA4-CAD9-C0D6-CF9124101DA4}"/>
                    </a:ext>
                  </a:extLst>
                </p:cNvPr>
                <p:cNvSpPr txBox="1"/>
                <p:nvPr/>
              </p:nvSpPr>
              <p:spPr>
                <a:xfrm>
                  <a:off x="828449" y="6098297"/>
                  <a:ext cx="3289894" cy="707886"/>
                </a:xfrm>
                <a:prstGeom prst="rect">
                  <a:avLst/>
                </a:prstGeom>
                <a:noFill/>
              </p:spPr>
              <p:txBody>
                <a:bodyPr wrap="square" rtlCol="0">
                  <a:spAutoFit/>
                </a:bodyPr>
                <a:lstStyle/>
                <a:p>
                  <a:pPr algn="l"/>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𝛾</m:t>
                      </m:r>
                    </m:oMath>
                  </a14:m>
                  <a:r>
                    <a:rPr lang="en-US" sz="2000" dirty="0">
                      <a:solidFill>
                        <a:schemeClr val="tx1">
                          <a:lumMod val="50000"/>
                          <a:lumOff val="50000"/>
                        </a:schemeClr>
                      </a:solidFill>
                    </a:rPr>
                    <a:t> is increasing on this interval, so no twist by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𝑊</m:t>
                          </m:r>
                        </m:e>
                        <m:sub>
                          <m:r>
                            <a:rPr lang="en-US" sz="2000" b="0" i="1" smtClean="0">
                              <a:solidFill>
                                <a:schemeClr val="tx1">
                                  <a:lumMod val="50000"/>
                                  <a:lumOff val="50000"/>
                                </a:schemeClr>
                              </a:solidFill>
                              <a:latin typeface="Cambria Math" panose="02040503050406030204" pitchFamily="18" charset="0"/>
                            </a:rPr>
                            <m:t>0</m:t>
                          </m:r>
                        </m:sub>
                      </m:sSub>
                    </m:oMath>
                  </a14:m>
                  <a:endParaRPr lang="en-US" sz="2000" dirty="0">
                    <a:solidFill>
                      <a:schemeClr val="tx1">
                        <a:lumMod val="50000"/>
                        <a:lumOff val="50000"/>
                      </a:schemeClr>
                    </a:solidFill>
                  </a:endParaRPr>
                </a:p>
              </p:txBody>
            </p:sp>
          </mc:Choice>
          <mc:Fallback xmlns="">
            <p:sp>
              <p:nvSpPr>
                <p:cNvPr id="7" name="TextBox 6">
                  <a:extLst>
                    <a:ext uri="{FF2B5EF4-FFF2-40B4-BE49-F238E27FC236}">
                      <a16:creationId xmlns:a16="http://schemas.microsoft.com/office/drawing/2014/main" id="{9BA301C4-8EA4-CAD9-C0D6-CF9124101DA4}"/>
                    </a:ext>
                  </a:extLst>
                </p:cNvPr>
                <p:cNvSpPr txBox="1">
                  <a:spLocks noRot="1" noChangeAspect="1" noMove="1" noResize="1" noEditPoints="1" noAdjustHandles="1" noChangeArrowheads="1" noChangeShapeType="1" noTextEdit="1"/>
                </p:cNvSpPr>
                <p:nvPr/>
              </p:nvSpPr>
              <p:spPr>
                <a:xfrm>
                  <a:off x="828449" y="6098297"/>
                  <a:ext cx="3289894" cy="707886"/>
                </a:xfrm>
                <a:prstGeom prst="rect">
                  <a:avLst/>
                </a:prstGeom>
                <a:blipFill>
                  <a:blip r:embed="rId28"/>
                  <a:stretch>
                    <a:fillRect l="-2037" t="-4310" b="-14655"/>
                  </a:stretch>
                </a:blipFill>
              </p:spPr>
              <p:txBody>
                <a:bodyPr/>
                <a:lstStyle/>
                <a:p>
                  <a:r>
                    <a:rPr lang="en-US">
                      <a:noFill/>
                    </a:rPr>
                    <a:t> </a:t>
                  </a:r>
                </a:p>
              </p:txBody>
            </p:sp>
          </mc:Fallback>
        </mc:AlternateContent>
      </p:grpSp>
    </p:spTree>
    <p:extLst>
      <p:ext uri="{BB962C8B-B14F-4D97-AF65-F5344CB8AC3E}">
        <p14:creationId xmlns:p14="http://schemas.microsoft.com/office/powerpoint/2010/main" val="316127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B54D5DC-609E-4C16-97BA-2450545A02C0}"/>
                  </a:ext>
                </a:extLst>
              </p:cNvPr>
              <p:cNvSpPr>
                <a:spLocks noGrp="1"/>
              </p:cNvSpPr>
              <p:nvPr>
                <p:ph type="title"/>
              </p:nvPr>
            </p:nvSpPr>
            <p:spPr>
              <a:xfrm>
                <a:off x="696310" y="223236"/>
                <a:ext cx="10515600" cy="722696"/>
              </a:xfrm>
            </p:spPr>
            <p:txBody>
              <a:bodyPr>
                <a:normAutofit/>
              </a:bodyPr>
              <a:lstStyle/>
              <a:p>
                <a:r>
                  <a:rPr lang="en-US" sz="4000" dirty="0"/>
                  <a:t>Sidenote: An extension of </a:t>
                </a:r>
                <a14:m>
                  <m:oMath xmlns:m="http://schemas.openxmlformats.org/officeDocument/2006/math">
                    <m:r>
                      <a:rPr lang="en-US" sz="4000" b="0" i="1" smtClean="0">
                        <a:latin typeface="Cambria Math" panose="02040503050406030204" pitchFamily="18" charset="0"/>
                      </a:rPr>
                      <m:t>𝛾</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Γ</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Γ</m:t>
                        </m:r>
                      </m:e>
                      <m:sub>
                        <m:r>
                          <a:rPr lang="en-US" sz="4000" b="0" i="1" smtClean="0">
                            <a:latin typeface="Cambria Math" panose="02040503050406030204" pitchFamily="18" charset="0"/>
                          </a:rPr>
                          <m:t>2</m:t>
                        </m:r>
                      </m:sub>
                    </m:sSub>
                  </m:oMath>
                </a14:m>
                <a:endParaRPr lang="en-US" sz="4000" dirty="0"/>
              </a:p>
            </p:txBody>
          </p:sp>
        </mc:Choice>
        <mc:Fallback xmlns="">
          <p:sp>
            <p:nvSpPr>
              <p:cNvPr id="2" name="Title 1">
                <a:extLst>
                  <a:ext uri="{FF2B5EF4-FFF2-40B4-BE49-F238E27FC236}">
                    <a16:creationId xmlns:a16="http://schemas.microsoft.com/office/drawing/2014/main" id="{EB54D5DC-609E-4C16-97BA-2450545A02C0}"/>
                  </a:ext>
                </a:extLst>
              </p:cNvPr>
              <p:cNvSpPr>
                <a:spLocks noGrp="1" noRot="1" noChangeAspect="1" noMove="1" noResize="1" noEditPoints="1" noAdjustHandles="1" noChangeArrowheads="1" noChangeShapeType="1" noTextEdit="1"/>
              </p:cNvSpPr>
              <p:nvPr>
                <p:ph type="title"/>
              </p:nvPr>
            </p:nvSpPr>
            <p:spPr>
              <a:xfrm>
                <a:off x="696310" y="223236"/>
                <a:ext cx="10515600" cy="722696"/>
              </a:xfrm>
              <a:blipFill>
                <a:blip r:embed="rId3"/>
                <a:stretch>
                  <a:fillRect l="-2029" t="-18644" b="-30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16F385B-9421-154B-5984-CD47931FCADC}"/>
                  </a:ext>
                </a:extLst>
              </p:cNvPr>
              <p:cNvSpPr txBox="1"/>
              <p:nvPr/>
            </p:nvSpPr>
            <p:spPr>
              <a:xfrm>
                <a:off x="1538597" y="1316042"/>
                <a:ext cx="3180551" cy="461665"/>
              </a:xfrm>
              <a:prstGeom prst="rect">
                <a:avLst/>
              </a:prstGeom>
              <a:noFill/>
            </p:spPr>
            <p:txBody>
              <a:bodyPr wrap="none" rtlCol="0">
                <a:spAutoFit/>
              </a:bodyPr>
              <a:lstStyle/>
              <a:p>
                <a14:m>
                  <m:oMath xmlns:m="http://schemas.openxmlformats.org/officeDocument/2006/math">
                    <m:r>
                      <a:rPr lang="en-US" sz="2400" b="0" i="1" smtClean="0">
                        <a:solidFill>
                          <a:schemeClr val="tx1"/>
                        </a:solidFill>
                        <a:latin typeface="Cambria Math" panose="02040503050406030204" pitchFamily="18" charset="0"/>
                      </a:rPr>
                      <m:t>𝔤</m:t>
                    </m:r>
                  </m:oMath>
                </a14:m>
                <a:r>
                  <a:rPr lang="en-US" sz="2400" dirty="0">
                    <a:solidFill>
                      <a:schemeClr val="tx1"/>
                    </a:solidFill>
                  </a:rPr>
                  <a:t> is the Lie algebra of </a:t>
                </a:r>
                <a14:m>
                  <m:oMath xmlns:m="http://schemas.openxmlformats.org/officeDocument/2006/math">
                    <m:r>
                      <a:rPr lang="en-US" sz="2400" b="0" i="1" smtClean="0">
                        <a:solidFill>
                          <a:schemeClr val="tx1"/>
                        </a:solidFill>
                        <a:latin typeface="Cambria Math" panose="02040503050406030204" pitchFamily="18" charset="0"/>
                      </a:rPr>
                      <m:t>𝐺</m:t>
                    </m:r>
                  </m:oMath>
                </a14:m>
                <a:r>
                  <a:rPr lang="en-US" sz="2400" dirty="0"/>
                  <a:t>,</a:t>
                </a:r>
              </a:p>
            </p:txBody>
          </p:sp>
        </mc:Choice>
        <mc:Fallback xmlns="">
          <p:sp>
            <p:nvSpPr>
              <p:cNvPr id="4" name="TextBox 3">
                <a:extLst>
                  <a:ext uri="{FF2B5EF4-FFF2-40B4-BE49-F238E27FC236}">
                    <a16:creationId xmlns:a16="http://schemas.microsoft.com/office/drawing/2014/main" id="{716F385B-9421-154B-5984-CD47931FCADC}"/>
                  </a:ext>
                </a:extLst>
              </p:cNvPr>
              <p:cNvSpPr txBox="1">
                <a:spLocks noRot="1" noChangeAspect="1" noMove="1" noResize="1" noEditPoints="1" noAdjustHandles="1" noChangeArrowheads="1" noChangeShapeType="1" noTextEdit="1"/>
              </p:cNvSpPr>
              <p:nvPr/>
            </p:nvSpPr>
            <p:spPr>
              <a:xfrm>
                <a:off x="1538597" y="1316042"/>
                <a:ext cx="3180551" cy="461665"/>
              </a:xfrm>
              <a:prstGeom prst="rect">
                <a:avLst/>
              </a:prstGeom>
              <a:blipFill>
                <a:blip r:embed="rId4"/>
                <a:stretch>
                  <a:fillRect l="-383" t="-10526" r="-191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B1DB19-7B9B-EB46-BD4D-FA287A9C503F}"/>
                  </a:ext>
                </a:extLst>
              </p:cNvPr>
              <p:cNvSpPr txBox="1"/>
              <p:nvPr/>
            </p:nvSpPr>
            <p:spPr>
              <a:xfrm>
                <a:off x="696310" y="945932"/>
                <a:ext cx="9522030" cy="461665"/>
              </a:xfrm>
              <a:prstGeom prst="rect">
                <a:avLst/>
              </a:prstGeom>
              <a:noFill/>
            </p:spPr>
            <p:txBody>
              <a:bodyPr wrap="none" rtlCol="0">
                <a:spAutoFit/>
              </a:bodyPr>
              <a:lstStyle/>
              <a:p>
                <a:r>
                  <a:rPr lang="en-US" sz="2400" dirty="0">
                    <a:solidFill>
                      <a:schemeClr val="bg2">
                        <a:lumMod val="50000"/>
                      </a:schemeClr>
                    </a:solidFill>
                  </a:rPr>
                  <a:t>Setup. </a:t>
                </a:r>
                <a14:m>
                  <m:oMath xmlns:m="http://schemas.openxmlformats.org/officeDocument/2006/math">
                    <m:r>
                      <a:rPr lang="en-US" sz="2400" b="0" i="1" smtClean="0">
                        <a:latin typeface="Cambria Math" panose="02040503050406030204" pitchFamily="18" charset="0"/>
                      </a:rPr>
                      <m:t>𝐺</m:t>
                    </m:r>
                  </m:oMath>
                </a14:m>
                <a:r>
                  <a:rPr lang="en-US" sz="2400" dirty="0"/>
                  <a:t> is a connected simply connected simple complex algebraic group, </a:t>
                </a:r>
              </a:p>
            </p:txBody>
          </p:sp>
        </mc:Choice>
        <mc:Fallback xmlns="">
          <p:sp>
            <p:nvSpPr>
              <p:cNvPr id="8" name="TextBox 7">
                <a:extLst>
                  <a:ext uri="{FF2B5EF4-FFF2-40B4-BE49-F238E27FC236}">
                    <a16:creationId xmlns:a16="http://schemas.microsoft.com/office/drawing/2014/main" id="{67B1DB19-7B9B-EB46-BD4D-FA287A9C503F}"/>
                  </a:ext>
                </a:extLst>
              </p:cNvPr>
              <p:cNvSpPr txBox="1">
                <a:spLocks noRot="1" noChangeAspect="1" noMove="1" noResize="1" noEditPoints="1" noAdjustHandles="1" noChangeArrowheads="1" noChangeShapeType="1" noTextEdit="1"/>
              </p:cNvSpPr>
              <p:nvPr/>
            </p:nvSpPr>
            <p:spPr>
              <a:xfrm>
                <a:off x="696310" y="945932"/>
                <a:ext cx="9522030" cy="461665"/>
              </a:xfrm>
              <a:prstGeom prst="rect">
                <a:avLst/>
              </a:prstGeom>
              <a:blipFill>
                <a:blip r:embed="rId5"/>
                <a:stretch>
                  <a:fillRect l="-96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0F4D3C-C5F7-0646-2C08-C089AB447AAC}"/>
                  </a:ext>
                </a:extLst>
              </p:cNvPr>
              <p:cNvSpPr txBox="1"/>
              <p:nvPr/>
            </p:nvSpPr>
            <p:spPr>
              <a:xfrm>
                <a:off x="1585895" y="2174321"/>
                <a:ext cx="3467039" cy="461665"/>
              </a:xfrm>
              <a:prstGeom prst="rect">
                <a:avLst/>
              </a:prstGeom>
              <a:noFill/>
            </p:spPr>
            <p:txBody>
              <a:bodyPr wrap="none" rtlCol="0">
                <a:spAutoFit/>
              </a:bodyPr>
              <a:lstStyle/>
              <a:p>
                <a14:m>
                  <m:oMath xmlns:m="http://schemas.openxmlformats.org/officeDocument/2006/math">
                    <m:r>
                      <a:rPr lang="en-US" sz="2400" b="1" i="0" smtClean="0">
                        <a:latin typeface="Cambria Math" panose="02040503050406030204" pitchFamily="18" charset="0"/>
                      </a:rPr>
                      <m:t>𝚪</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𝛾</m:t>
                        </m:r>
                      </m:e>
                    </m:d>
                  </m:oMath>
                </a14:m>
                <a:r>
                  <a:rPr lang="en-US" sz="2400" dirty="0"/>
                  <a:t> a BD triple.</a:t>
                </a:r>
              </a:p>
            </p:txBody>
          </p:sp>
        </mc:Choice>
        <mc:Fallback xmlns="">
          <p:sp>
            <p:nvSpPr>
              <p:cNvPr id="9" name="TextBox 8">
                <a:extLst>
                  <a:ext uri="{FF2B5EF4-FFF2-40B4-BE49-F238E27FC236}">
                    <a16:creationId xmlns:a16="http://schemas.microsoft.com/office/drawing/2014/main" id="{EC0F4D3C-C5F7-0646-2C08-C089AB447AAC}"/>
                  </a:ext>
                </a:extLst>
              </p:cNvPr>
              <p:cNvSpPr txBox="1">
                <a:spLocks noRot="1" noChangeAspect="1" noMove="1" noResize="1" noEditPoints="1" noAdjustHandles="1" noChangeArrowheads="1" noChangeShapeType="1" noTextEdit="1"/>
              </p:cNvSpPr>
              <p:nvPr/>
            </p:nvSpPr>
            <p:spPr>
              <a:xfrm>
                <a:off x="1585895" y="2174321"/>
                <a:ext cx="3467039" cy="461665"/>
              </a:xfrm>
              <a:prstGeom prst="rect">
                <a:avLst/>
              </a:prstGeom>
              <a:blipFill>
                <a:blip r:embed="rId6"/>
                <a:stretch>
                  <a:fillRect l="-351" t="-10667" r="-1582"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32B5C9E-A7FD-7967-0D0E-1EDBE2A0BA57}"/>
                  </a:ext>
                </a:extLst>
              </p:cNvPr>
              <p:cNvSpPr txBox="1"/>
              <p:nvPr/>
            </p:nvSpPr>
            <p:spPr>
              <a:xfrm>
                <a:off x="4719148" y="1345674"/>
                <a:ext cx="2344039" cy="369332"/>
              </a:xfrm>
              <a:prstGeom prst="rect">
                <a:avLst/>
              </a:prstGeom>
              <a:noFill/>
            </p:spPr>
            <p:txBody>
              <a:bodyPr wrap="none" lIns="0" tIns="0" rIns="0" bIns="0" rtlCol="0">
                <a:spAutoFit/>
              </a:bodyPr>
              <a:lstStyle/>
              <a:p>
                <a:pPr algn="l"/>
                <a14:m>
                  <m:oMath xmlns:m="http://schemas.openxmlformats.org/officeDocument/2006/math">
                    <m:r>
                      <a:rPr lang="en-US" sz="2400" b="0" i="1" smtClean="0">
                        <a:latin typeface="Cambria Math" panose="02040503050406030204" pitchFamily="18" charset="0"/>
                      </a:rPr>
                      <m:t>𝔤</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oMath>
                </a14:m>
                <a:r>
                  <a:rPr lang="en-US" sz="2400" dirty="0"/>
                  <a:t>,</a:t>
                </a:r>
              </a:p>
            </p:txBody>
          </p:sp>
        </mc:Choice>
        <mc:Fallback xmlns="">
          <p:sp>
            <p:nvSpPr>
              <p:cNvPr id="10" name="TextBox 9">
                <a:extLst>
                  <a:ext uri="{FF2B5EF4-FFF2-40B4-BE49-F238E27FC236}">
                    <a16:creationId xmlns:a16="http://schemas.microsoft.com/office/drawing/2014/main" id="{332B5C9E-A7FD-7967-0D0E-1EDBE2A0BA57}"/>
                  </a:ext>
                </a:extLst>
              </p:cNvPr>
              <p:cNvSpPr txBox="1">
                <a:spLocks noRot="1" noChangeAspect="1" noMove="1" noResize="1" noEditPoints="1" noAdjustHandles="1" noChangeArrowheads="1" noChangeShapeType="1" noTextEdit="1"/>
              </p:cNvSpPr>
              <p:nvPr/>
            </p:nvSpPr>
            <p:spPr>
              <a:xfrm>
                <a:off x="4719148" y="1345674"/>
                <a:ext cx="2344039" cy="369332"/>
              </a:xfrm>
              <a:prstGeom prst="rect">
                <a:avLst/>
              </a:prstGeom>
              <a:blipFill>
                <a:blip r:embed="rId7"/>
                <a:stretch>
                  <a:fillRect l="-4416" t="-26667" r="-727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746B8B-BDC0-1DFE-B6FE-4B89EBE8585F}"/>
                  </a:ext>
                </a:extLst>
              </p:cNvPr>
              <p:cNvSpPr txBox="1"/>
              <p:nvPr/>
            </p:nvSpPr>
            <p:spPr>
              <a:xfrm>
                <a:off x="1585895" y="1755830"/>
                <a:ext cx="7866769" cy="377667"/>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 </a:t>
                </a:r>
                <a14:m>
                  <m:oMath xmlns:m="http://schemas.openxmlformats.org/officeDocument/2006/math">
                    <m:r>
                      <a:rPr lang="en-US" sz="2400" b="0" i="1" smtClean="0">
                        <a:latin typeface="Cambria Math" panose="02040503050406030204" pitchFamily="18" charset="0"/>
                      </a:rPr>
                      <m:t>ℋ</m:t>
                    </m:r>
                  </m:oMath>
                </a14:m>
                <a:r>
                  <a:rPr lang="en-US" sz="2400" dirty="0"/>
                  <a:t> connected subgroups of </a:t>
                </a:r>
                <a14:m>
                  <m:oMath xmlns:m="http://schemas.openxmlformats.org/officeDocument/2006/math">
                    <m:r>
                      <a:rPr lang="en-US" sz="2400" b="0" i="1" smtClean="0">
                        <a:latin typeface="Cambria Math" panose="02040503050406030204" pitchFamily="18" charset="0"/>
                      </a:rPr>
                      <m:t>𝐺</m:t>
                    </m:r>
                  </m:oMath>
                </a14:m>
                <a:r>
                  <a:rPr lang="en-US" sz="2400" dirty="0"/>
                  <a:t> that correspond to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oMath>
                </a14:m>
                <a:r>
                  <a:rPr lang="en-US" sz="2400" dirty="0"/>
                  <a:t> and </a:t>
                </a:r>
                <a14:m>
                  <m:oMath xmlns:m="http://schemas.openxmlformats.org/officeDocument/2006/math">
                    <m:r>
                      <a:rPr lang="en-US" sz="2400" b="0" i="1" smtClean="0">
                        <a:latin typeface="Cambria Math" panose="02040503050406030204" pitchFamily="18" charset="0"/>
                      </a:rPr>
                      <m:t>𝔥</m:t>
                    </m:r>
                  </m:oMath>
                </a14:m>
                <a:r>
                  <a:rPr lang="en-US" sz="2400" dirty="0"/>
                  <a:t>,</a:t>
                </a:r>
              </a:p>
            </p:txBody>
          </p:sp>
        </mc:Choice>
        <mc:Fallback xmlns="">
          <p:sp>
            <p:nvSpPr>
              <p:cNvPr id="11" name="TextBox 10">
                <a:extLst>
                  <a:ext uri="{FF2B5EF4-FFF2-40B4-BE49-F238E27FC236}">
                    <a16:creationId xmlns:a16="http://schemas.microsoft.com/office/drawing/2014/main" id="{5A746B8B-BDC0-1DFE-B6FE-4B89EBE8585F}"/>
                  </a:ext>
                </a:extLst>
              </p:cNvPr>
              <p:cNvSpPr txBox="1">
                <a:spLocks noRot="1" noChangeAspect="1" noMove="1" noResize="1" noEditPoints="1" noAdjustHandles="1" noChangeArrowheads="1" noChangeShapeType="1" noTextEdit="1"/>
              </p:cNvSpPr>
              <p:nvPr/>
            </p:nvSpPr>
            <p:spPr>
              <a:xfrm>
                <a:off x="1585895" y="1755830"/>
                <a:ext cx="7866769" cy="377667"/>
              </a:xfrm>
              <a:prstGeom prst="rect">
                <a:avLst/>
              </a:prstGeom>
              <a:blipFill>
                <a:blip r:embed="rId8"/>
                <a:stretch>
                  <a:fillRect l="-1317" t="-22581" r="-1394" b="-48387"/>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FC0BCF01-888F-1A13-466F-DEA61CD27611}"/>
              </a:ext>
            </a:extLst>
          </p:cNvPr>
          <p:cNvCxnSpPr/>
          <p:nvPr/>
        </p:nvCxnSpPr>
        <p:spPr>
          <a:xfrm>
            <a:off x="696310" y="2688021"/>
            <a:ext cx="10047890" cy="0"/>
          </a:xfrm>
          <a:prstGeom prst="line">
            <a:avLst/>
          </a:prstGeom>
          <a:ln w="190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563A22E-6B4D-405D-E449-2BCC8483EC4E}"/>
                  </a:ext>
                </a:extLst>
              </p:cNvPr>
              <p:cNvSpPr txBox="1"/>
              <p:nvPr/>
            </p:nvSpPr>
            <p:spPr>
              <a:xfrm>
                <a:off x="696310" y="2740057"/>
                <a:ext cx="6653040" cy="461665"/>
              </a:xfrm>
              <a:prstGeom prst="rect">
                <a:avLst/>
              </a:prstGeom>
              <a:noFill/>
            </p:spPr>
            <p:txBody>
              <a:bodyPr wrap="none" rtlCol="0">
                <a:spAutoFit/>
              </a:bodyPr>
              <a:lstStyle/>
              <a:p>
                <a:pPr algn="l"/>
                <a14:m>
                  <m:oMath xmlns:m="http://schemas.openxmlformats.org/officeDocument/2006/math">
                    <m:r>
                      <a:rPr lang="en-US" sz="2400" b="0" i="1" smtClean="0">
                        <a:latin typeface="Cambria Math" panose="02040503050406030204" pitchFamily="18" charset="0"/>
                      </a:rPr>
                      <m:t>𝛾</m:t>
                    </m:r>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oMath>
                </a14:m>
                <a:r>
                  <a:rPr lang="en-US" sz="2400" dirty="0"/>
                  <a:t> can be extended to a linear map </a:t>
                </a:r>
                <a14:m>
                  <m:oMath xmlns:m="http://schemas.openxmlformats.org/officeDocument/2006/math">
                    <m:r>
                      <a:rPr lang="en-US" sz="2400" b="0" i="1" smtClean="0">
                        <a:latin typeface="Cambria Math" panose="02040503050406030204" pitchFamily="18" charset="0"/>
                      </a:rPr>
                      <m:t>𝛾</m:t>
                    </m:r>
                    <m:r>
                      <a:rPr lang="en-US" sz="2400" b="0" i="1" smtClean="0">
                        <a:latin typeface="Cambria Math" panose="02040503050406030204" pitchFamily="18" charset="0"/>
                      </a:rPr>
                      <m:t>:</m:t>
                    </m:r>
                    <m:r>
                      <a:rPr lang="en-US" sz="2400" b="0" i="1" smtClean="0">
                        <a:latin typeface="Cambria Math" panose="02040503050406030204" pitchFamily="18" charset="0"/>
                      </a:rPr>
                      <m:t>𝔤</m:t>
                    </m:r>
                    <m:r>
                      <a:rPr lang="en-US" sz="2400" b="0" i="1" smtClean="0">
                        <a:latin typeface="Cambria Math" panose="02040503050406030204" pitchFamily="18" charset="0"/>
                      </a:rPr>
                      <m:t>→</m:t>
                    </m:r>
                    <m:r>
                      <a:rPr lang="en-US" sz="2400" b="0" i="1" smtClean="0">
                        <a:latin typeface="Cambria Math" panose="02040503050406030204" pitchFamily="18" charset="0"/>
                      </a:rPr>
                      <m:t>𝔤</m:t>
                    </m:r>
                  </m:oMath>
                </a14:m>
                <a:endParaRPr lang="en-US" sz="2400" dirty="0"/>
              </a:p>
            </p:txBody>
          </p:sp>
        </mc:Choice>
        <mc:Fallback xmlns="">
          <p:sp>
            <p:nvSpPr>
              <p:cNvPr id="14" name="TextBox 13">
                <a:extLst>
                  <a:ext uri="{FF2B5EF4-FFF2-40B4-BE49-F238E27FC236}">
                    <a16:creationId xmlns:a16="http://schemas.microsoft.com/office/drawing/2014/main" id="{F563A22E-6B4D-405D-E449-2BCC8483EC4E}"/>
                  </a:ext>
                </a:extLst>
              </p:cNvPr>
              <p:cNvSpPr txBox="1">
                <a:spLocks noRot="1" noChangeAspect="1" noMove="1" noResize="1" noEditPoints="1" noAdjustHandles="1" noChangeArrowheads="1" noChangeShapeType="1" noTextEdit="1"/>
              </p:cNvSpPr>
              <p:nvPr/>
            </p:nvSpPr>
            <p:spPr>
              <a:xfrm>
                <a:off x="696310" y="2740057"/>
                <a:ext cx="6653040" cy="461665"/>
              </a:xfrm>
              <a:prstGeom prst="rect">
                <a:avLst/>
              </a:prstGeom>
              <a:blipFill>
                <a:blip r:embed="rId9"/>
                <a:stretch>
                  <a:fillRect l="-18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43A50A3-860A-9422-DE7C-F5A6063E52E5}"/>
                  </a:ext>
                </a:extLst>
              </p:cNvPr>
              <p:cNvSpPr txBox="1"/>
              <p:nvPr/>
            </p:nvSpPr>
            <p:spPr>
              <a:xfrm>
                <a:off x="696310" y="3201722"/>
                <a:ext cx="8072274" cy="511807"/>
              </a:xfrm>
              <a:prstGeom prst="rect">
                <a:avLst/>
              </a:prstGeom>
              <a:noFill/>
            </p:spPr>
            <p:txBody>
              <a:bodyPr wrap="none" rtlCol="0">
                <a:spAutoFit/>
              </a:bodyPr>
              <a:lstStyle/>
              <a:p>
                <a:pPr algn="l"/>
                <a:r>
                  <a:rPr lang="en-US" sz="2400" dirty="0"/>
                  <a:t>The restrictions </a:t>
                </a:r>
                <a14:m>
                  <m:oMath xmlns:m="http://schemas.openxmlformats.org/officeDocument/2006/math">
                    <m:r>
                      <a:rPr lang="en-US" sz="2400" b="0" i="1" smtClean="0">
                        <a:latin typeface="Cambria Math" panose="02040503050406030204" pitchFamily="18" charset="0"/>
                      </a:rPr>
                      <m:t>𝛾</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a:latin typeface="Cambria Math" panose="02040503050406030204" pitchFamily="18" charset="0"/>
                              </a:rPr>
                              <m:t>​</m:t>
                            </m:r>
                          </m:e>
                        </m:d>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𝔫</m:t>
                        </m:r>
                      </m:e>
                      <m:sub>
                        <m:r>
                          <a:rPr lang="en-US" sz="2400" b="0" i="1" smtClean="0">
                            <a:latin typeface="Cambria Math" panose="02040503050406030204" pitchFamily="18" charset="0"/>
                          </a:rPr>
                          <m:t>±</m:t>
                        </m:r>
                      </m:sub>
                    </m:sSub>
                  </m:oMath>
                </a14:m>
                <a:r>
                  <a:rPr lang="en-US" sz="2400" dirty="0"/>
                  <a:t> are Lie algebra homomorphisms</a:t>
                </a:r>
              </a:p>
            </p:txBody>
          </p:sp>
        </mc:Choice>
        <mc:Fallback xmlns="">
          <p:sp>
            <p:nvSpPr>
              <p:cNvPr id="15" name="TextBox 14">
                <a:extLst>
                  <a:ext uri="{FF2B5EF4-FFF2-40B4-BE49-F238E27FC236}">
                    <a16:creationId xmlns:a16="http://schemas.microsoft.com/office/drawing/2014/main" id="{743A50A3-860A-9422-DE7C-F5A6063E52E5}"/>
                  </a:ext>
                </a:extLst>
              </p:cNvPr>
              <p:cNvSpPr txBox="1">
                <a:spLocks noRot="1" noChangeAspect="1" noMove="1" noResize="1" noEditPoints="1" noAdjustHandles="1" noChangeArrowheads="1" noChangeShapeType="1" noTextEdit="1"/>
              </p:cNvSpPr>
              <p:nvPr/>
            </p:nvSpPr>
            <p:spPr>
              <a:xfrm>
                <a:off x="696310" y="3201722"/>
                <a:ext cx="8072274" cy="511807"/>
              </a:xfrm>
              <a:prstGeom prst="rect">
                <a:avLst/>
              </a:prstGeom>
              <a:blipFill>
                <a:blip r:embed="rId10"/>
                <a:stretch>
                  <a:fillRect l="-1133" t="-116667" r="-151" b="-167857"/>
                </a:stretch>
              </a:blipFill>
            </p:spPr>
            <p:txBody>
              <a:bodyPr/>
              <a:lstStyle/>
              <a:p>
                <a:r>
                  <a:rPr lang="en-US">
                    <a:noFill/>
                  </a:rPr>
                  <a:t> </a:t>
                </a:r>
              </a:p>
            </p:txBody>
          </p:sp>
        </mc:Fallback>
      </mc:AlternateContent>
      <p:sp>
        <p:nvSpPr>
          <p:cNvPr id="17" name="Arrow: Right 16">
            <a:extLst>
              <a:ext uri="{FF2B5EF4-FFF2-40B4-BE49-F238E27FC236}">
                <a16:creationId xmlns:a16="http://schemas.microsoft.com/office/drawing/2014/main" id="{D20A4C42-F978-0818-E5F1-341D8DA787EC}"/>
              </a:ext>
            </a:extLst>
          </p:cNvPr>
          <p:cNvSpPr/>
          <p:nvPr/>
        </p:nvSpPr>
        <p:spPr>
          <a:xfrm>
            <a:off x="2048706" y="3820406"/>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E1411E3-A452-9DE7-8EBC-2D09F56DC64F}"/>
                  </a:ext>
                </a:extLst>
              </p:cNvPr>
              <p:cNvSpPr txBox="1"/>
              <p:nvPr/>
            </p:nvSpPr>
            <p:spPr>
              <a:xfrm>
                <a:off x="2875689" y="3713529"/>
                <a:ext cx="5690725" cy="470000"/>
              </a:xfrm>
              <a:prstGeom prst="rect">
                <a:avLst/>
              </a:prstGeom>
              <a:noFill/>
            </p:spPr>
            <p:txBody>
              <a:bodyPr wrap="none" rtlCol="0">
                <a:spAutoFit/>
              </a:bodyPr>
              <a:lstStyle/>
              <a:p>
                <a:pPr algn="l"/>
                <a:r>
                  <a:rPr lang="en-US" sz="2400" dirty="0"/>
                  <a:t>Get Lie group homomorphisms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𝒩</m:t>
                        </m:r>
                      </m:e>
                      <m:sub>
                        <m:r>
                          <a:rPr lang="en-US" sz="2400" b="0" i="1" dirty="0" smtClean="0">
                            <a:latin typeface="Cambria Math" panose="02040503050406030204" pitchFamily="18" charset="0"/>
                          </a:rPr>
                          <m:t>±</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𝒩</m:t>
                        </m:r>
                      </m:e>
                      <m:sub>
                        <m:r>
                          <a:rPr lang="en-US" sz="2400" b="0" i="1" dirty="0" smtClean="0">
                            <a:latin typeface="Cambria Math" panose="02040503050406030204" pitchFamily="18" charset="0"/>
                          </a:rPr>
                          <m:t>±</m:t>
                        </m:r>
                      </m:sub>
                    </m:sSub>
                  </m:oMath>
                </a14:m>
                <a:endParaRPr lang="en-US" sz="2400" dirty="0"/>
              </a:p>
            </p:txBody>
          </p:sp>
        </mc:Choice>
        <mc:Fallback>
          <p:sp>
            <p:nvSpPr>
              <p:cNvPr id="18" name="TextBox 17">
                <a:extLst>
                  <a:ext uri="{FF2B5EF4-FFF2-40B4-BE49-F238E27FC236}">
                    <a16:creationId xmlns:a16="http://schemas.microsoft.com/office/drawing/2014/main" id="{9E1411E3-A452-9DE7-8EBC-2D09F56DC64F}"/>
                  </a:ext>
                </a:extLst>
              </p:cNvPr>
              <p:cNvSpPr txBox="1">
                <a:spLocks noRot="1" noChangeAspect="1" noMove="1" noResize="1" noEditPoints="1" noAdjustHandles="1" noChangeArrowheads="1" noChangeShapeType="1" noTextEdit="1"/>
              </p:cNvSpPr>
              <p:nvPr/>
            </p:nvSpPr>
            <p:spPr>
              <a:xfrm>
                <a:off x="2875689" y="3713529"/>
                <a:ext cx="5690725" cy="470000"/>
              </a:xfrm>
              <a:prstGeom prst="rect">
                <a:avLst/>
              </a:prstGeom>
              <a:blipFill>
                <a:blip r:embed="rId11"/>
                <a:stretch>
                  <a:fillRect l="-1715"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C78E21C-AC47-29F7-F0D3-C6D52DC8E9B6}"/>
                  </a:ext>
                </a:extLst>
              </p:cNvPr>
              <p:cNvSpPr txBox="1"/>
              <p:nvPr/>
            </p:nvSpPr>
            <p:spPr>
              <a:xfrm>
                <a:off x="696310" y="4199278"/>
                <a:ext cx="5162311" cy="461665"/>
              </a:xfrm>
              <a:prstGeom prst="rect">
                <a:avLst/>
              </a:prstGeom>
              <a:noFill/>
            </p:spPr>
            <p:txBody>
              <a:bodyPr wrap="none" rtlCol="0">
                <a:spAutoFit/>
              </a:bodyPr>
              <a:lstStyle/>
              <a:p>
                <a:pPr algn="l"/>
                <a:r>
                  <a:rPr lang="en-US" sz="2400" dirty="0">
                    <a:solidFill>
                      <a:schemeClr val="bg2">
                        <a:lumMod val="50000"/>
                      </a:schemeClr>
                    </a:solidFill>
                  </a:rPr>
                  <a:t>Example. </a:t>
                </a:r>
                <a14:m>
                  <m:oMath xmlns:m="http://schemas.openxmlformats.org/officeDocument/2006/math">
                    <m:r>
                      <a:rPr lang="en-US" sz="2400" b="0" i="1" dirty="0" smtClean="0">
                        <a:latin typeface="Cambria Math" panose="02040503050406030204" pitchFamily="18" charset="0"/>
                      </a:rPr>
                      <m:t>𝔤</m:t>
                    </m:r>
                    <m:r>
                      <a:rPr lang="en-US" sz="2400" b="0" i="1" dirty="0" smtClean="0">
                        <a:latin typeface="Cambria Math" panose="02040503050406030204" pitchFamily="18" charset="0"/>
                      </a:rPr>
                      <m:t>=</m:t>
                    </m:r>
                    <m:r>
                      <m:rPr>
                        <m:sty m:val="p"/>
                      </m:rPr>
                      <a:rPr lang="en-US" sz="2400" b="0" i="0" dirty="0" smtClean="0">
                        <a:latin typeface="Cambria Math" panose="02040503050406030204" pitchFamily="18" charset="0"/>
                      </a:rPr>
                      <m:t>g</m:t>
                    </m:r>
                    <m:sSub>
                      <m:sSubPr>
                        <m:ctrlPr>
                          <a:rPr lang="en-US" sz="2400" b="0" i="1" dirty="0" smtClean="0">
                            <a:latin typeface="Cambria Math" panose="02040503050406030204" pitchFamily="18" charset="0"/>
                          </a:rPr>
                        </m:ctrlPr>
                      </m:sSubPr>
                      <m:e>
                        <m:r>
                          <m:rPr>
                            <m:sty m:val="p"/>
                          </m:rPr>
                          <a:rPr lang="en-US" sz="2400" b="0" i="0" dirty="0" smtClean="0">
                            <a:latin typeface="Cambria Math" panose="02040503050406030204" pitchFamily="18" charset="0"/>
                          </a:rPr>
                          <m:t>l</m:t>
                        </m:r>
                      </m:e>
                      <m:sub>
                        <m:r>
                          <a:rPr lang="en-US" sz="2400" b="0" i="1" dirty="0" smtClean="0">
                            <a:latin typeface="Cambria Math" panose="02040503050406030204" pitchFamily="18" charset="0"/>
                          </a:rPr>
                          <m:t>6</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ℂ</m:t>
                    </m:r>
                    <m:r>
                      <a:rPr lang="en-US" sz="2400" b="0" i="1" dirty="0" smtClean="0">
                        <a:latin typeface="Cambria Math" panose="02040503050406030204" pitchFamily="18" charset="0"/>
                      </a:rPr>
                      <m:t>)</m:t>
                    </m:r>
                  </m:oMath>
                </a14:m>
                <a:r>
                  <a:rPr lang="en-US" sz="2400" dirty="0"/>
                  <a:t>, </a:t>
                </a:r>
                <a14:m>
                  <m:oMath xmlns:m="http://schemas.openxmlformats.org/officeDocument/2006/math">
                    <m:r>
                      <a:rPr lang="en-US" sz="2400" b="1" i="0" dirty="0" smtClean="0">
                        <a:latin typeface="Cambria Math" panose="02040503050406030204" pitchFamily="18" charset="0"/>
                      </a:rPr>
                      <m:t>𝚪</m:t>
                    </m:r>
                  </m:oMath>
                </a14:m>
                <a:r>
                  <a:rPr lang="en-US" sz="2400" dirty="0"/>
                  <a:t> as on the graph.</a:t>
                </a:r>
              </a:p>
            </p:txBody>
          </p:sp>
        </mc:Choice>
        <mc:Fallback xmlns="">
          <p:sp>
            <p:nvSpPr>
              <p:cNvPr id="19" name="TextBox 18">
                <a:extLst>
                  <a:ext uri="{FF2B5EF4-FFF2-40B4-BE49-F238E27FC236}">
                    <a16:creationId xmlns:a16="http://schemas.microsoft.com/office/drawing/2014/main" id="{BC78E21C-AC47-29F7-F0D3-C6D52DC8E9B6}"/>
                  </a:ext>
                </a:extLst>
              </p:cNvPr>
              <p:cNvSpPr txBox="1">
                <a:spLocks noRot="1" noChangeAspect="1" noMove="1" noResize="1" noEditPoints="1" noAdjustHandles="1" noChangeArrowheads="1" noChangeShapeType="1" noTextEdit="1"/>
              </p:cNvSpPr>
              <p:nvPr/>
            </p:nvSpPr>
            <p:spPr>
              <a:xfrm>
                <a:off x="696310" y="4199278"/>
                <a:ext cx="5162311" cy="461665"/>
              </a:xfrm>
              <a:prstGeom prst="rect">
                <a:avLst/>
              </a:prstGeom>
              <a:blipFill>
                <a:blip r:embed="rId12"/>
                <a:stretch>
                  <a:fillRect l="-1771" t="-10526" r="-826" b="-2894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F8AE5C9-8A80-FF35-9CD4-6326597F09ED}"/>
              </a:ext>
            </a:extLst>
          </p:cNvPr>
          <p:cNvSpPr txBox="1"/>
          <p:nvPr/>
        </p:nvSpPr>
        <p:spPr>
          <a:xfrm>
            <a:off x="8890226" y="2705499"/>
            <a:ext cx="2605464" cy="707886"/>
          </a:xfrm>
          <a:prstGeom prst="rect">
            <a:avLst/>
          </a:prstGeom>
          <a:noFill/>
        </p:spPr>
        <p:txBody>
          <a:bodyPr wrap="square" rtlCol="0">
            <a:spAutoFit/>
          </a:bodyPr>
          <a:lstStyle/>
          <a:p>
            <a:pPr algn="l"/>
            <a:r>
              <a:rPr lang="en-US" sz="2000" dirty="0">
                <a:solidFill>
                  <a:schemeClr val="tx1">
                    <a:lumMod val="50000"/>
                    <a:lumOff val="50000"/>
                  </a:schemeClr>
                </a:solidFill>
              </a:rPr>
              <a:t>(a precise construction is in the papers)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F22F90D-655E-566D-AF71-D2FF449B472E}"/>
                  </a:ext>
                </a:extLst>
              </p:cNvPr>
              <p:cNvSpPr txBox="1"/>
              <p:nvPr/>
            </p:nvSpPr>
            <p:spPr>
              <a:xfrm>
                <a:off x="4096515" y="4750967"/>
                <a:ext cx="8036559" cy="1491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d>
                        <m:dPr>
                          <m:begChr m:val="["/>
                          <m:endChr m:val="]"/>
                          <m:ctrlPr>
                            <a:rPr lang="en-US" sz="2400" b="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sSubSup>
                                  <m:sSubSupPr>
                                    <m:ctrlPr>
                                      <a:rPr lang="en-US" sz="2400" b="0" i="1" smtClean="0">
                                        <a:solidFill>
                                          <a:schemeClr val="bg2">
                                            <a:lumMod val="50000"/>
                                          </a:schemeClr>
                                        </a:solidFill>
                                        <a:latin typeface="Cambria Math" panose="02040503050406030204" pitchFamily="18" charset="0"/>
                                      </a:rPr>
                                    </m:ctrlPr>
                                  </m:sSubSupPr>
                                  <m:e>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𝑁</m:t>
                                        </m:r>
                                      </m:e>
                                      <m:sub>
                                        <m:r>
                                          <a:rPr lang="en-US" sz="2400" b="0" i="1" smtClean="0">
                                            <a:solidFill>
                                              <a:schemeClr val="bg2">
                                                <a:lumMod val="50000"/>
                                              </a:schemeClr>
                                            </a:solidFill>
                                            <a:latin typeface="Cambria Math" panose="02040503050406030204" pitchFamily="18" charset="0"/>
                                          </a:rPr>
                                          <m:t>+</m:t>
                                        </m:r>
                                      </m:sub>
                                    </m:sSub>
                                  </m:e>
                                  <m:sub>
                                    <m:d>
                                      <m:dPr>
                                        <m:begChr m:val="["/>
                                        <m:endChr m:val="]"/>
                                        <m:ctrlPr>
                                          <a:rPr lang="en-US" sz="2400" b="0" i="1" smtClean="0">
                                            <a:solidFill>
                                              <a:schemeClr val="bg2">
                                                <a:lumMod val="50000"/>
                                              </a:schemeClr>
                                            </a:solidFill>
                                            <a:latin typeface="Cambria Math" panose="02040503050406030204" pitchFamily="18" charset="0"/>
                                          </a:rPr>
                                        </m:ctrlPr>
                                      </m:dPr>
                                      <m:e>
                                        <m:r>
                                          <m:rPr>
                                            <m:brk m:alnAt="7"/>
                                          </m:rPr>
                                          <a:rPr lang="en-US" sz="2400" b="0" i="1" smtClean="0">
                                            <a:solidFill>
                                              <a:schemeClr val="bg2">
                                                <a:lumMod val="50000"/>
                                              </a:schemeClr>
                                            </a:solidFill>
                                            <a:latin typeface="Cambria Math" panose="02040503050406030204" pitchFamily="18" charset="0"/>
                                          </a:rPr>
                                          <m:t>1</m:t>
                                        </m:r>
                                        <m:r>
                                          <a:rPr lang="en-US" sz="2400" b="0" i="1" smtClean="0">
                                            <a:solidFill>
                                              <a:schemeClr val="bg2">
                                                <a:lumMod val="50000"/>
                                              </a:schemeClr>
                                            </a:solidFill>
                                            <a:latin typeface="Cambria Math" panose="02040503050406030204" pitchFamily="18" charset="0"/>
                                          </a:rPr>
                                          <m:t>,3</m:t>
                                        </m:r>
                                      </m:e>
                                    </m:d>
                                  </m:sub>
                                  <m:sup>
                                    <m:d>
                                      <m:dPr>
                                        <m:begChr m:val="["/>
                                        <m:endChr m:val="]"/>
                                        <m:ctrlPr>
                                          <a:rPr lang="en-US" sz="2400" b="0" i="1" smtClean="0">
                                            <a:solidFill>
                                              <a:schemeClr val="bg2">
                                                <a:lumMod val="50000"/>
                                              </a:schemeClr>
                                            </a:solidFill>
                                            <a:latin typeface="Cambria Math" panose="02040503050406030204" pitchFamily="18" charset="0"/>
                                          </a:rPr>
                                        </m:ctrlPr>
                                      </m:dPr>
                                      <m:e>
                                        <m:r>
                                          <m:rPr>
                                            <m:brk m:alnAt="7"/>
                                          </m:rPr>
                                          <a:rPr lang="en-US" sz="2400" b="0" i="1" smtClean="0">
                                            <a:solidFill>
                                              <a:schemeClr val="bg2">
                                                <a:lumMod val="50000"/>
                                              </a:schemeClr>
                                            </a:solidFill>
                                            <a:latin typeface="Cambria Math" panose="02040503050406030204" pitchFamily="18" charset="0"/>
                                          </a:rPr>
                                          <m:t>1</m:t>
                                        </m:r>
                                        <m:r>
                                          <a:rPr lang="en-US" sz="2400" b="0" i="1" smtClean="0">
                                            <a:solidFill>
                                              <a:schemeClr val="bg2">
                                                <a:lumMod val="50000"/>
                                              </a:schemeClr>
                                            </a:solidFill>
                                            <a:latin typeface="Cambria Math" panose="02040503050406030204" pitchFamily="18" charset="0"/>
                                          </a:rPr>
                                          <m:t>,3</m:t>
                                        </m:r>
                                      </m:e>
                                    </m:d>
                                  </m:sup>
                                </m:sSubSup>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r>
                                  <a:rPr lang="en-US" sz="2400" b="0" i="1" smtClean="0">
                                    <a:latin typeface="Cambria Math" panose="02040503050406030204" pitchFamily="18" charset="0"/>
                                  </a:rPr>
                                  <m:t>0</m:t>
                                </m:r>
                              </m:e>
                              <m:e>
                                <m:sSubSup>
                                  <m:sSubSupPr>
                                    <m:ctrlPr>
                                      <a:rPr lang="en-US" sz="2400" b="0" i="1" smtClean="0">
                                        <a:solidFill>
                                          <a:schemeClr val="accent5"/>
                                        </a:solidFill>
                                        <a:latin typeface="Cambria Math" panose="02040503050406030204" pitchFamily="18" charset="0"/>
                                      </a:rPr>
                                    </m:ctrlPr>
                                  </m:sSubSupPr>
                                  <m:e>
                                    <m:sSub>
                                      <m:sSubPr>
                                        <m:ctrlPr>
                                          <a:rPr lang="en-US" sz="2400" b="0" i="1" smtClean="0">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𝑁</m:t>
                                        </m:r>
                                      </m:e>
                                      <m:sub>
                                        <m:r>
                                          <a:rPr lang="en-US" sz="2400" b="0" i="1" smtClean="0">
                                            <a:solidFill>
                                              <a:schemeClr val="accent5"/>
                                            </a:solidFill>
                                            <a:latin typeface="Cambria Math" panose="02040503050406030204" pitchFamily="18" charset="0"/>
                                          </a:rPr>
                                          <m:t>+</m:t>
                                        </m:r>
                                      </m:sub>
                                    </m:sSub>
                                  </m:e>
                                  <m:sub>
                                    <m:d>
                                      <m:dPr>
                                        <m:begChr m:val="["/>
                                        <m:endChr m:val="]"/>
                                        <m:ctrlPr>
                                          <a:rPr lang="en-US" sz="2400" b="0" i="1" smtClean="0">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4,5</m:t>
                                        </m:r>
                                      </m:e>
                                    </m:d>
                                  </m:sub>
                                  <m:sup>
                                    <m:d>
                                      <m:dPr>
                                        <m:begChr m:val="["/>
                                        <m:endChr m:val="]"/>
                                        <m:ctrlPr>
                                          <a:rPr lang="en-US" sz="2400" b="0" i="1" smtClean="0">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4,5</m:t>
                                        </m:r>
                                      </m:e>
                                    </m:d>
                                  </m:sup>
                                </m:sSubSup>
                              </m:e>
                              <m:e>
                                <m:r>
                                  <a:rPr lang="en-US" sz="2400" b="0" i="1" smtClean="0">
                                    <a:latin typeface="Cambria Math" panose="02040503050406030204" pitchFamily="18" charset="0"/>
                                  </a:rPr>
                                  <m:t>∗</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Sup>
                                  <m:sSubSupPr>
                                    <m:ctrlPr>
                                      <a:rPr lang="en-US" sz="2400" i="1">
                                        <a:solidFill>
                                          <a:schemeClr val="accent5"/>
                                        </a:solidFill>
                                        <a:latin typeface="Cambria Math" panose="02040503050406030204" pitchFamily="18" charset="0"/>
                                      </a:rPr>
                                    </m:ctrlPr>
                                  </m:sSubSupPr>
                                  <m:e>
                                    <m:sSub>
                                      <m:sSubPr>
                                        <m:ctrlPr>
                                          <a:rPr lang="en-US" sz="2400" b="0" i="1" smtClean="0">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𝑁</m:t>
                                        </m:r>
                                      </m:e>
                                      <m:sub>
                                        <m:r>
                                          <a:rPr lang="en-US" sz="2400" b="0" i="1" smtClean="0">
                                            <a:solidFill>
                                              <a:schemeClr val="accent5"/>
                                            </a:solidFill>
                                            <a:latin typeface="Cambria Math" panose="02040503050406030204" pitchFamily="18" charset="0"/>
                                          </a:rPr>
                                          <m:t>+</m:t>
                                        </m:r>
                                      </m:sub>
                                    </m:sSub>
                                  </m:e>
                                  <m:sub>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4,5</m:t>
                                        </m:r>
                                      </m:e>
                                    </m:d>
                                  </m:sub>
                                  <m:sup>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4,5</m:t>
                                        </m:r>
                                      </m:e>
                                    </m:d>
                                  </m:sup>
                                </m:sSubSup>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𝑊</m:t>
                                    </m:r>
                                  </m:e>
                                  <m:sub>
                                    <m:r>
                                      <a:rPr lang="en-US" sz="2400" b="0" i="1" smtClean="0">
                                        <a:solidFill>
                                          <a:schemeClr val="bg2">
                                            <a:lumMod val="50000"/>
                                          </a:schemeClr>
                                        </a:solidFill>
                                        <a:latin typeface="Cambria Math" panose="02040503050406030204" pitchFamily="18" charset="0"/>
                                      </a:rPr>
                                      <m:t>0</m:t>
                                    </m:r>
                                  </m:sub>
                                </m:sSub>
                                <m:sSup>
                                  <m:sSupPr>
                                    <m:ctrlPr>
                                      <a:rPr lang="en-US" sz="2400" b="0" i="1" smtClean="0">
                                        <a:solidFill>
                                          <a:schemeClr val="bg2">
                                            <a:lumMod val="50000"/>
                                          </a:schemeClr>
                                        </a:solidFill>
                                        <a:latin typeface="Cambria Math" panose="02040503050406030204" pitchFamily="18" charset="0"/>
                                      </a:rPr>
                                    </m:ctrlPr>
                                  </m:sSupPr>
                                  <m:e>
                                    <m:d>
                                      <m:dPr>
                                        <m:begChr m:val="["/>
                                        <m:endChr m:val="]"/>
                                        <m:ctrlPr>
                                          <a:rPr lang="en-US" sz="2400" b="0" i="1" smtClean="0">
                                            <a:solidFill>
                                              <a:schemeClr val="bg2">
                                                <a:lumMod val="50000"/>
                                              </a:schemeClr>
                                            </a:solidFill>
                                            <a:latin typeface="Cambria Math" panose="02040503050406030204" pitchFamily="18" charset="0"/>
                                          </a:rPr>
                                        </m:ctrlPr>
                                      </m:dPr>
                                      <m:e>
                                        <m:sSubSup>
                                          <m:sSubSupPr>
                                            <m:ctrlPr>
                                              <a:rPr lang="en-US" sz="2400" b="0" i="1" smtClean="0">
                                                <a:solidFill>
                                                  <a:schemeClr val="bg2">
                                                    <a:lumMod val="50000"/>
                                                  </a:schemeClr>
                                                </a:solidFill>
                                                <a:latin typeface="Cambria Math" panose="02040503050406030204" pitchFamily="18" charset="0"/>
                                              </a:rPr>
                                            </m:ctrlPr>
                                          </m:sSubSupPr>
                                          <m:e>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𝑁</m:t>
                                                </m:r>
                                              </m:e>
                                              <m:sub>
                                                <m:r>
                                                  <a:rPr lang="en-US" sz="2400" b="0" i="1" smtClean="0">
                                                    <a:solidFill>
                                                      <a:schemeClr val="bg2">
                                                        <a:lumMod val="50000"/>
                                                      </a:schemeClr>
                                                    </a:solidFill>
                                                    <a:latin typeface="Cambria Math" panose="02040503050406030204" pitchFamily="18" charset="0"/>
                                                  </a:rPr>
                                                  <m:t>+</m:t>
                                                </m:r>
                                              </m:sub>
                                            </m:sSub>
                                          </m:e>
                                          <m:sub>
                                            <m:d>
                                              <m:dPr>
                                                <m:begChr m:val="["/>
                                                <m:endChr m:val="]"/>
                                                <m:ctrlPr>
                                                  <a:rPr lang="en-US" sz="2400" b="0" i="1" smtClean="0">
                                                    <a:solidFill>
                                                      <a:schemeClr val="bg2">
                                                        <a:lumMod val="50000"/>
                                                      </a:schemeClr>
                                                    </a:solidFill>
                                                    <a:latin typeface="Cambria Math" panose="02040503050406030204" pitchFamily="18" charset="0"/>
                                                  </a:rPr>
                                                </m:ctrlPr>
                                              </m:dPr>
                                              <m:e>
                                                <m:r>
                                                  <a:rPr lang="en-US" sz="2400" b="0" i="1" smtClean="0">
                                                    <a:solidFill>
                                                      <a:schemeClr val="bg2">
                                                        <a:lumMod val="50000"/>
                                                      </a:schemeClr>
                                                    </a:solidFill>
                                                    <a:latin typeface="Cambria Math" panose="02040503050406030204" pitchFamily="18" charset="0"/>
                                                  </a:rPr>
                                                  <m:t>1,3</m:t>
                                                </m:r>
                                              </m:e>
                                            </m:d>
                                          </m:sub>
                                          <m:sup>
                                            <m:d>
                                              <m:dPr>
                                                <m:begChr m:val="["/>
                                                <m:endChr m:val="]"/>
                                                <m:ctrlPr>
                                                  <a:rPr lang="en-US" sz="2400" b="0" i="1" smtClean="0">
                                                    <a:solidFill>
                                                      <a:schemeClr val="bg2">
                                                        <a:lumMod val="50000"/>
                                                      </a:schemeClr>
                                                    </a:solidFill>
                                                    <a:latin typeface="Cambria Math" panose="02040503050406030204" pitchFamily="18" charset="0"/>
                                                  </a:rPr>
                                                </m:ctrlPr>
                                              </m:dPr>
                                              <m:e>
                                                <m:r>
                                                  <a:rPr lang="en-US" sz="2400" b="0" i="1" smtClean="0">
                                                    <a:solidFill>
                                                      <a:schemeClr val="bg2">
                                                        <a:lumMod val="50000"/>
                                                      </a:schemeClr>
                                                    </a:solidFill>
                                                    <a:latin typeface="Cambria Math" panose="02040503050406030204" pitchFamily="18" charset="0"/>
                                                  </a:rPr>
                                                  <m:t>1,3</m:t>
                                                </m:r>
                                              </m:e>
                                            </m:d>
                                          </m:sup>
                                        </m:sSubSup>
                                      </m:e>
                                    </m:d>
                                  </m:e>
                                  <m:sup>
                                    <m:r>
                                      <a:rPr lang="en-US" sz="2400" b="0" i="1" smtClean="0">
                                        <a:solidFill>
                                          <a:schemeClr val="bg2">
                                            <a:lumMod val="50000"/>
                                          </a:schemeClr>
                                        </a:solidFill>
                                        <a:latin typeface="Cambria Math" panose="02040503050406030204" pitchFamily="18" charset="0"/>
                                      </a:rPr>
                                      <m:t>−</m:t>
                                    </m:r>
                                    <m:r>
                                      <a:rPr lang="en-US" sz="2400" b="0" i="1" smtClean="0">
                                        <a:solidFill>
                                          <a:schemeClr val="bg2">
                                            <a:lumMod val="50000"/>
                                          </a:schemeClr>
                                        </a:solidFill>
                                        <a:latin typeface="Cambria Math" panose="02040503050406030204" pitchFamily="18" charset="0"/>
                                      </a:rPr>
                                      <m:t>𝑡</m:t>
                                    </m:r>
                                  </m:sup>
                                </m:sSup>
                                <m:sSubSup>
                                  <m:sSubSupPr>
                                    <m:ctrlPr>
                                      <a:rPr lang="en-US" sz="2400" b="0" i="1" smtClean="0">
                                        <a:solidFill>
                                          <a:schemeClr val="bg2">
                                            <a:lumMod val="50000"/>
                                          </a:schemeClr>
                                        </a:solidFill>
                                        <a:latin typeface="Cambria Math" panose="02040503050406030204" pitchFamily="18" charset="0"/>
                                      </a:rPr>
                                    </m:ctrlPr>
                                  </m:sSubSupPr>
                                  <m:e>
                                    <m:r>
                                      <a:rPr lang="en-US" sz="2400" b="0" i="1" smtClean="0">
                                        <a:solidFill>
                                          <a:schemeClr val="bg2">
                                            <a:lumMod val="50000"/>
                                          </a:schemeClr>
                                        </a:solidFill>
                                        <a:latin typeface="Cambria Math" panose="02040503050406030204" pitchFamily="18" charset="0"/>
                                      </a:rPr>
                                      <m:t>𝑊</m:t>
                                    </m:r>
                                  </m:e>
                                  <m:sub>
                                    <m:r>
                                      <a:rPr lang="en-US" sz="2400" b="0" i="1" smtClean="0">
                                        <a:solidFill>
                                          <a:schemeClr val="bg2">
                                            <a:lumMod val="50000"/>
                                          </a:schemeClr>
                                        </a:solidFill>
                                        <a:latin typeface="Cambria Math" panose="02040503050406030204" pitchFamily="18" charset="0"/>
                                      </a:rPr>
                                      <m:t>0</m:t>
                                    </m:r>
                                  </m:sub>
                                  <m:sup>
                                    <m:r>
                                      <a:rPr lang="en-US" sz="2400" b="0" i="1" smtClean="0">
                                        <a:solidFill>
                                          <a:schemeClr val="bg2">
                                            <a:lumMod val="50000"/>
                                          </a:schemeClr>
                                        </a:solidFill>
                                        <a:latin typeface="Cambria Math" panose="02040503050406030204" pitchFamily="18" charset="0"/>
                                      </a:rPr>
                                      <m:t>−1</m:t>
                                    </m:r>
                                  </m:sup>
                                </m:sSubSup>
                              </m:e>
                            </m:mr>
                          </m:m>
                        </m:e>
                      </m:d>
                    </m:oMath>
                  </m:oMathPara>
                </a14:m>
                <a:endParaRPr lang="en-US" sz="2400" dirty="0"/>
              </a:p>
            </p:txBody>
          </p:sp>
        </mc:Choice>
        <mc:Fallback xmlns="">
          <p:sp>
            <p:nvSpPr>
              <p:cNvPr id="23" name="TextBox 22">
                <a:extLst>
                  <a:ext uri="{FF2B5EF4-FFF2-40B4-BE49-F238E27FC236}">
                    <a16:creationId xmlns:a16="http://schemas.microsoft.com/office/drawing/2014/main" id="{FF22F90D-655E-566D-AF71-D2FF449B472E}"/>
                  </a:ext>
                </a:extLst>
              </p:cNvPr>
              <p:cNvSpPr txBox="1">
                <a:spLocks noRot="1" noChangeAspect="1" noMove="1" noResize="1" noEditPoints="1" noAdjustHandles="1" noChangeArrowheads="1" noChangeShapeType="1" noTextEdit="1"/>
              </p:cNvSpPr>
              <p:nvPr/>
            </p:nvSpPr>
            <p:spPr>
              <a:xfrm>
                <a:off x="4096515" y="4750967"/>
                <a:ext cx="8036559" cy="149156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FB469B7-DFD7-7C69-94F3-270B9170199A}"/>
                  </a:ext>
                </a:extLst>
              </p:cNvPr>
              <p:cNvSpPr txBox="1"/>
              <p:nvPr/>
            </p:nvSpPr>
            <p:spPr>
              <a:xfrm>
                <a:off x="4651250" y="6143094"/>
                <a:ext cx="166385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oMath>
                  </m:oMathPara>
                </a14:m>
                <a:endParaRPr lang="en-US" sz="2400" dirty="0"/>
              </a:p>
            </p:txBody>
          </p:sp>
        </mc:Choice>
        <mc:Fallback xmlns="">
          <p:sp>
            <p:nvSpPr>
              <p:cNvPr id="46" name="TextBox 45">
                <a:extLst>
                  <a:ext uri="{FF2B5EF4-FFF2-40B4-BE49-F238E27FC236}">
                    <a16:creationId xmlns:a16="http://schemas.microsoft.com/office/drawing/2014/main" id="{6FB469B7-DFD7-7C69-94F3-270B9170199A}"/>
                  </a:ext>
                </a:extLst>
              </p:cNvPr>
              <p:cNvSpPr txBox="1">
                <a:spLocks noRot="1" noChangeAspect="1" noMove="1" noResize="1" noEditPoints="1" noAdjustHandles="1" noChangeArrowheads="1" noChangeShapeType="1" noTextEdit="1"/>
              </p:cNvSpPr>
              <p:nvPr/>
            </p:nvSpPr>
            <p:spPr>
              <a:xfrm>
                <a:off x="4651250" y="6143094"/>
                <a:ext cx="1663853" cy="461665"/>
              </a:xfrm>
              <a:prstGeom prst="rect">
                <a:avLst/>
              </a:prstGeom>
              <a:blipFill>
                <a:blip r:embed="rId17"/>
                <a:stretch>
                  <a:fillRect l="-366" r="-366" b="-18667"/>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519E0974-9970-AA1B-E85B-8A33463D700F}"/>
              </a:ext>
            </a:extLst>
          </p:cNvPr>
          <p:cNvGrpSpPr/>
          <p:nvPr/>
        </p:nvGrpSpPr>
        <p:grpSpPr>
          <a:xfrm>
            <a:off x="912299" y="4905545"/>
            <a:ext cx="2753621" cy="1108356"/>
            <a:chOff x="912299" y="4905545"/>
            <a:chExt cx="2753621" cy="1108356"/>
          </a:xfrm>
        </p:grpSpPr>
        <p:cxnSp>
          <p:nvCxnSpPr>
            <p:cNvPr id="24" name="Straight Arrow Connector 23">
              <a:extLst>
                <a:ext uri="{FF2B5EF4-FFF2-40B4-BE49-F238E27FC236}">
                  <a16:creationId xmlns:a16="http://schemas.microsoft.com/office/drawing/2014/main" id="{9D9E1FCE-7B00-94E0-A9F2-C03271D7D7A3}"/>
                </a:ext>
              </a:extLst>
            </p:cNvPr>
            <p:cNvCxnSpPr>
              <a:cxnSpLocks/>
              <a:stCxn id="31" idx="5"/>
              <a:endCxn id="56" idx="1"/>
            </p:cNvCxnSpPr>
            <p:nvPr/>
          </p:nvCxnSpPr>
          <p:spPr>
            <a:xfrm>
              <a:off x="1041634" y="5242049"/>
              <a:ext cx="2488891" cy="406120"/>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5A0B428-D282-4A41-DCB1-9EFE1237AD6C}"/>
                </a:ext>
              </a:extLst>
            </p:cNvPr>
            <p:cNvCxnSpPr>
              <a:cxnSpLocks/>
              <a:endCxn id="54" idx="1"/>
            </p:cNvCxnSpPr>
            <p:nvPr/>
          </p:nvCxnSpPr>
          <p:spPr>
            <a:xfrm>
              <a:off x="1682190" y="5239668"/>
              <a:ext cx="1212541" cy="408500"/>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15FF4A24-85B2-01A7-9F58-7D1272147959}"/>
                </a:ext>
              </a:extLst>
            </p:cNvPr>
            <p:cNvSpPr/>
            <p:nvPr/>
          </p:nvSpPr>
          <p:spPr>
            <a:xfrm>
              <a:off x="976593" y="5177008"/>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300C6DEE-2618-7F20-E088-7BF494117B87}"/>
                </a:ext>
              </a:extLst>
            </p:cNvPr>
            <p:cNvCxnSpPr>
              <a:cxnSpLocks/>
              <a:stCxn id="31" idx="6"/>
            </p:cNvCxnSpPr>
            <p:nvPr/>
          </p:nvCxnSpPr>
          <p:spPr>
            <a:xfrm>
              <a:off x="1052793" y="5215108"/>
              <a:ext cx="558165"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B0B37A19-A71B-7FED-64F6-2E3B351ADFE2}"/>
                </a:ext>
              </a:extLst>
            </p:cNvPr>
            <p:cNvSpPr/>
            <p:nvPr/>
          </p:nvSpPr>
          <p:spPr>
            <a:xfrm>
              <a:off x="1612386" y="5174627"/>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55BA6D3-6B62-B42E-50E2-225BB5F7DD1A}"/>
                </a:ext>
              </a:extLst>
            </p:cNvPr>
            <p:cNvCxnSpPr>
              <a:cxnSpLocks/>
            </p:cNvCxnSpPr>
            <p:nvPr/>
          </p:nvCxnSpPr>
          <p:spPr>
            <a:xfrm>
              <a:off x="1688587" y="5215109"/>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BBE4A7ED-9CE6-573F-C8BD-0FD4A1E4DA13}"/>
                </a:ext>
              </a:extLst>
            </p:cNvPr>
            <p:cNvSpPr/>
            <p:nvPr/>
          </p:nvSpPr>
          <p:spPr>
            <a:xfrm>
              <a:off x="2248180" y="517462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7780BA4-7E83-A947-7886-1D7E2B6F7349}"/>
                    </a:ext>
                  </a:extLst>
                </p:cNvPr>
                <p:cNvSpPr txBox="1"/>
                <p:nvPr/>
              </p:nvSpPr>
              <p:spPr>
                <a:xfrm>
                  <a:off x="912299" y="4905545"/>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p:txBody>
            </p:sp>
          </mc:Choice>
          <mc:Fallback xmlns="">
            <p:sp>
              <p:nvSpPr>
                <p:cNvPr id="28" name="TextBox 27">
                  <a:extLst>
                    <a:ext uri="{FF2B5EF4-FFF2-40B4-BE49-F238E27FC236}">
                      <a16:creationId xmlns:a16="http://schemas.microsoft.com/office/drawing/2014/main" id="{C7780BA4-7E83-A947-7886-1D7E2B6F7349}"/>
                    </a:ext>
                  </a:extLst>
                </p:cNvPr>
                <p:cNvSpPr txBox="1">
                  <a:spLocks noRot="1" noChangeAspect="1" noMove="1" noResize="1" noEditPoints="1" noAdjustHandles="1" noChangeArrowheads="1" noChangeShapeType="1" noTextEdit="1"/>
                </p:cNvSpPr>
                <p:nvPr/>
              </p:nvSpPr>
              <p:spPr>
                <a:xfrm>
                  <a:off x="912299" y="4905545"/>
                  <a:ext cx="200376" cy="307777"/>
                </a:xfrm>
                <a:prstGeom prst="rect">
                  <a:avLst/>
                </a:prstGeom>
                <a:blipFill>
                  <a:blip r:embed="rId6"/>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A2DEC43-94FD-75AC-3823-A59DD8A873E5}"/>
                    </a:ext>
                  </a:extLst>
                </p:cNvPr>
                <p:cNvSpPr txBox="1"/>
                <p:nvPr/>
              </p:nvSpPr>
              <p:spPr>
                <a:xfrm>
                  <a:off x="1552379" y="4905545"/>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p:txBody>
            </p:sp>
          </mc:Choice>
          <mc:Fallback xmlns="">
            <p:sp>
              <p:nvSpPr>
                <p:cNvPr id="29" name="TextBox 28">
                  <a:extLst>
                    <a:ext uri="{FF2B5EF4-FFF2-40B4-BE49-F238E27FC236}">
                      <a16:creationId xmlns:a16="http://schemas.microsoft.com/office/drawing/2014/main" id="{8A2DEC43-94FD-75AC-3823-A59DD8A873E5}"/>
                    </a:ext>
                  </a:extLst>
                </p:cNvPr>
                <p:cNvSpPr txBox="1">
                  <a:spLocks noRot="1" noChangeAspect="1" noMove="1" noResize="1" noEditPoints="1" noAdjustHandles="1" noChangeArrowheads="1" noChangeShapeType="1" noTextEdit="1"/>
                </p:cNvSpPr>
                <p:nvPr/>
              </p:nvSpPr>
              <p:spPr>
                <a:xfrm>
                  <a:off x="1552379" y="4905545"/>
                  <a:ext cx="200376" cy="307777"/>
                </a:xfrm>
                <a:prstGeom prst="rect">
                  <a:avLst/>
                </a:prstGeom>
                <a:blipFill>
                  <a:blip r:embed="rId18"/>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9F84224-17D1-C682-6CD2-163489678CF2}"/>
                    </a:ext>
                  </a:extLst>
                </p:cNvPr>
                <p:cNvSpPr txBox="1"/>
                <p:nvPr/>
              </p:nvSpPr>
              <p:spPr>
                <a:xfrm>
                  <a:off x="2177219" y="490649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m:t>
                        </m:r>
                      </m:oMath>
                    </m:oMathPara>
                  </a14:m>
                  <a:endParaRPr lang="en-US" sz="2000" dirty="0"/>
                </a:p>
              </p:txBody>
            </p:sp>
          </mc:Choice>
          <mc:Fallback xmlns="">
            <p:sp>
              <p:nvSpPr>
                <p:cNvPr id="30" name="TextBox 29">
                  <a:extLst>
                    <a:ext uri="{FF2B5EF4-FFF2-40B4-BE49-F238E27FC236}">
                      <a16:creationId xmlns:a16="http://schemas.microsoft.com/office/drawing/2014/main" id="{29F84224-17D1-C682-6CD2-163489678CF2}"/>
                    </a:ext>
                  </a:extLst>
                </p:cNvPr>
                <p:cNvSpPr txBox="1">
                  <a:spLocks noRot="1" noChangeAspect="1" noMove="1" noResize="1" noEditPoints="1" noAdjustHandles="1" noChangeArrowheads="1" noChangeShapeType="1" noTextEdit="1"/>
                </p:cNvSpPr>
                <p:nvPr/>
              </p:nvSpPr>
              <p:spPr>
                <a:xfrm>
                  <a:off x="2177219" y="4906497"/>
                  <a:ext cx="200376" cy="307777"/>
                </a:xfrm>
                <a:prstGeom prst="rect">
                  <a:avLst/>
                </a:prstGeom>
                <a:blipFill>
                  <a:blip r:embed="rId19"/>
                  <a:stretch>
                    <a:fillRect l="-27273" r="-30303" b="-6000"/>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1C38188-754B-DDC2-0C48-53CD93768C24}"/>
                </a:ext>
              </a:extLst>
            </p:cNvPr>
            <p:cNvGrpSpPr/>
            <p:nvPr/>
          </p:nvGrpSpPr>
          <p:grpSpPr>
            <a:xfrm>
              <a:off x="976593" y="5638974"/>
              <a:ext cx="1347787" cy="78581"/>
              <a:chOff x="2173129" y="5021104"/>
              <a:chExt cx="1347787" cy="78581"/>
            </a:xfrm>
          </p:grpSpPr>
          <p:sp>
            <p:nvSpPr>
              <p:cNvPr id="41" name="Oval 40">
                <a:extLst>
                  <a:ext uri="{FF2B5EF4-FFF2-40B4-BE49-F238E27FC236}">
                    <a16:creationId xmlns:a16="http://schemas.microsoft.com/office/drawing/2014/main" id="{E8BEADD7-3B8C-9937-9102-27227D087CC4}"/>
                  </a:ext>
                </a:extLst>
              </p:cNvPr>
              <p:cNvSpPr/>
              <p:nvPr/>
            </p:nvSpPr>
            <p:spPr>
              <a:xfrm>
                <a:off x="2173129" y="5023485"/>
                <a:ext cx="76200" cy="762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E98A639D-C9FF-CE31-3D92-C5ED0DE449AE}"/>
                  </a:ext>
                </a:extLst>
              </p:cNvPr>
              <p:cNvCxnSpPr>
                <a:cxnSpLocks/>
                <a:stCxn id="41" idx="6"/>
              </p:cNvCxnSpPr>
              <p:nvPr/>
            </p:nvCxnSpPr>
            <p:spPr>
              <a:xfrm>
                <a:off x="2249329" y="5061585"/>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7014B8CA-C556-4086-EF81-1DEA246A3695}"/>
                  </a:ext>
                </a:extLst>
              </p:cNvPr>
              <p:cNvSpPr/>
              <p:nvPr/>
            </p:nvSpPr>
            <p:spPr>
              <a:xfrm>
                <a:off x="2808922" y="502110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2C2B6DB1-F0D8-37E3-662E-7C2F6E448C77}"/>
                  </a:ext>
                </a:extLst>
              </p:cNvPr>
              <p:cNvCxnSpPr>
                <a:cxnSpLocks/>
              </p:cNvCxnSpPr>
              <p:nvPr/>
            </p:nvCxnSpPr>
            <p:spPr>
              <a:xfrm>
                <a:off x="2885123" y="5061586"/>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959CB51F-4D69-52FE-C5B0-3ADC9CDB0A0C}"/>
                  </a:ext>
                </a:extLst>
              </p:cNvPr>
              <p:cNvSpPr/>
              <p:nvPr/>
            </p:nvSpPr>
            <p:spPr>
              <a:xfrm>
                <a:off x="3444716" y="502110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Straight Connector 47">
              <a:extLst>
                <a:ext uri="{FF2B5EF4-FFF2-40B4-BE49-F238E27FC236}">
                  <a16:creationId xmlns:a16="http://schemas.microsoft.com/office/drawing/2014/main" id="{D5FC35D6-D740-A424-54CF-0EA4361F5189}"/>
                </a:ext>
              </a:extLst>
            </p:cNvPr>
            <p:cNvCxnSpPr>
              <a:cxnSpLocks/>
            </p:cNvCxnSpPr>
            <p:nvPr/>
          </p:nvCxnSpPr>
          <p:spPr>
            <a:xfrm>
              <a:off x="2324424" y="5211932"/>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49" name="Oval 48">
              <a:extLst>
                <a:ext uri="{FF2B5EF4-FFF2-40B4-BE49-F238E27FC236}">
                  <a16:creationId xmlns:a16="http://schemas.microsoft.com/office/drawing/2014/main" id="{A926E269-4775-A20D-6904-F0B186DD5231}"/>
                </a:ext>
              </a:extLst>
            </p:cNvPr>
            <p:cNvSpPr/>
            <p:nvPr/>
          </p:nvSpPr>
          <p:spPr>
            <a:xfrm>
              <a:off x="2884017" y="5171451"/>
              <a:ext cx="76200" cy="762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64B51C47-B10B-5A30-5881-B4C21ADD21BB}"/>
                </a:ext>
              </a:extLst>
            </p:cNvPr>
            <p:cNvCxnSpPr>
              <a:cxnSpLocks/>
            </p:cNvCxnSpPr>
            <p:nvPr/>
          </p:nvCxnSpPr>
          <p:spPr>
            <a:xfrm>
              <a:off x="2960218" y="5211933"/>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48A2383B-FACC-0332-95E4-A84B4DBDADE6}"/>
                </a:ext>
              </a:extLst>
            </p:cNvPr>
            <p:cNvSpPr/>
            <p:nvPr/>
          </p:nvSpPr>
          <p:spPr>
            <a:xfrm>
              <a:off x="3519811" y="51714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BF74CB1-EE86-B2E6-ECE3-D7B634601A72}"/>
                </a:ext>
              </a:extLst>
            </p:cNvPr>
            <p:cNvCxnSpPr>
              <a:cxnSpLocks/>
            </p:cNvCxnSpPr>
            <p:nvPr/>
          </p:nvCxnSpPr>
          <p:spPr>
            <a:xfrm>
              <a:off x="2323979" y="5677490"/>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91DD0560-B0B0-CB01-48FA-564EEDC826EE}"/>
                </a:ext>
              </a:extLst>
            </p:cNvPr>
            <p:cNvSpPr/>
            <p:nvPr/>
          </p:nvSpPr>
          <p:spPr>
            <a:xfrm>
              <a:off x="2883572" y="5637009"/>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11602DCD-5A0A-5F56-9F92-A2885DCF3A09}"/>
                </a:ext>
              </a:extLst>
            </p:cNvPr>
            <p:cNvCxnSpPr>
              <a:cxnSpLocks/>
            </p:cNvCxnSpPr>
            <p:nvPr/>
          </p:nvCxnSpPr>
          <p:spPr>
            <a:xfrm>
              <a:off x="2959773" y="5677491"/>
              <a:ext cx="558165"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D847FB53-81AB-143C-AA6E-811A3417D7B8}"/>
                </a:ext>
              </a:extLst>
            </p:cNvPr>
            <p:cNvSpPr/>
            <p:nvPr/>
          </p:nvSpPr>
          <p:spPr>
            <a:xfrm>
              <a:off x="3519366" y="5637010"/>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0F80415-4336-4E8B-390D-A7662BB59CA2}"/>
                    </a:ext>
                  </a:extLst>
                </p:cNvPr>
                <p:cNvSpPr txBox="1"/>
                <p:nvPr/>
              </p:nvSpPr>
              <p:spPr>
                <a:xfrm>
                  <a:off x="2818799" y="490603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US" sz="2000" dirty="0"/>
                </a:p>
              </p:txBody>
            </p:sp>
          </mc:Choice>
          <mc:Fallback xmlns="">
            <p:sp>
              <p:nvSpPr>
                <p:cNvPr id="59" name="TextBox 58">
                  <a:extLst>
                    <a:ext uri="{FF2B5EF4-FFF2-40B4-BE49-F238E27FC236}">
                      <a16:creationId xmlns:a16="http://schemas.microsoft.com/office/drawing/2014/main" id="{C0F80415-4336-4E8B-390D-A7662BB59CA2}"/>
                    </a:ext>
                  </a:extLst>
                </p:cNvPr>
                <p:cNvSpPr txBox="1">
                  <a:spLocks noRot="1" noChangeAspect="1" noMove="1" noResize="1" noEditPoints="1" noAdjustHandles="1" noChangeArrowheads="1" noChangeShapeType="1" noTextEdit="1"/>
                </p:cNvSpPr>
                <p:nvPr/>
              </p:nvSpPr>
              <p:spPr>
                <a:xfrm>
                  <a:off x="2818799" y="4906037"/>
                  <a:ext cx="200376" cy="307777"/>
                </a:xfrm>
                <a:prstGeom prst="rect">
                  <a:avLst/>
                </a:prstGeom>
                <a:blipFill>
                  <a:blip r:embed="rId20"/>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1E1D4CE-C870-5201-6565-042A294BA792}"/>
                    </a:ext>
                  </a:extLst>
                </p:cNvPr>
                <p:cNvSpPr txBox="1"/>
                <p:nvPr/>
              </p:nvSpPr>
              <p:spPr>
                <a:xfrm>
                  <a:off x="3457203" y="4906496"/>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m:t>
                        </m:r>
                      </m:oMath>
                    </m:oMathPara>
                  </a14:m>
                  <a:endParaRPr lang="en-US" sz="2000" dirty="0"/>
                </a:p>
              </p:txBody>
            </p:sp>
          </mc:Choice>
          <mc:Fallback xmlns="">
            <p:sp>
              <p:nvSpPr>
                <p:cNvPr id="60" name="TextBox 59">
                  <a:extLst>
                    <a:ext uri="{FF2B5EF4-FFF2-40B4-BE49-F238E27FC236}">
                      <a16:creationId xmlns:a16="http://schemas.microsoft.com/office/drawing/2014/main" id="{A1E1D4CE-C870-5201-6565-042A294BA792}"/>
                    </a:ext>
                  </a:extLst>
                </p:cNvPr>
                <p:cNvSpPr txBox="1">
                  <a:spLocks noRot="1" noChangeAspect="1" noMove="1" noResize="1" noEditPoints="1" noAdjustHandles="1" noChangeArrowheads="1" noChangeShapeType="1" noTextEdit="1"/>
                </p:cNvSpPr>
                <p:nvPr/>
              </p:nvSpPr>
              <p:spPr>
                <a:xfrm>
                  <a:off x="3457203" y="4906496"/>
                  <a:ext cx="200376" cy="307777"/>
                </a:xfrm>
                <a:prstGeom prst="rect">
                  <a:avLst/>
                </a:prstGeom>
                <a:blipFill>
                  <a:blip r:embed="rId21"/>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4A873ED-D45C-3355-A401-7FCD4299E92E}"/>
                    </a:ext>
                  </a:extLst>
                </p:cNvPr>
                <p:cNvSpPr txBox="1"/>
                <p:nvPr/>
              </p:nvSpPr>
              <p:spPr>
                <a:xfrm>
                  <a:off x="920640" y="5705172"/>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p:txBody>
            </p:sp>
          </mc:Choice>
          <mc:Fallback xmlns="">
            <p:sp>
              <p:nvSpPr>
                <p:cNvPr id="63" name="TextBox 62">
                  <a:extLst>
                    <a:ext uri="{FF2B5EF4-FFF2-40B4-BE49-F238E27FC236}">
                      <a16:creationId xmlns:a16="http://schemas.microsoft.com/office/drawing/2014/main" id="{F4A873ED-D45C-3355-A401-7FCD4299E92E}"/>
                    </a:ext>
                  </a:extLst>
                </p:cNvPr>
                <p:cNvSpPr txBox="1">
                  <a:spLocks noRot="1" noChangeAspect="1" noMove="1" noResize="1" noEditPoints="1" noAdjustHandles="1" noChangeArrowheads="1" noChangeShapeType="1" noTextEdit="1"/>
                </p:cNvSpPr>
                <p:nvPr/>
              </p:nvSpPr>
              <p:spPr>
                <a:xfrm>
                  <a:off x="920640" y="5705172"/>
                  <a:ext cx="200376" cy="307777"/>
                </a:xfrm>
                <a:prstGeom prst="rect">
                  <a:avLst/>
                </a:prstGeom>
                <a:blipFill>
                  <a:blip r:embed="rId22"/>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271B8AF-8EF6-F40C-DB87-61A54D8B9580}"/>
                    </a:ext>
                  </a:extLst>
                </p:cNvPr>
                <p:cNvSpPr txBox="1"/>
                <p:nvPr/>
              </p:nvSpPr>
              <p:spPr>
                <a:xfrm>
                  <a:off x="1560720" y="5705172"/>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p:txBody>
            </p:sp>
          </mc:Choice>
          <mc:Fallback xmlns="">
            <p:sp>
              <p:nvSpPr>
                <p:cNvPr id="64" name="TextBox 63">
                  <a:extLst>
                    <a:ext uri="{FF2B5EF4-FFF2-40B4-BE49-F238E27FC236}">
                      <a16:creationId xmlns:a16="http://schemas.microsoft.com/office/drawing/2014/main" id="{3271B8AF-8EF6-F40C-DB87-61A54D8B9580}"/>
                    </a:ext>
                  </a:extLst>
                </p:cNvPr>
                <p:cNvSpPr txBox="1">
                  <a:spLocks noRot="1" noChangeAspect="1" noMove="1" noResize="1" noEditPoints="1" noAdjustHandles="1" noChangeArrowheads="1" noChangeShapeType="1" noTextEdit="1"/>
                </p:cNvSpPr>
                <p:nvPr/>
              </p:nvSpPr>
              <p:spPr>
                <a:xfrm>
                  <a:off x="1560720" y="5705172"/>
                  <a:ext cx="200376" cy="307777"/>
                </a:xfrm>
                <a:prstGeom prst="rect">
                  <a:avLst/>
                </a:prstGeom>
                <a:blipFill>
                  <a:blip r:embed="rId23"/>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5D4B69C-4DB6-E01B-600A-73570A89DF9E}"/>
                    </a:ext>
                  </a:extLst>
                </p:cNvPr>
                <p:cNvSpPr txBox="1"/>
                <p:nvPr/>
              </p:nvSpPr>
              <p:spPr>
                <a:xfrm>
                  <a:off x="2185560" y="5706124"/>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m:t>
                        </m:r>
                      </m:oMath>
                    </m:oMathPara>
                  </a14:m>
                  <a:endParaRPr lang="en-US" sz="2000" dirty="0"/>
                </a:p>
              </p:txBody>
            </p:sp>
          </mc:Choice>
          <mc:Fallback xmlns="">
            <p:sp>
              <p:nvSpPr>
                <p:cNvPr id="65" name="TextBox 64">
                  <a:extLst>
                    <a:ext uri="{FF2B5EF4-FFF2-40B4-BE49-F238E27FC236}">
                      <a16:creationId xmlns:a16="http://schemas.microsoft.com/office/drawing/2014/main" id="{F5D4B69C-4DB6-E01B-600A-73570A89DF9E}"/>
                    </a:ext>
                  </a:extLst>
                </p:cNvPr>
                <p:cNvSpPr txBox="1">
                  <a:spLocks noRot="1" noChangeAspect="1" noMove="1" noResize="1" noEditPoints="1" noAdjustHandles="1" noChangeArrowheads="1" noChangeShapeType="1" noTextEdit="1"/>
                </p:cNvSpPr>
                <p:nvPr/>
              </p:nvSpPr>
              <p:spPr>
                <a:xfrm>
                  <a:off x="2185560" y="5706124"/>
                  <a:ext cx="200376" cy="307777"/>
                </a:xfrm>
                <a:prstGeom prst="rect">
                  <a:avLst/>
                </a:prstGeom>
                <a:blipFill>
                  <a:blip r:embed="rId24"/>
                  <a:stretch>
                    <a:fillRect l="-31250" r="-3125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99C822B-C3FB-1A43-5FC6-EBB6105638A4}"/>
                    </a:ext>
                  </a:extLst>
                </p:cNvPr>
                <p:cNvSpPr txBox="1"/>
                <p:nvPr/>
              </p:nvSpPr>
              <p:spPr>
                <a:xfrm>
                  <a:off x="2827140" y="5705664"/>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US" sz="2000" dirty="0"/>
                </a:p>
              </p:txBody>
            </p:sp>
          </mc:Choice>
          <mc:Fallback xmlns="">
            <p:sp>
              <p:nvSpPr>
                <p:cNvPr id="68" name="TextBox 67">
                  <a:extLst>
                    <a:ext uri="{FF2B5EF4-FFF2-40B4-BE49-F238E27FC236}">
                      <a16:creationId xmlns:a16="http://schemas.microsoft.com/office/drawing/2014/main" id="{B99C822B-C3FB-1A43-5FC6-EBB6105638A4}"/>
                    </a:ext>
                  </a:extLst>
                </p:cNvPr>
                <p:cNvSpPr txBox="1">
                  <a:spLocks noRot="1" noChangeAspect="1" noMove="1" noResize="1" noEditPoints="1" noAdjustHandles="1" noChangeArrowheads="1" noChangeShapeType="1" noTextEdit="1"/>
                </p:cNvSpPr>
                <p:nvPr/>
              </p:nvSpPr>
              <p:spPr>
                <a:xfrm>
                  <a:off x="2827140" y="5705664"/>
                  <a:ext cx="200376" cy="307777"/>
                </a:xfrm>
                <a:prstGeom prst="rect">
                  <a:avLst/>
                </a:prstGeom>
                <a:blipFill>
                  <a:blip r:embed="rId25"/>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4BD6ED2F-8945-2610-ED77-275F37EDEC70}"/>
                    </a:ext>
                  </a:extLst>
                </p:cNvPr>
                <p:cNvSpPr txBox="1"/>
                <p:nvPr/>
              </p:nvSpPr>
              <p:spPr>
                <a:xfrm>
                  <a:off x="3465544" y="5706123"/>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m:t>
                        </m:r>
                      </m:oMath>
                    </m:oMathPara>
                  </a14:m>
                  <a:endParaRPr lang="en-US" sz="2000" dirty="0"/>
                </a:p>
              </p:txBody>
            </p:sp>
          </mc:Choice>
          <mc:Fallback xmlns="">
            <p:sp>
              <p:nvSpPr>
                <p:cNvPr id="69" name="TextBox 68">
                  <a:extLst>
                    <a:ext uri="{FF2B5EF4-FFF2-40B4-BE49-F238E27FC236}">
                      <a16:creationId xmlns:a16="http://schemas.microsoft.com/office/drawing/2014/main" id="{4BD6ED2F-8945-2610-ED77-275F37EDEC70}"/>
                    </a:ext>
                  </a:extLst>
                </p:cNvPr>
                <p:cNvSpPr txBox="1">
                  <a:spLocks noRot="1" noChangeAspect="1" noMove="1" noResize="1" noEditPoints="1" noAdjustHandles="1" noChangeArrowheads="1" noChangeShapeType="1" noTextEdit="1"/>
                </p:cNvSpPr>
                <p:nvPr/>
              </p:nvSpPr>
              <p:spPr>
                <a:xfrm>
                  <a:off x="3465544" y="5706123"/>
                  <a:ext cx="200376" cy="307777"/>
                </a:xfrm>
                <a:prstGeom prst="rect">
                  <a:avLst/>
                </a:prstGeom>
                <a:blipFill>
                  <a:blip r:embed="rId26"/>
                  <a:stretch>
                    <a:fillRect l="-30303" r="-30303" b="-5882"/>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7110C330-CD6A-F359-D5D2-3F9592EBA9DF}"/>
                </a:ext>
              </a:extLst>
            </p:cNvPr>
            <p:cNvCxnSpPr>
              <a:cxnSpLocks/>
              <a:stCxn id="49" idx="3"/>
              <a:endCxn id="41" idx="7"/>
            </p:cNvCxnSpPr>
            <p:nvPr/>
          </p:nvCxnSpPr>
          <p:spPr>
            <a:xfrm flipH="1">
              <a:off x="1041634" y="5236492"/>
              <a:ext cx="1853542" cy="416022"/>
            </a:xfrm>
            <a:prstGeom prst="straightConnector1">
              <a:avLst/>
            </a:prstGeom>
            <a:ln w="19050">
              <a:solidFill>
                <a:schemeClr val="accent5"/>
              </a:solidFill>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1945FF6-DB03-A0BE-E7B6-9048FE354BEA}"/>
                  </a:ext>
                </a:extLst>
              </p:cNvPr>
              <p:cNvSpPr txBox="1"/>
              <p:nvPr/>
            </p:nvSpPr>
            <p:spPr>
              <a:xfrm>
                <a:off x="8890226" y="3429000"/>
                <a:ext cx="2917465" cy="400110"/>
              </a:xfrm>
              <a:prstGeom prst="rect">
                <a:avLst/>
              </a:prstGeom>
              <a:noFill/>
            </p:spPr>
            <p:txBody>
              <a:bodyPr wrap="none" rtlCol="0">
                <a:spAutoFit/>
              </a:bodyPr>
              <a:lstStyle/>
              <a:p>
                <a:pPr algn="l"/>
                <a:r>
                  <a:rPr lang="en-US" sz="2000" dirty="0">
                    <a:solidFill>
                      <a:schemeClr val="tx1">
                        <a:lumMod val="50000"/>
                        <a:lumOff val="50000"/>
                      </a:schemeClr>
                    </a:solidFill>
                  </a:rPr>
                  <a:t>(the same for </a:t>
                </a:r>
                <a14:m>
                  <m:oMath xmlns:m="http://schemas.openxmlformats.org/officeDocument/2006/math">
                    <m:sSup>
                      <m:sSupPr>
                        <m:ctrlPr>
                          <a:rPr lang="en-US" sz="2000" b="0" i="1" smtClean="0">
                            <a:solidFill>
                              <a:schemeClr val="tx1">
                                <a:lumMod val="50000"/>
                                <a:lumOff val="50000"/>
                              </a:schemeClr>
                            </a:solidFill>
                            <a:latin typeface="Cambria Math" panose="02040503050406030204" pitchFamily="18" charset="0"/>
                          </a:rPr>
                        </m:ctrlPr>
                      </m:sSupPr>
                      <m:e>
                        <m:r>
                          <a:rPr lang="en-US" sz="2000" b="0" i="1" smtClean="0">
                            <a:solidFill>
                              <a:schemeClr val="tx1">
                                <a:lumMod val="50000"/>
                                <a:lumOff val="50000"/>
                              </a:schemeClr>
                            </a:solidFill>
                            <a:latin typeface="Cambria Math" panose="02040503050406030204" pitchFamily="18" charset="0"/>
                          </a:rPr>
                          <m:t>𝛾</m:t>
                        </m:r>
                      </m:e>
                      <m:sup>
                        <m:r>
                          <a:rPr lang="en-US" sz="2000" b="0" i="1" smtClean="0">
                            <a:solidFill>
                              <a:schemeClr val="tx1">
                                <a:lumMod val="50000"/>
                                <a:lumOff val="50000"/>
                              </a:schemeClr>
                            </a:solidFill>
                            <a:latin typeface="Cambria Math" panose="02040503050406030204" pitchFamily="18" charset="0"/>
                          </a:rPr>
                          <m:t>∗</m:t>
                        </m:r>
                      </m:sup>
                    </m:sSup>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Γ</m:t>
                        </m:r>
                      </m:e>
                      <m:sub>
                        <m:r>
                          <a:rPr lang="en-US" sz="2000" b="0" i="1" smtClean="0">
                            <a:solidFill>
                              <a:schemeClr val="tx1">
                                <a:lumMod val="50000"/>
                                <a:lumOff val="50000"/>
                              </a:schemeClr>
                            </a:solidFill>
                            <a:latin typeface="Cambria Math" panose="02040503050406030204" pitchFamily="18" charset="0"/>
                          </a:rPr>
                          <m:t>2</m:t>
                        </m:r>
                      </m:sub>
                    </m:sSub>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Γ</m:t>
                        </m:r>
                      </m:e>
                      <m:sub>
                        <m:r>
                          <a:rPr lang="en-US" sz="2000" b="0" i="1" smtClean="0">
                            <a:solidFill>
                              <a:schemeClr val="tx1">
                                <a:lumMod val="50000"/>
                                <a:lumOff val="50000"/>
                              </a:schemeClr>
                            </a:solidFill>
                            <a:latin typeface="Cambria Math" panose="02040503050406030204" pitchFamily="18" charset="0"/>
                          </a:rPr>
                          <m:t>1</m:t>
                        </m:r>
                      </m:sub>
                    </m:sSub>
                    <m:r>
                      <a:rPr lang="en-US" sz="2000" b="0" i="1" smtClean="0">
                        <a:solidFill>
                          <a:schemeClr val="tx1">
                            <a:lumMod val="50000"/>
                            <a:lumOff val="50000"/>
                          </a:schemeClr>
                        </a:solidFill>
                        <a:latin typeface="Cambria Math" panose="02040503050406030204" pitchFamily="18" charset="0"/>
                      </a:rPr>
                      <m:t>)</m:t>
                    </m:r>
                  </m:oMath>
                </a14:m>
                <a:endParaRPr lang="en-US" sz="2000" dirty="0">
                  <a:solidFill>
                    <a:schemeClr val="tx1">
                      <a:lumMod val="50000"/>
                      <a:lumOff val="50000"/>
                    </a:schemeClr>
                  </a:solidFill>
                </a:endParaRPr>
              </a:p>
            </p:txBody>
          </p:sp>
        </mc:Choice>
        <mc:Fallback xmlns="">
          <p:sp>
            <p:nvSpPr>
              <p:cNvPr id="3" name="TextBox 2">
                <a:extLst>
                  <a:ext uri="{FF2B5EF4-FFF2-40B4-BE49-F238E27FC236}">
                    <a16:creationId xmlns:a16="http://schemas.microsoft.com/office/drawing/2014/main" id="{D1945FF6-DB03-A0BE-E7B6-9048FE354BEA}"/>
                  </a:ext>
                </a:extLst>
              </p:cNvPr>
              <p:cNvSpPr txBox="1">
                <a:spLocks noRot="1" noChangeAspect="1" noMove="1" noResize="1" noEditPoints="1" noAdjustHandles="1" noChangeArrowheads="1" noChangeShapeType="1" noTextEdit="1"/>
              </p:cNvSpPr>
              <p:nvPr/>
            </p:nvSpPr>
            <p:spPr>
              <a:xfrm>
                <a:off x="8890226" y="3429000"/>
                <a:ext cx="2917465" cy="400110"/>
              </a:xfrm>
              <a:prstGeom prst="rect">
                <a:avLst/>
              </a:prstGeom>
              <a:blipFill>
                <a:blip r:embed="rId27"/>
                <a:stretch>
                  <a:fillRect l="-2088" t="-9231" b="-26154"/>
                </a:stretch>
              </a:blipFill>
            </p:spPr>
            <p:txBody>
              <a:bodyPr/>
              <a:lstStyle/>
              <a:p>
                <a:r>
                  <a:rPr lang="en-US">
                    <a:noFill/>
                  </a:rPr>
                  <a:t> </a:t>
                </a:r>
              </a:p>
            </p:txBody>
          </p:sp>
        </mc:Fallback>
      </mc:AlternateContent>
    </p:spTree>
    <p:extLst>
      <p:ext uri="{BB962C8B-B14F-4D97-AF65-F5344CB8AC3E}">
        <p14:creationId xmlns:p14="http://schemas.microsoft.com/office/powerpoint/2010/main" val="216825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32A6DE4-4787-219D-91CF-56A18AF9660F}"/>
                  </a:ext>
                </a:extLst>
              </p:cNvPr>
              <p:cNvSpPr>
                <a:spLocks noGrp="1"/>
              </p:cNvSpPr>
              <p:nvPr>
                <p:ph type="title"/>
              </p:nvPr>
            </p:nvSpPr>
            <p:spPr>
              <a:xfrm>
                <a:off x="696310" y="223236"/>
                <a:ext cx="10515600" cy="722696"/>
              </a:xfrm>
            </p:spPr>
            <p:txBody>
              <a:bodyPr>
                <a:normAutofit/>
              </a:bodyPr>
              <a:lstStyle/>
              <a:p>
                <a:r>
                  <a:rPr lang="en-US" sz="4000" dirty="0"/>
                  <a:t>Sidenote: The </a:t>
                </a:r>
                <a14:m>
                  <m:oMath xmlns:m="http://schemas.openxmlformats.org/officeDocument/2006/math">
                    <m:r>
                      <a:rPr lang="en-US" sz="4000" b="0" i="1" smtClean="0">
                        <a:latin typeface="Cambria Math" panose="02040503050406030204" pitchFamily="18" charset="0"/>
                      </a:rPr>
                      <m:t>𝑅</m:t>
                    </m:r>
                  </m:oMath>
                </a14:m>
                <a:r>
                  <a:rPr lang="en-US" sz="4000" dirty="0"/>
                  <a:t>-matrix</a:t>
                </a:r>
              </a:p>
            </p:txBody>
          </p:sp>
        </mc:Choice>
        <mc:Fallback xmlns="">
          <p:sp>
            <p:nvSpPr>
              <p:cNvPr id="4" name="Title 1">
                <a:extLst>
                  <a:ext uri="{FF2B5EF4-FFF2-40B4-BE49-F238E27FC236}">
                    <a16:creationId xmlns:a16="http://schemas.microsoft.com/office/drawing/2014/main" id="{A32A6DE4-4787-219D-91CF-56A18AF9660F}"/>
                  </a:ext>
                </a:extLst>
              </p:cNvPr>
              <p:cNvSpPr>
                <a:spLocks noGrp="1" noRot="1" noChangeAspect="1" noMove="1" noResize="1" noEditPoints="1" noAdjustHandles="1" noChangeArrowheads="1" noChangeShapeType="1" noTextEdit="1"/>
              </p:cNvSpPr>
              <p:nvPr>
                <p:ph type="title"/>
              </p:nvPr>
            </p:nvSpPr>
            <p:spPr>
              <a:xfrm>
                <a:off x="696310" y="223236"/>
                <a:ext cx="10515600" cy="722696"/>
              </a:xfrm>
              <a:blipFill>
                <a:blip r:embed="rId3"/>
                <a:stretch>
                  <a:fillRect l="-2029" t="-18644" b="-30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60E0AA-14AD-DDF4-EB6A-F600F725DC85}"/>
                  </a:ext>
                </a:extLst>
              </p:cNvPr>
              <p:cNvSpPr txBox="1"/>
              <p:nvPr/>
            </p:nvSpPr>
            <p:spPr>
              <a:xfrm>
                <a:off x="787399" y="973664"/>
                <a:ext cx="9105054" cy="942694"/>
              </a:xfrm>
              <a:prstGeom prst="rect">
                <a:avLst/>
              </a:prstGeom>
              <a:noFill/>
            </p:spPr>
            <p:txBody>
              <a:bodyPr wrap="square" rtlCol="0">
                <a:spAutoFit/>
              </a:bodyPr>
              <a:lstStyle/>
              <a:p>
                <a:r>
                  <a:rPr lang="en-US" sz="2400" dirty="0"/>
                  <a:t>The main ingredient for </a:t>
                </a:r>
                <a14:m>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Sub>
                  </m:oMath>
                </a14:m>
                <a:r>
                  <a:rPr lang="en-US" sz="2400" dirty="0"/>
                  <a:t>,  </a:t>
                </a:r>
                <a14:m>
                  <m:oMath xmlns:m="http://schemas.openxmlformats.org/officeDocument/2006/math">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up>
                        <m:r>
                          <a:rPr lang="en-US" sz="2400" i="1">
                            <a:latin typeface="Cambria Math" panose="02040503050406030204" pitchFamily="18" charset="0"/>
                          </a:rPr>
                          <m:t>𝐷</m:t>
                        </m:r>
                      </m:sup>
                    </m:sSubSup>
                  </m:oMath>
                </a14:m>
                <a:r>
                  <a:rPr lang="en-US" sz="2400" dirty="0"/>
                  <a:t> and </a:t>
                </a:r>
                <a14:m>
                  <m:oMath xmlns:m="http://schemas.openxmlformats.org/officeDocument/2006/math">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up>
                        <m:r>
                          <a:rPr lang="en-US" sz="2400" i="1">
                            <a:latin typeface="Cambria Math" panose="02040503050406030204" pitchFamily="18" charset="0"/>
                          </a:rPr>
                          <m:t>𝐷</m:t>
                        </m:r>
                      </m:sup>
                    </m:sSubSup>
                  </m:oMath>
                </a14:m>
                <a:r>
                  <a:rPr lang="en-US" sz="2400" dirty="0"/>
                  <a:t> is a pair of </a:t>
                </a:r>
                <a:r>
                  <a:rPr lang="en-US" sz="2400" i="1" dirty="0">
                    <a:solidFill>
                      <a:schemeClr val="bg2">
                        <a:lumMod val="50000"/>
                      </a:schemeClr>
                    </a:solidFill>
                  </a:rPr>
                  <a:t>factorizable quasi-triangular </a:t>
                </a:r>
                <a14:m>
                  <m:oMath xmlns:m="http://schemas.openxmlformats.org/officeDocument/2006/math">
                    <m:r>
                      <a:rPr lang="en-US" sz="2400" b="0" i="1" smtClean="0">
                        <a:solidFill>
                          <a:schemeClr val="bg2">
                            <a:lumMod val="50000"/>
                          </a:schemeClr>
                        </a:solidFill>
                        <a:latin typeface="Cambria Math" panose="02040503050406030204" pitchFamily="18" charset="0"/>
                      </a:rPr>
                      <m:t>𝑅</m:t>
                    </m:r>
                  </m:oMath>
                </a14:m>
                <a:r>
                  <a:rPr lang="en-US" sz="2400" i="1" dirty="0">
                    <a:solidFill>
                      <a:schemeClr val="bg2">
                        <a:lumMod val="50000"/>
                      </a:schemeClr>
                    </a:solidFill>
                  </a:rPr>
                  <a:t>-matrices </a:t>
                </a:r>
                <a14:m>
                  <m:oMath xmlns:m="http://schemas.openxmlformats.org/officeDocument/2006/math">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𝑅</m:t>
                        </m:r>
                      </m:e>
                      <m:sub>
                        <m:sSup>
                          <m:sSupPr>
                            <m:ctrlPr>
                              <a:rPr lang="en-US" sz="2400" b="0" i="1" smtClean="0">
                                <a:solidFill>
                                  <a:schemeClr val="bg2">
                                    <a:lumMod val="50000"/>
                                  </a:schemeClr>
                                </a:solidFill>
                                <a:latin typeface="Cambria Math" panose="02040503050406030204" pitchFamily="18" charset="0"/>
                              </a:rPr>
                            </m:ctrlPr>
                          </m:sSupPr>
                          <m:e>
                            <m:r>
                              <a:rPr lang="en-US" sz="2400" b="1" i="0" smtClean="0">
                                <a:solidFill>
                                  <a:schemeClr val="bg2">
                                    <a:lumMod val="50000"/>
                                  </a:schemeClr>
                                </a:solidFill>
                                <a:latin typeface="Cambria Math" panose="02040503050406030204" pitchFamily="18" charset="0"/>
                              </a:rPr>
                              <m:t>𝚪</m:t>
                            </m:r>
                          </m:e>
                          <m:sup>
                            <m:r>
                              <a:rPr lang="en-US" sz="2400" b="0" i="1" smtClean="0">
                                <a:solidFill>
                                  <a:schemeClr val="bg2">
                                    <a:lumMod val="50000"/>
                                  </a:schemeClr>
                                </a:solidFill>
                                <a:latin typeface="Cambria Math" panose="02040503050406030204" pitchFamily="18" charset="0"/>
                              </a:rPr>
                              <m:t>𝑟</m:t>
                            </m:r>
                          </m:sup>
                        </m:sSup>
                      </m:sub>
                    </m:sSub>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𝑅</m:t>
                        </m:r>
                      </m:e>
                      <m:sub>
                        <m:sSup>
                          <m:sSupPr>
                            <m:ctrlPr>
                              <a:rPr lang="en-US" sz="2400" b="0" i="1" smtClean="0">
                                <a:solidFill>
                                  <a:schemeClr val="bg2">
                                    <a:lumMod val="50000"/>
                                  </a:schemeClr>
                                </a:solidFill>
                                <a:latin typeface="Cambria Math" panose="02040503050406030204" pitchFamily="18" charset="0"/>
                              </a:rPr>
                            </m:ctrlPr>
                          </m:sSupPr>
                          <m:e>
                            <m:r>
                              <a:rPr lang="en-US" sz="2400" b="1" i="0" smtClean="0">
                                <a:solidFill>
                                  <a:schemeClr val="bg2">
                                    <a:lumMod val="50000"/>
                                  </a:schemeClr>
                                </a:solidFill>
                                <a:latin typeface="Cambria Math" panose="02040503050406030204" pitchFamily="18" charset="0"/>
                              </a:rPr>
                              <m:t>𝚪</m:t>
                            </m:r>
                          </m:e>
                          <m:sup>
                            <m:r>
                              <a:rPr lang="en-US" sz="2400" b="0" i="1" smtClean="0">
                                <a:solidFill>
                                  <a:schemeClr val="bg2">
                                    <a:lumMod val="50000"/>
                                  </a:schemeClr>
                                </a:solidFill>
                                <a:latin typeface="Cambria Math" panose="02040503050406030204" pitchFamily="18" charset="0"/>
                              </a:rPr>
                              <m:t>𝑐</m:t>
                            </m:r>
                          </m:sup>
                        </m:sSup>
                      </m:sub>
                    </m:sSub>
                    <m:r>
                      <a:rPr lang="en-US" sz="2400" b="0" i="1" smtClean="0">
                        <a:solidFill>
                          <a:schemeClr val="bg2">
                            <a:lumMod val="50000"/>
                          </a:schemeClr>
                        </a:solidFill>
                        <a:latin typeface="Cambria Math" panose="02040503050406030204" pitchFamily="18" charset="0"/>
                      </a:rPr>
                      <m:t>)</m:t>
                    </m:r>
                  </m:oMath>
                </a14:m>
                <a:r>
                  <a:rPr lang="en-US" sz="2400" i="1" dirty="0">
                    <a:solidFill>
                      <a:schemeClr val="bg2">
                        <a:lumMod val="50000"/>
                      </a:schemeClr>
                    </a:solidFill>
                  </a:rPr>
                  <a:t>.</a:t>
                </a:r>
                <a:endParaRPr lang="en-US" sz="2400" i="1" dirty="0"/>
              </a:p>
            </p:txBody>
          </p:sp>
        </mc:Choice>
        <mc:Fallback xmlns="">
          <p:sp>
            <p:nvSpPr>
              <p:cNvPr id="6" name="TextBox 5">
                <a:extLst>
                  <a:ext uri="{FF2B5EF4-FFF2-40B4-BE49-F238E27FC236}">
                    <a16:creationId xmlns:a16="http://schemas.microsoft.com/office/drawing/2014/main" id="{2460E0AA-14AD-DDF4-EB6A-F600F725DC85}"/>
                  </a:ext>
                </a:extLst>
              </p:cNvPr>
              <p:cNvSpPr txBox="1">
                <a:spLocks noRot="1" noChangeAspect="1" noMove="1" noResize="1" noEditPoints="1" noAdjustHandles="1" noChangeArrowheads="1" noChangeShapeType="1" noTextEdit="1"/>
              </p:cNvSpPr>
              <p:nvPr/>
            </p:nvSpPr>
            <p:spPr>
              <a:xfrm>
                <a:off x="787399" y="973664"/>
                <a:ext cx="9105054" cy="942694"/>
              </a:xfrm>
              <a:prstGeom prst="rect">
                <a:avLst/>
              </a:prstGeom>
              <a:blipFill>
                <a:blip r:embed="rId4"/>
                <a:stretch>
                  <a:fillRect l="-1004" t="-1299" b="-11039"/>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D586F99F-67D2-D46A-A39F-097AEBAC27DF}"/>
              </a:ext>
            </a:extLst>
          </p:cNvPr>
          <p:cNvCxnSpPr/>
          <p:nvPr/>
        </p:nvCxnSpPr>
        <p:spPr>
          <a:xfrm>
            <a:off x="787399" y="2302786"/>
            <a:ext cx="10047890" cy="0"/>
          </a:xfrm>
          <a:prstGeom prst="line">
            <a:avLst/>
          </a:prstGeom>
          <a:ln w="19050">
            <a:solidFill>
              <a:schemeClr val="bg2">
                <a:lumMod val="50000"/>
              </a:schemeClr>
            </a:solidFill>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D47F2C9-0485-CDBA-8EC8-5CA1C22AF3E3}"/>
                  </a:ext>
                </a:extLst>
              </p:cNvPr>
              <p:cNvSpPr txBox="1"/>
              <p:nvPr/>
            </p:nvSpPr>
            <p:spPr>
              <a:xfrm>
                <a:off x="787399" y="2354641"/>
                <a:ext cx="7674217" cy="461665"/>
              </a:xfrm>
              <a:prstGeom prst="rect">
                <a:avLst/>
              </a:prstGeom>
              <a:noFill/>
            </p:spPr>
            <p:txBody>
              <a:bodyPr wrap="none" rtlCol="0">
                <a:spAutoFit/>
              </a:bodyPr>
              <a:lstStyle/>
              <a:p>
                <a:pPr algn="l"/>
                <a:r>
                  <a:rPr lang="en-US" sz="2400" dirty="0"/>
                  <a:t>For a </a:t>
                </a:r>
                <a:r>
                  <a:rPr lang="en-US" sz="2400" i="1" dirty="0">
                    <a:solidFill>
                      <a:schemeClr val="bg2">
                        <a:lumMod val="50000"/>
                      </a:schemeClr>
                    </a:solidFill>
                  </a:rPr>
                  <a:t>trivial</a:t>
                </a:r>
                <a:r>
                  <a:rPr lang="en-US" sz="2400" dirty="0"/>
                  <a:t> BD quadruple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b="0" i="1" dirty="0" smtClean="0">
                        <a:latin typeface="Cambria Math" panose="02040503050406030204" pitchFamily="18" charset="0"/>
                      </a:rPr>
                      <m:t>𝑅</m:t>
                    </m:r>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𝑅</m:t>
                        </m:r>
                      </m:e>
                      <m:sub>
                        <m:r>
                          <m:rPr>
                            <m:sty m:val="p"/>
                          </m:rPr>
                          <a:rPr lang="en-US" sz="2400" b="0" i="0" dirty="0" smtClean="0">
                            <a:latin typeface="Cambria Math" panose="02040503050406030204" pitchFamily="18" charset="0"/>
                          </a:rPr>
                          <m:t>std</m:t>
                        </m:r>
                      </m:sub>
                    </m:sSub>
                  </m:oMath>
                </a14:m>
                <a:r>
                  <a:rPr lang="en-US" sz="2400" dirty="0"/>
                  <a:t> is given by</a:t>
                </a:r>
              </a:p>
            </p:txBody>
          </p:sp>
        </mc:Choice>
        <mc:Fallback xmlns="">
          <p:sp>
            <p:nvSpPr>
              <p:cNvPr id="11" name="TextBox 10">
                <a:extLst>
                  <a:ext uri="{FF2B5EF4-FFF2-40B4-BE49-F238E27FC236}">
                    <a16:creationId xmlns:a16="http://schemas.microsoft.com/office/drawing/2014/main" id="{1D47F2C9-0485-CDBA-8EC8-5CA1C22AF3E3}"/>
                  </a:ext>
                </a:extLst>
              </p:cNvPr>
              <p:cNvSpPr txBox="1">
                <a:spLocks noRot="1" noChangeAspect="1" noMove="1" noResize="1" noEditPoints="1" noAdjustHandles="1" noChangeArrowheads="1" noChangeShapeType="1" noTextEdit="1"/>
              </p:cNvSpPr>
              <p:nvPr/>
            </p:nvSpPr>
            <p:spPr>
              <a:xfrm>
                <a:off x="787399" y="2354641"/>
                <a:ext cx="7674217" cy="461665"/>
              </a:xfrm>
              <a:prstGeom prst="rect">
                <a:avLst/>
              </a:prstGeom>
              <a:blipFill>
                <a:blip r:embed="rId5"/>
                <a:stretch>
                  <a:fillRect l="-1191" t="-10526" r="-318" b="-2894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C6A29830-63C9-D46D-7C93-A590A25373BC}"/>
              </a:ext>
            </a:extLst>
          </p:cNvPr>
          <p:cNvSpPr txBox="1"/>
          <p:nvPr/>
        </p:nvSpPr>
        <p:spPr>
          <a:xfrm>
            <a:off x="787399" y="1808487"/>
            <a:ext cx="9584268" cy="400110"/>
          </a:xfrm>
          <a:prstGeom prst="rect">
            <a:avLst/>
          </a:prstGeom>
          <a:noFill/>
        </p:spPr>
        <p:txBody>
          <a:bodyPr wrap="square" rtlCol="0">
            <a:spAutoFit/>
          </a:bodyPr>
          <a:lstStyle/>
          <a:p>
            <a:pPr algn="l"/>
            <a:r>
              <a:rPr lang="en-US" sz="2000" dirty="0">
                <a:solidFill>
                  <a:schemeClr val="tx1">
                    <a:lumMod val="50000"/>
                    <a:lumOff val="50000"/>
                  </a:schemeClr>
                </a:solidFill>
              </a:rPr>
              <a:t>(they satisfy the </a:t>
            </a:r>
            <a:r>
              <a:rPr lang="en-US" sz="2000" i="1" dirty="0">
                <a:solidFill>
                  <a:schemeClr val="tx1">
                    <a:lumMod val="50000"/>
                    <a:lumOff val="50000"/>
                  </a:schemeClr>
                </a:solidFill>
              </a:rPr>
              <a:t>Classical Yang-Baxter equation and depend on the BD quadruples</a:t>
            </a:r>
            <a:r>
              <a:rPr lang="en-US" sz="2000" dirty="0">
                <a:solidFill>
                  <a:schemeClr val="tx1">
                    <a:lumMod val="50000"/>
                    <a:lumOff val="50000"/>
                  </a:schemeClr>
                </a:solidFill>
              </a:rPr>
              <a: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A52C3C1-5162-88C1-E63A-F439D98AEADA}"/>
                  </a:ext>
                </a:extLst>
              </p:cNvPr>
              <p:cNvSpPr txBox="1"/>
              <p:nvPr/>
            </p:nvSpPr>
            <p:spPr>
              <a:xfrm>
                <a:off x="4168730" y="2941816"/>
                <a:ext cx="264091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&gt;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0</m:t>
                          </m:r>
                        </m:sub>
                      </m:sSub>
                    </m:oMath>
                  </m:oMathPara>
                </a14:m>
                <a:endParaRPr lang="en-US" sz="2400" dirty="0"/>
              </a:p>
            </p:txBody>
          </p:sp>
        </mc:Choice>
        <mc:Fallback xmlns="">
          <p:sp>
            <p:nvSpPr>
              <p:cNvPr id="16" name="TextBox 15">
                <a:extLst>
                  <a:ext uri="{FF2B5EF4-FFF2-40B4-BE49-F238E27FC236}">
                    <a16:creationId xmlns:a16="http://schemas.microsoft.com/office/drawing/2014/main" id="{AA52C3C1-5162-88C1-E63A-F439D98AEADA}"/>
                  </a:ext>
                </a:extLst>
              </p:cNvPr>
              <p:cNvSpPr txBox="1">
                <a:spLocks noRot="1" noChangeAspect="1" noMove="1" noResize="1" noEditPoints="1" noAdjustHandles="1" noChangeArrowheads="1" noChangeShapeType="1" noTextEdit="1"/>
              </p:cNvSpPr>
              <p:nvPr/>
            </p:nvSpPr>
            <p:spPr>
              <a:xfrm>
                <a:off x="4168730" y="2941816"/>
                <a:ext cx="2640916" cy="461665"/>
              </a:xfrm>
              <a:prstGeom prst="rect">
                <a:avLst/>
              </a:prstGeom>
              <a:blipFill>
                <a:blip r:embed="rId6"/>
                <a:stretch>
                  <a:fillRect b="-4000"/>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4204D5D7-B788-4B1F-2AA8-3DC395C79221}"/>
              </a:ext>
            </a:extLst>
          </p:cNvPr>
          <p:cNvGrpSpPr/>
          <p:nvPr/>
        </p:nvGrpSpPr>
        <p:grpSpPr>
          <a:xfrm>
            <a:off x="6431854" y="3292623"/>
            <a:ext cx="2006552" cy="400110"/>
            <a:chOff x="6431854" y="3292623"/>
            <a:chExt cx="2006552" cy="400110"/>
          </a:xfrm>
        </p:grpSpPr>
        <p:cxnSp>
          <p:nvCxnSpPr>
            <p:cNvPr id="20" name="Straight Arrow Connector 19">
              <a:extLst>
                <a:ext uri="{FF2B5EF4-FFF2-40B4-BE49-F238E27FC236}">
                  <a16:creationId xmlns:a16="http://schemas.microsoft.com/office/drawing/2014/main" id="{E09E675A-C109-48DE-7952-B2120B24E5B8}"/>
                </a:ext>
              </a:extLst>
            </p:cNvPr>
            <p:cNvCxnSpPr>
              <a:cxnSpLocks/>
            </p:cNvCxnSpPr>
            <p:nvPr/>
          </p:nvCxnSpPr>
          <p:spPr>
            <a:xfrm flipV="1">
              <a:off x="6431854" y="3347186"/>
              <a:ext cx="0" cy="32184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2631769-595B-81DD-01C8-36E8A567570C}"/>
                </a:ext>
              </a:extLst>
            </p:cNvPr>
            <p:cNvCxnSpPr/>
            <p:nvPr/>
          </p:nvCxnSpPr>
          <p:spPr>
            <a:xfrm>
              <a:off x="6431854" y="3669027"/>
              <a:ext cx="1895113"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63EFB37-2D33-46AE-2B3D-28D18171EA69}"/>
                    </a:ext>
                  </a:extLst>
                </p:cNvPr>
                <p:cNvSpPr txBox="1"/>
                <p:nvPr/>
              </p:nvSpPr>
              <p:spPr>
                <a:xfrm>
                  <a:off x="6454530" y="3292623"/>
                  <a:ext cx="1983876" cy="400110"/>
                </a:xfrm>
                <a:prstGeom prst="rect">
                  <a:avLst/>
                </a:prstGeom>
                <a:noFill/>
              </p:spPr>
              <p:txBody>
                <a:bodyPr wrap="none" rtlCol="0">
                  <a:spAutoFit/>
                </a:bodyPr>
                <a:lstStyle/>
                <a:p>
                  <a:pPr algn="l"/>
                  <a:r>
                    <a:rPr lang="en-US" sz="2000" dirty="0">
                      <a:solidFill>
                        <a:schemeClr val="tx1">
                          <a:lumMod val="50000"/>
                          <a:lumOff val="50000"/>
                        </a:schemeClr>
                      </a:solidFill>
                    </a:rPr>
                    <a:t>projection onto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𝔥</m:t>
                      </m:r>
                    </m:oMath>
                  </a14:m>
                  <a:endParaRPr lang="en-US" sz="2000" dirty="0">
                    <a:solidFill>
                      <a:schemeClr val="tx1">
                        <a:lumMod val="50000"/>
                        <a:lumOff val="50000"/>
                      </a:schemeClr>
                    </a:solidFill>
                  </a:endParaRPr>
                </a:p>
              </p:txBody>
            </p:sp>
          </mc:Choice>
          <mc:Fallback xmlns="">
            <p:sp>
              <p:nvSpPr>
                <p:cNvPr id="19" name="TextBox 18">
                  <a:extLst>
                    <a:ext uri="{FF2B5EF4-FFF2-40B4-BE49-F238E27FC236}">
                      <a16:creationId xmlns:a16="http://schemas.microsoft.com/office/drawing/2014/main" id="{963EFB37-2D33-46AE-2B3D-28D18171EA69}"/>
                    </a:ext>
                  </a:extLst>
                </p:cNvPr>
                <p:cNvSpPr txBox="1">
                  <a:spLocks noRot="1" noChangeAspect="1" noMove="1" noResize="1" noEditPoints="1" noAdjustHandles="1" noChangeArrowheads="1" noChangeShapeType="1" noTextEdit="1"/>
                </p:cNvSpPr>
                <p:nvPr/>
              </p:nvSpPr>
              <p:spPr>
                <a:xfrm>
                  <a:off x="6454530" y="3292623"/>
                  <a:ext cx="1983876" cy="400110"/>
                </a:xfrm>
                <a:prstGeom prst="rect">
                  <a:avLst/>
                </a:prstGeom>
                <a:blipFill>
                  <a:blip r:embed="rId7"/>
                  <a:stretch>
                    <a:fillRect l="-3385" t="-7576" b="-25758"/>
                  </a:stretch>
                </a:blipFill>
              </p:spPr>
              <p:txBody>
                <a:bodyPr/>
                <a:lstStyle/>
                <a:p>
                  <a:r>
                    <a:rPr lang="en-US">
                      <a:noFill/>
                    </a:rPr>
                    <a:t> </a:t>
                  </a:r>
                </a:p>
              </p:txBody>
            </p:sp>
          </mc:Fallback>
        </mc:AlternateContent>
      </p:grpSp>
      <p:grpSp>
        <p:nvGrpSpPr>
          <p:cNvPr id="3" name="Group 2">
            <a:extLst>
              <a:ext uri="{FF2B5EF4-FFF2-40B4-BE49-F238E27FC236}">
                <a16:creationId xmlns:a16="http://schemas.microsoft.com/office/drawing/2014/main" id="{1F523804-05DE-E7FA-ABAE-E506873FA54D}"/>
              </a:ext>
            </a:extLst>
          </p:cNvPr>
          <p:cNvGrpSpPr/>
          <p:nvPr/>
        </p:nvGrpSpPr>
        <p:grpSpPr>
          <a:xfrm>
            <a:off x="5407755" y="3359812"/>
            <a:ext cx="2137188" cy="648169"/>
            <a:chOff x="5407755" y="3359812"/>
            <a:chExt cx="2137188" cy="648169"/>
          </a:xfrm>
        </p:grpSpPr>
        <p:cxnSp>
          <p:nvCxnSpPr>
            <p:cNvPr id="25" name="Straight Arrow Connector 24">
              <a:extLst>
                <a:ext uri="{FF2B5EF4-FFF2-40B4-BE49-F238E27FC236}">
                  <a16:creationId xmlns:a16="http://schemas.microsoft.com/office/drawing/2014/main" id="{CF4536BC-9ABA-ECC9-9BEA-577560B06ED4}"/>
                </a:ext>
              </a:extLst>
            </p:cNvPr>
            <p:cNvCxnSpPr>
              <a:cxnSpLocks/>
            </p:cNvCxnSpPr>
            <p:nvPr/>
          </p:nvCxnSpPr>
          <p:spPr>
            <a:xfrm flipV="1">
              <a:off x="5407755" y="3359812"/>
              <a:ext cx="0" cy="634261"/>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E05EBFE-8869-5DED-61D3-B919C66D02E3}"/>
                </a:ext>
              </a:extLst>
            </p:cNvPr>
            <p:cNvCxnSpPr>
              <a:cxnSpLocks/>
            </p:cNvCxnSpPr>
            <p:nvPr/>
          </p:nvCxnSpPr>
          <p:spPr>
            <a:xfrm>
              <a:off x="5407755" y="3994073"/>
              <a:ext cx="2038713"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34D7F2E-3B59-0745-249D-2A5DFCDFC47C}"/>
                    </a:ext>
                  </a:extLst>
                </p:cNvPr>
                <p:cNvSpPr txBox="1"/>
                <p:nvPr/>
              </p:nvSpPr>
              <p:spPr>
                <a:xfrm>
                  <a:off x="5407755" y="3607871"/>
                  <a:ext cx="2137188" cy="400110"/>
                </a:xfrm>
                <a:prstGeom prst="rect">
                  <a:avLst/>
                </a:prstGeom>
                <a:noFill/>
              </p:spPr>
              <p:txBody>
                <a:bodyPr wrap="none" rtlCol="0">
                  <a:spAutoFit/>
                </a:bodyPr>
                <a:lstStyle/>
                <a:p>
                  <a:pPr algn="l"/>
                  <a:r>
                    <a:rPr lang="en-US" sz="2000" dirty="0">
                      <a:solidFill>
                        <a:schemeClr val="tx1">
                          <a:lumMod val="50000"/>
                          <a:lumOff val="50000"/>
                        </a:schemeClr>
                      </a:solidFill>
                    </a:rPr>
                    <a:t>projection onto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𝔫</m:t>
                          </m:r>
                        </m:e>
                        <m:sub>
                          <m:r>
                            <a:rPr lang="en-US" sz="2000" b="0" i="1" smtClean="0">
                              <a:solidFill>
                                <a:schemeClr val="tx1">
                                  <a:lumMod val="50000"/>
                                  <a:lumOff val="50000"/>
                                </a:schemeClr>
                              </a:solidFill>
                              <a:latin typeface="Cambria Math" panose="02040503050406030204" pitchFamily="18" charset="0"/>
                            </a:rPr>
                            <m:t>+</m:t>
                          </m:r>
                        </m:sub>
                      </m:sSub>
                    </m:oMath>
                  </a14:m>
                  <a:endParaRPr lang="en-US" sz="2000" dirty="0">
                    <a:solidFill>
                      <a:schemeClr val="tx1">
                        <a:lumMod val="50000"/>
                        <a:lumOff val="50000"/>
                      </a:schemeClr>
                    </a:solidFill>
                  </a:endParaRPr>
                </a:p>
              </p:txBody>
            </p:sp>
          </mc:Choice>
          <mc:Fallback xmlns="">
            <p:sp>
              <p:nvSpPr>
                <p:cNvPr id="24" name="TextBox 23">
                  <a:extLst>
                    <a:ext uri="{FF2B5EF4-FFF2-40B4-BE49-F238E27FC236}">
                      <a16:creationId xmlns:a16="http://schemas.microsoft.com/office/drawing/2014/main" id="{D34D7F2E-3B59-0745-249D-2A5DFCDFC47C}"/>
                    </a:ext>
                  </a:extLst>
                </p:cNvPr>
                <p:cNvSpPr txBox="1">
                  <a:spLocks noRot="1" noChangeAspect="1" noMove="1" noResize="1" noEditPoints="1" noAdjustHandles="1" noChangeArrowheads="1" noChangeShapeType="1" noTextEdit="1"/>
                </p:cNvSpPr>
                <p:nvPr/>
              </p:nvSpPr>
              <p:spPr>
                <a:xfrm>
                  <a:off x="5407755" y="3607871"/>
                  <a:ext cx="2137188" cy="400110"/>
                </a:xfrm>
                <a:prstGeom prst="rect">
                  <a:avLst/>
                </a:prstGeom>
                <a:blipFill>
                  <a:blip r:embed="rId8"/>
                  <a:stretch>
                    <a:fillRect l="-2849" t="-9231" b="-2769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9CD8AB7-BD8B-A3AD-D353-890B64010984}"/>
                  </a:ext>
                </a:extLst>
              </p:cNvPr>
              <p:cNvSpPr txBox="1"/>
              <p:nvPr/>
            </p:nvSpPr>
            <p:spPr>
              <a:xfrm>
                <a:off x="787399" y="4111217"/>
                <a:ext cx="8217186" cy="461665"/>
              </a:xfrm>
              <a:prstGeom prst="rect">
                <a:avLst/>
              </a:prstGeom>
              <a:noFill/>
            </p:spPr>
            <p:txBody>
              <a:bodyPr wrap="none" rtlCol="0">
                <a:spAutoFit/>
              </a:bodyPr>
              <a:lstStyle/>
              <a:p>
                <a:pPr algn="l"/>
                <a:r>
                  <a:rPr lang="en-US" sz="2400" dirty="0"/>
                  <a:t>For a</a:t>
                </a:r>
                <a:r>
                  <a:rPr lang="en-US" sz="2400" i="1" dirty="0"/>
                  <a:t> </a:t>
                </a:r>
                <a:r>
                  <a:rPr lang="en-US" sz="2400" i="1" dirty="0">
                    <a:solidFill>
                      <a:schemeClr val="bg2">
                        <a:lumMod val="50000"/>
                      </a:schemeClr>
                    </a:solidFill>
                  </a:rPr>
                  <a:t>nontrivial</a:t>
                </a:r>
                <a:r>
                  <a:rPr lang="en-US" sz="2400" dirty="0"/>
                  <a:t> BD quadruple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b="0" i="1" dirty="0" smtClean="0">
                        <a:latin typeface="Cambria Math" panose="02040503050406030204" pitchFamily="18" charset="0"/>
                      </a:rPr>
                      <m:t>𝑅</m:t>
                    </m:r>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𝑅</m:t>
                        </m:r>
                      </m:e>
                      <m:sub>
                        <m:r>
                          <a:rPr lang="en-US" sz="2400" b="1" i="0" dirty="0" smtClean="0">
                            <a:latin typeface="Cambria Math" panose="02040503050406030204" pitchFamily="18" charset="0"/>
                          </a:rPr>
                          <m:t>𝚪</m:t>
                        </m:r>
                      </m:sub>
                    </m:sSub>
                  </m:oMath>
                </a14:m>
                <a:r>
                  <a:rPr lang="en-US" sz="2400" dirty="0"/>
                  <a:t> is given by</a:t>
                </a:r>
              </a:p>
            </p:txBody>
          </p:sp>
        </mc:Choice>
        <mc:Fallback xmlns="">
          <p:sp>
            <p:nvSpPr>
              <p:cNvPr id="28" name="TextBox 27">
                <a:extLst>
                  <a:ext uri="{FF2B5EF4-FFF2-40B4-BE49-F238E27FC236}">
                    <a16:creationId xmlns:a16="http://schemas.microsoft.com/office/drawing/2014/main" id="{29CD8AB7-BD8B-A3AD-D353-890B64010984}"/>
                  </a:ext>
                </a:extLst>
              </p:cNvPr>
              <p:cNvSpPr txBox="1">
                <a:spLocks noRot="1" noChangeAspect="1" noMove="1" noResize="1" noEditPoints="1" noAdjustHandles="1" noChangeArrowheads="1" noChangeShapeType="1" noTextEdit="1"/>
              </p:cNvSpPr>
              <p:nvPr/>
            </p:nvSpPr>
            <p:spPr>
              <a:xfrm>
                <a:off x="787399" y="4111217"/>
                <a:ext cx="8217186" cy="461665"/>
              </a:xfrm>
              <a:prstGeom prst="rect">
                <a:avLst/>
              </a:prstGeom>
              <a:blipFill>
                <a:blip r:embed="rId9"/>
                <a:stretch>
                  <a:fillRect l="-111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9C995B0-1397-673A-8A99-9D3BFD9F4B27}"/>
                  </a:ext>
                </a:extLst>
              </p:cNvPr>
              <p:cNvSpPr txBox="1"/>
              <p:nvPr/>
            </p:nvSpPr>
            <p:spPr>
              <a:xfrm>
                <a:off x="3768151" y="4560372"/>
                <a:ext cx="4595297" cy="76258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1" i="0" smtClean="0">
                              <a:latin typeface="Cambria Math" panose="02040503050406030204" pitchFamily="18" charset="0"/>
                            </a:rPr>
                            <m:t>𝚪</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𝛾</m:t>
                          </m:r>
                        </m:num>
                        <m:den>
                          <m:r>
                            <a:rPr lang="en-US" sz="2400" b="0" i="1" smtClean="0">
                              <a:latin typeface="Cambria Math" panose="02040503050406030204" pitchFamily="18" charset="0"/>
                            </a:rPr>
                            <m:t>1−</m:t>
                          </m:r>
                          <m:r>
                            <a:rPr lang="en-US" sz="2400" b="0" i="1" smtClean="0">
                              <a:latin typeface="Cambria Math" panose="02040503050406030204" pitchFamily="18" charset="0"/>
                            </a:rPr>
                            <m:t>𝛾</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&gt;</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a:rPr lang="en-US" sz="2400" b="0" i="1" smtClean="0">
                                  <a:latin typeface="Cambria Math" panose="02040503050406030204" pitchFamily="18" charset="0"/>
                                </a:rPr>
                                <m:t>∗</m:t>
                              </m:r>
                            </m:sup>
                          </m:sSup>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a:rPr lang="en-US" sz="2400" b="0" i="1" smtClean="0">
                                  <a:latin typeface="Cambria Math" panose="02040503050406030204" pitchFamily="18" charset="0"/>
                                </a:rPr>
                                <m:t>∗</m:t>
                              </m:r>
                            </m:sup>
                          </m:sSup>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&lt;</m:t>
                          </m:r>
                        </m:sub>
                      </m:sSub>
                    </m:oMath>
                  </m:oMathPara>
                </a14:m>
                <a:endParaRPr lang="en-US" sz="2400" dirty="0"/>
              </a:p>
            </p:txBody>
          </p:sp>
        </mc:Choice>
        <mc:Fallback xmlns="">
          <p:sp>
            <p:nvSpPr>
              <p:cNvPr id="29" name="TextBox 28">
                <a:extLst>
                  <a:ext uri="{FF2B5EF4-FFF2-40B4-BE49-F238E27FC236}">
                    <a16:creationId xmlns:a16="http://schemas.microsoft.com/office/drawing/2014/main" id="{B9C995B0-1397-673A-8A99-9D3BFD9F4B27}"/>
                  </a:ext>
                </a:extLst>
              </p:cNvPr>
              <p:cNvSpPr txBox="1">
                <a:spLocks noRot="1" noChangeAspect="1" noMove="1" noResize="1" noEditPoints="1" noAdjustHandles="1" noChangeArrowheads="1" noChangeShapeType="1" noTextEdit="1"/>
              </p:cNvSpPr>
              <p:nvPr/>
            </p:nvSpPr>
            <p:spPr>
              <a:xfrm>
                <a:off x="3768151" y="4560372"/>
                <a:ext cx="4595297" cy="76258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8FA8ADF-BC2C-92A8-998A-80D86C1C0BC9}"/>
                  </a:ext>
                </a:extLst>
              </p:cNvPr>
              <p:cNvSpPr txBox="1"/>
              <p:nvPr/>
            </p:nvSpPr>
            <p:spPr>
              <a:xfrm>
                <a:off x="787399" y="5404084"/>
                <a:ext cx="8915402" cy="486352"/>
              </a:xfrm>
              <a:prstGeom prst="rect">
                <a:avLst/>
              </a:prstGeom>
              <a:noFill/>
            </p:spPr>
            <p:txBody>
              <a:bodyPr wrap="square" rtlCol="0">
                <a:spAutoFit/>
              </a:bodyPr>
              <a:lstStyle/>
              <a:p>
                <a:r>
                  <a:rPr lang="en-US" sz="2400" dirty="0"/>
                  <a:t>Denote </a:t>
                </a:r>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e>
                      <m:sub>
                        <m:r>
                          <m:rPr>
                            <m:sty m:val="p"/>
                          </m:rPr>
                          <a:rPr lang="en-US" sz="2400" b="0" i="1" smtClean="0">
                            <a:latin typeface="Cambria Math" panose="02040503050406030204" pitchFamily="18" charset="0"/>
                          </a:rPr>
                          <m:t>std</m:t>
                        </m:r>
                      </m:sub>
                    </m:sSub>
                  </m:oMath>
                </a14:m>
                <a:r>
                  <a:rPr lang="en-US" sz="2400" dirty="0"/>
                  <a:t> , </a:t>
                </a:r>
                <a14:m>
                  <m:oMath xmlns:m="http://schemas.openxmlformats.org/officeDocument/2006/math">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r>
                          <m:rPr>
                            <m:sty m:val="p"/>
                          </m:rPr>
                          <a:rPr lang="en-US" sz="2400" i="0" smtClean="0">
                            <a:latin typeface="Cambria Math" panose="02040503050406030204" pitchFamily="18" charset="0"/>
                          </a:rPr>
                          <m:t>s</m:t>
                        </m:r>
                        <m:r>
                          <m:rPr>
                            <m:sty m:val="p"/>
                          </m:rPr>
                          <a:rPr lang="en-US" sz="2400" b="0" i="0" smtClean="0">
                            <a:latin typeface="Cambria Math" panose="02040503050406030204" pitchFamily="18" charset="0"/>
                          </a:rPr>
                          <m:t>td</m:t>
                        </m:r>
                      </m:sub>
                      <m:sup>
                        <m:r>
                          <a:rPr lang="en-US" sz="2400" i="1">
                            <a:latin typeface="Cambria Math" panose="02040503050406030204" pitchFamily="18" charset="0"/>
                          </a:rPr>
                          <m:t>𝐷</m:t>
                        </m:r>
                      </m:sup>
                    </m:sSubSup>
                  </m:oMath>
                </a14:m>
                <a:r>
                  <a:rPr lang="en-US" sz="2400" dirty="0"/>
                  <a:t> and </a:t>
                </a:r>
                <a14:m>
                  <m:oMath xmlns:m="http://schemas.openxmlformats.org/officeDocument/2006/math">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r>
                          <m:rPr>
                            <m:sty m:val="p"/>
                          </m:rPr>
                          <a:rPr lang="en-US" sz="2400" i="0" smtClean="0">
                            <a:latin typeface="Cambria Math" panose="02040503050406030204" pitchFamily="18" charset="0"/>
                          </a:rPr>
                          <m:t>s</m:t>
                        </m:r>
                        <m:r>
                          <m:rPr>
                            <m:sty m:val="p"/>
                          </m:rPr>
                          <a:rPr lang="en-US" sz="2400" b="0" i="0" smtClean="0">
                            <a:latin typeface="Cambria Math" panose="02040503050406030204" pitchFamily="18" charset="0"/>
                          </a:rPr>
                          <m:t>td</m:t>
                        </m:r>
                      </m:sub>
                      <m:sup>
                        <m:r>
                          <a:rPr lang="en-US" sz="2400" i="1">
                            <a:latin typeface="Cambria Math" panose="02040503050406030204" pitchFamily="18" charset="0"/>
                          </a:rPr>
                          <m:t>𝐷</m:t>
                        </m:r>
                      </m:sup>
                    </m:sSubSup>
                  </m:oMath>
                </a14:m>
                <a:r>
                  <a:rPr lang="en-US" sz="2400" dirty="0"/>
                  <a:t> for </a:t>
                </a:r>
                <a14:m>
                  <m:oMath xmlns:m="http://schemas.openxmlformats.org/officeDocument/2006/math">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b="0" i="1" dirty="0" smtClean="0">
                            <a:latin typeface="Cambria Math" panose="02040503050406030204" pitchFamily="18" charset="0"/>
                          </a:rPr>
                        </m:ctrlPr>
                      </m:sSubPr>
                      <m:e>
                        <m:r>
                          <a:rPr lang="en-US" sz="2400" b="1" i="0" dirty="0" smtClean="0">
                            <a:latin typeface="Cambria Math" panose="02040503050406030204" pitchFamily="18" charset="0"/>
                          </a:rPr>
                          <m:t>𝚪</m:t>
                        </m:r>
                      </m:e>
                      <m:sub>
                        <m:r>
                          <m:rPr>
                            <m:sty m:val="p"/>
                          </m:rPr>
                          <a:rPr lang="en-US" sz="2400" b="0" i="0" dirty="0" smtClean="0">
                            <a:latin typeface="Cambria Math" panose="02040503050406030204" pitchFamily="18" charset="0"/>
                          </a:rPr>
                          <m:t>std</m:t>
                        </m:r>
                      </m:sub>
                    </m:sSub>
                    <m:r>
                      <a:rPr lang="en-US" sz="2400" b="0" i="1" dirty="0" smtClean="0">
                        <a:latin typeface="Cambria Math" panose="02040503050406030204" pitchFamily="18" charset="0"/>
                      </a:rPr>
                      <m:t>≔(∅,∅,∅)</m:t>
                    </m:r>
                  </m:oMath>
                </a14:m>
                <a:r>
                  <a:rPr lang="en-US" sz="2400" dirty="0"/>
                  <a:t>.</a:t>
                </a:r>
              </a:p>
            </p:txBody>
          </p:sp>
        </mc:Choice>
        <mc:Fallback xmlns="">
          <p:sp>
            <p:nvSpPr>
              <p:cNvPr id="30" name="TextBox 29">
                <a:extLst>
                  <a:ext uri="{FF2B5EF4-FFF2-40B4-BE49-F238E27FC236}">
                    <a16:creationId xmlns:a16="http://schemas.microsoft.com/office/drawing/2014/main" id="{E8FA8ADF-BC2C-92A8-998A-80D86C1C0BC9}"/>
                  </a:ext>
                </a:extLst>
              </p:cNvPr>
              <p:cNvSpPr txBox="1">
                <a:spLocks noRot="1" noChangeAspect="1" noMove="1" noResize="1" noEditPoints="1" noAdjustHandles="1" noChangeArrowheads="1" noChangeShapeType="1" noTextEdit="1"/>
              </p:cNvSpPr>
              <p:nvPr/>
            </p:nvSpPr>
            <p:spPr>
              <a:xfrm>
                <a:off x="787399" y="5404084"/>
                <a:ext cx="8915402" cy="486352"/>
              </a:xfrm>
              <a:prstGeom prst="rect">
                <a:avLst/>
              </a:prstGeom>
              <a:blipFill>
                <a:blip r:embed="rId11"/>
                <a:stretch>
                  <a:fillRect l="-1025" t="-5000" b="-27500"/>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E831D510-4728-2CA1-4BA9-745843F2C439}"/>
              </a:ext>
            </a:extLst>
          </p:cNvPr>
          <p:cNvSpPr txBox="1"/>
          <p:nvPr/>
        </p:nvSpPr>
        <p:spPr>
          <a:xfrm>
            <a:off x="787399" y="5971567"/>
            <a:ext cx="10515600" cy="400110"/>
          </a:xfrm>
          <a:prstGeom prst="rect">
            <a:avLst/>
          </a:prstGeom>
          <a:noFill/>
        </p:spPr>
        <p:txBody>
          <a:bodyPr wrap="square" rtlCol="0">
            <a:spAutoFit/>
          </a:bodyPr>
          <a:lstStyle/>
          <a:p>
            <a:pPr algn="l"/>
            <a:r>
              <a:rPr lang="en-US" sz="2000" dirty="0">
                <a:solidFill>
                  <a:schemeClr val="tx1">
                    <a:lumMod val="50000"/>
                    <a:lumOff val="50000"/>
                  </a:schemeClr>
                </a:solidFill>
              </a:rPr>
              <a:t>(in a sense, a nontrivial BD data </a:t>
            </a:r>
            <a:r>
              <a:rPr lang="en-US" sz="2000" i="1" dirty="0">
                <a:solidFill>
                  <a:schemeClr val="tx1">
                    <a:lumMod val="50000"/>
                    <a:lumOff val="50000"/>
                  </a:schemeClr>
                </a:solidFill>
              </a:rPr>
              <a:t>deforms </a:t>
            </a:r>
            <a:r>
              <a:rPr lang="en-US" sz="2000" dirty="0">
                <a:solidFill>
                  <a:schemeClr val="tx1">
                    <a:lumMod val="50000"/>
                    <a:lumOff val="50000"/>
                  </a:schemeClr>
                </a:solidFill>
              </a:rPr>
              <a:t>a standard Poisson bracket; we get extra terms)</a:t>
            </a:r>
          </a:p>
        </p:txBody>
      </p:sp>
    </p:spTree>
    <p:extLst>
      <p:ext uri="{BB962C8B-B14F-4D97-AF65-F5344CB8AC3E}">
        <p14:creationId xmlns:p14="http://schemas.microsoft.com/office/powerpoint/2010/main" val="358189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1" grpId="0"/>
      <p:bldP spid="12" grpId="0"/>
      <p:bldP spid="16" grpId="0"/>
      <p:bldP spid="28" grpId="0"/>
      <p:bldP spid="29"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29DF4A9E-3648-3E90-4D1F-8392CEF7F3D2}"/>
                  </a:ext>
                </a:extLst>
              </p:cNvPr>
              <p:cNvSpPr>
                <a:spLocks noGrp="1"/>
              </p:cNvSpPr>
              <p:nvPr>
                <p:ph type="title"/>
              </p:nvPr>
            </p:nvSpPr>
            <p:spPr>
              <a:xfrm>
                <a:off x="696310" y="223236"/>
                <a:ext cx="10515600" cy="722696"/>
              </a:xfrm>
            </p:spPr>
            <p:txBody>
              <a:bodyPr>
                <a:normAutofit/>
              </a:bodyPr>
              <a:lstStyle/>
              <a:p>
                <a:r>
                  <a:rPr lang="en-US" sz="4000" dirty="0"/>
                  <a:t>Case of </a:t>
                </a:r>
                <a14:m>
                  <m:oMath xmlns:m="http://schemas.openxmlformats.org/officeDocument/2006/math">
                    <m:r>
                      <a:rPr lang="en-US" sz="4000" b="0" i="1" smtClean="0">
                        <a:latin typeface="Cambria Math" panose="02040503050406030204" pitchFamily="18" charset="0"/>
                      </a:rPr>
                      <m:t>(</m:t>
                    </m:r>
                    <m:r>
                      <m:rPr>
                        <m:sty m:val="p"/>
                      </m:rPr>
                      <a:rPr lang="en-US" sz="4000" b="0" i="0" smtClean="0">
                        <a:latin typeface="Cambria Math" panose="02040503050406030204" pitchFamily="18" charset="0"/>
                      </a:rPr>
                      <m:t>G</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L</m:t>
                        </m:r>
                      </m:e>
                      <m:sub>
                        <m:r>
                          <a:rPr lang="en-US" sz="4000" b="0" i="1" smtClean="0">
                            <a:latin typeface="Cambria Math" panose="02040503050406030204" pitchFamily="18" charset="0"/>
                          </a:rPr>
                          <m:t>𝑛</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 , </m:t>
                            </m:r>
                          </m:e>
                        </m:d>
                      </m:e>
                      <m:sub>
                        <m:d>
                          <m:dPr>
                            <m:ctrlPr>
                              <a:rPr lang="en-US" sz="4000" b="0" i="1" smtClean="0">
                                <a:latin typeface="Cambria Math" panose="02040503050406030204" pitchFamily="18" charset="0"/>
                              </a:rPr>
                            </m:ctrlPr>
                          </m:dPr>
                          <m:e>
                            <m:sSup>
                              <m:sSupPr>
                                <m:ctrlPr>
                                  <a:rPr lang="en-US" sz="4000" b="0" i="1" smtClean="0">
                                    <a:latin typeface="Cambria Math" panose="02040503050406030204" pitchFamily="18" charset="0"/>
                                  </a:rPr>
                                </m:ctrlPr>
                              </m:sSupPr>
                              <m:e>
                                <m:r>
                                  <a:rPr lang="en-US" sz="4000" b="1" i="0" smtClean="0">
                                    <a:latin typeface="Cambria Math" panose="02040503050406030204" pitchFamily="18" charset="0"/>
                                  </a:rPr>
                                  <m:t>𝚪</m:t>
                                </m:r>
                              </m:e>
                              <m:sup>
                                <m:r>
                                  <a:rPr lang="en-US" sz="4000" b="0" i="1" smtClean="0">
                                    <a:latin typeface="Cambria Math" panose="02040503050406030204" pitchFamily="18" charset="0"/>
                                  </a:rPr>
                                  <m:t>𝑟</m:t>
                                </m:r>
                              </m:sup>
                            </m:sSup>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1" i="0" smtClean="0">
                                    <a:latin typeface="Cambria Math" panose="02040503050406030204" pitchFamily="18" charset="0"/>
                                  </a:rPr>
                                  <m:t>𝚪</m:t>
                                </m:r>
                              </m:e>
                              <m:sup>
                                <m:r>
                                  <a:rPr lang="en-US" sz="4000" b="0" i="1" smtClean="0">
                                    <a:latin typeface="Cambria Math" panose="02040503050406030204" pitchFamily="18" charset="0"/>
                                  </a:rPr>
                                  <m:t>𝑐</m:t>
                                </m:r>
                              </m:sup>
                            </m:sSup>
                          </m:e>
                        </m:d>
                      </m:sub>
                    </m:sSub>
                    <m:r>
                      <a:rPr lang="en-US" sz="4000" b="0" i="1" smtClean="0">
                        <a:latin typeface="Cambria Math" panose="02040503050406030204" pitchFamily="18" charset="0"/>
                      </a:rPr>
                      <m:t>)</m:t>
                    </m:r>
                  </m:oMath>
                </a14:m>
                <a:r>
                  <a:rPr lang="en-US" sz="4000" dirty="0"/>
                  <a:t> and </a:t>
                </a:r>
                <a14:m>
                  <m:oMath xmlns:m="http://schemas.openxmlformats.org/officeDocument/2006/math">
                    <m:r>
                      <a:rPr lang="en-US" sz="4000" b="0" i="1" smtClean="0">
                        <a:latin typeface="Cambria Math" panose="02040503050406030204" pitchFamily="18" charset="0"/>
                      </a:rPr>
                      <m:t>𝒢𝒞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1" i="0" smtClean="0">
                            <a:latin typeface="Cambria Math" panose="02040503050406030204" pitchFamily="18" charset="0"/>
                          </a:rPr>
                          <m:t>𝚪</m:t>
                        </m:r>
                      </m:e>
                      <m:sup>
                        <m:r>
                          <a:rPr lang="en-US" sz="4000" b="0" i="1" smtClean="0">
                            <a:latin typeface="Cambria Math" panose="02040503050406030204" pitchFamily="18" charset="0"/>
                          </a:rPr>
                          <m:t>𝑟</m:t>
                        </m:r>
                      </m:sup>
                    </m:sSup>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1" i="0" smtClean="0">
                            <a:latin typeface="Cambria Math" panose="02040503050406030204" pitchFamily="18" charset="0"/>
                          </a:rPr>
                          <m:t>𝚪</m:t>
                        </m:r>
                      </m:e>
                      <m:sup>
                        <m:r>
                          <a:rPr lang="en-US" sz="4000" b="0" i="1" smtClean="0">
                            <a:latin typeface="Cambria Math" panose="02040503050406030204" pitchFamily="18" charset="0"/>
                          </a:rPr>
                          <m:t>𝑐</m:t>
                        </m:r>
                      </m:sup>
                    </m:sSup>
                    <m:r>
                      <a:rPr lang="en-US" sz="4000" b="0" i="1" smtClean="0">
                        <a:latin typeface="Cambria Math" panose="02040503050406030204" pitchFamily="18" charset="0"/>
                      </a:rPr>
                      <m:t>)</m:t>
                    </m:r>
                  </m:oMath>
                </a14:m>
                <a:endParaRPr lang="en-US" sz="4000" dirty="0"/>
              </a:p>
            </p:txBody>
          </p:sp>
        </mc:Choice>
        <mc:Fallback xmlns="">
          <p:sp>
            <p:nvSpPr>
              <p:cNvPr id="4" name="Title 1">
                <a:extLst>
                  <a:ext uri="{FF2B5EF4-FFF2-40B4-BE49-F238E27FC236}">
                    <a16:creationId xmlns:a16="http://schemas.microsoft.com/office/drawing/2014/main" id="{29DF4A9E-3648-3E90-4D1F-8392CEF7F3D2}"/>
                  </a:ext>
                </a:extLst>
              </p:cNvPr>
              <p:cNvSpPr>
                <a:spLocks noGrp="1" noRot="1" noChangeAspect="1" noMove="1" noResize="1" noEditPoints="1" noAdjustHandles="1" noChangeArrowheads="1" noChangeShapeType="1" noTextEdit="1"/>
              </p:cNvSpPr>
              <p:nvPr>
                <p:ph type="title"/>
              </p:nvPr>
            </p:nvSpPr>
            <p:spPr>
              <a:xfrm>
                <a:off x="696310" y="223236"/>
                <a:ext cx="10515600" cy="722696"/>
              </a:xfrm>
              <a:blipFill>
                <a:blip r:embed="rId2"/>
                <a:stretch>
                  <a:fillRect l="-2029" t="-19492" b="-296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B806BE-A298-46CB-548F-BB332C09B5AD}"/>
                  </a:ext>
                </a:extLst>
              </p:cNvPr>
              <p:cNvSpPr txBox="1"/>
              <p:nvPr/>
            </p:nvSpPr>
            <p:spPr>
              <a:xfrm>
                <a:off x="2226088" y="1436931"/>
                <a:ext cx="3876702" cy="369332"/>
              </a:xfrm>
              <a:prstGeom prst="rect">
                <a:avLst/>
              </a:prstGeom>
              <a:noFill/>
            </p:spPr>
            <p:txBody>
              <a:bodyPr wrap="none" lIns="0" tIns="0" rIns="0" bIns="0" rtlCol="0">
                <a:spAutoFit/>
              </a:bodyPr>
              <a:lstStyle/>
              <a:p>
                <a:pPr algn="l"/>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m:t>
                    </m:r>
                    <m:r>
                      <m:rPr>
                        <m:sty m:val="p"/>
                      </m:rPr>
                      <a:rPr lang="en-US" sz="2400" b="0" i="0" smtClean="0">
                        <a:latin typeface="Cambria Math" panose="02040503050406030204" pitchFamily="18" charset="0"/>
                      </a:rPr>
                      <m:t>tr</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a14:m>
                <a:r>
                  <a:rPr lang="en-US" sz="2400" dirty="0"/>
                  <a:t>,  </a:t>
                </a:r>
                <a14:m>
                  <m:oMath xmlns:m="http://schemas.openxmlformats.org/officeDocument/2006/math">
                    <m:r>
                      <a:rPr lang="en-US" sz="2400" b="0" i="1" dirty="0" smtClean="0">
                        <a:latin typeface="Cambria Math" panose="02040503050406030204" pitchFamily="18" charset="0"/>
                      </a:rPr>
                      <m:t>𝐴</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0" i="1" dirty="0" smtClean="0">
                        <a:latin typeface="Cambria Math" panose="02040503050406030204" pitchFamily="18" charset="0"/>
                      </a:rPr>
                      <m:t>∈</m:t>
                    </m:r>
                    <m:r>
                      <m:rPr>
                        <m:sty m:val="p"/>
                      </m:rPr>
                      <a:rPr lang="en-US" sz="2400" b="0" i="0" dirty="0" smtClean="0">
                        <a:latin typeface="Cambria Math" panose="02040503050406030204" pitchFamily="18" charset="0"/>
                      </a:rPr>
                      <m:t>g</m:t>
                    </m:r>
                    <m:sSub>
                      <m:sSubPr>
                        <m:ctrlPr>
                          <a:rPr lang="en-US" sz="2400" b="0" i="1" dirty="0" smtClean="0">
                            <a:latin typeface="Cambria Math" panose="02040503050406030204" pitchFamily="18" charset="0"/>
                          </a:rPr>
                        </m:ctrlPr>
                      </m:sSubPr>
                      <m:e>
                        <m:r>
                          <m:rPr>
                            <m:sty m:val="p"/>
                          </m:rPr>
                          <a:rPr lang="en-US" sz="2400" b="0" i="0" dirty="0" smtClean="0">
                            <a:latin typeface="Cambria Math" panose="02040503050406030204" pitchFamily="18" charset="0"/>
                          </a:rPr>
                          <m:t>l</m:t>
                        </m:r>
                      </m:e>
                      <m:sub>
                        <m:r>
                          <a:rPr lang="en-US" sz="2400" b="0" i="1" dirty="0" smtClean="0">
                            <a:latin typeface="Cambria Math" panose="02040503050406030204" pitchFamily="18" charset="0"/>
                          </a:rPr>
                          <m:t>𝑛</m:t>
                        </m:r>
                      </m:sub>
                    </m:sSub>
                  </m:oMath>
                </a14:m>
                <a:r>
                  <a:rPr lang="en-US" sz="2400" dirty="0"/>
                  <a:t>;</a:t>
                </a:r>
              </a:p>
            </p:txBody>
          </p:sp>
        </mc:Choice>
        <mc:Fallback xmlns="">
          <p:sp>
            <p:nvSpPr>
              <p:cNvPr id="5" name="TextBox 4">
                <a:extLst>
                  <a:ext uri="{FF2B5EF4-FFF2-40B4-BE49-F238E27FC236}">
                    <a16:creationId xmlns:a16="http://schemas.microsoft.com/office/drawing/2014/main" id="{3EB806BE-A298-46CB-548F-BB332C09B5AD}"/>
                  </a:ext>
                </a:extLst>
              </p:cNvPr>
              <p:cNvSpPr txBox="1">
                <a:spLocks noRot="1" noChangeAspect="1" noMove="1" noResize="1" noEditPoints="1" noAdjustHandles="1" noChangeArrowheads="1" noChangeShapeType="1" noTextEdit="1"/>
              </p:cNvSpPr>
              <p:nvPr/>
            </p:nvSpPr>
            <p:spPr>
              <a:xfrm>
                <a:off x="2226088" y="1436931"/>
                <a:ext cx="3876702" cy="369332"/>
              </a:xfrm>
              <a:prstGeom prst="rect">
                <a:avLst/>
              </a:prstGeom>
              <a:blipFill>
                <a:blip r:embed="rId3"/>
                <a:stretch>
                  <a:fillRect t="-26667" r="-456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B592DED-D0EC-5161-4C1E-C543F7B24FE3}"/>
                  </a:ext>
                </a:extLst>
              </p:cNvPr>
              <p:cNvSpPr txBox="1"/>
              <p:nvPr/>
            </p:nvSpPr>
            <p:spPr>
              <a:xfrm>
                <a:off x="6854098" y="1222606"/>
                <a:ext cx="2503249" cy="813749"/>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𝑓</m:t>
                    </m:r>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𝑓</m:t>
                                </m:r>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𝑗𝑖</m:t>
                                    </m:r>
                                  </m:sub>
                                </m:sSub>
                              </m:den>
                            </m:f>
                          </m:e>
                        </m:d>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sSubSup>
                  </m:oMath>
                </a14:m>
                <a:r>
                  <a:rPr lang="en-US" sz="2400" dirty="0"/>
                  <a:t>, </a:t>
                </a:r>
              </a:p>
            </p:txBody>
          </p:sp>
        </mc:Choice>
        <mc:Fallback xmlns="">
          <p:sp>
            <p:nvSpPr>
              <p:cNvPr id="6" name="TextBox 5">
                <a:extLst>
                  <a:ext uri="{FF2B5EF4-FFF2-40B4-BE49-F238E27FC236}">
                    <a16:creationId xmlns:a16="http://schemas.microsoft.com/office/drawing/2014/main" id="{7B592DED-D0EC-5161-4C1E-C543F7B24FE3}"/>
                  </a:ext>
                </a:extLst>
              </p:cNvPr>
              <p:cNvSpPr txBox="1">
                <a:spLocks noRot="1" noChangeAspect="1" noMove="1" noResize="1" noEditPoints="1" noAdjustHandles="1" noChangeArrowheads="1" noChangeShapeType="1" noTextEdit="1"/>
              </p:cNvSpPr>
              <p:nvPr/>
            </p:nvSpPr>
            <p:spPr>
              <a:xfrm>
                <a:off x="6854098" y="1222606"/>
                <a:ext cx="2503249" cy="813749"/>
              </a:xfrm>
              <a:prstGeom prst="rect">
                <a:avLst/>
              </a:prstGeom>
              <a:blipFill>
                <a:blip r:embed="rId4"/>
                <a:stretch>
                  <a:fillRect r="-365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DA02E99-085D-CC4C-32C4-0AF1956427F8}"/>
              </a:ext>
            </a:extLst>
          </p:cNvPr>
          <p:cNvSpPr txBox="1"/>
          <p:nvPr/>
        </p:nvSpPr>
        <p:spPr>
          <a:xfrm>
            <a:off x="872067" y="1159933"/>
            <a:ext cx="1005916" cy="461665"/>
          </a:xfrm>
          <a:prstGeom prst="rect">
            <a:avLst/>
          </a:prstGeom>
          <a:noFill/>
        </p:spPr>
        <p:txBody>
          <a:bodyPr wrap="none" rtlCol="0">
            <a:spAutoFit/>
          </a:bodyPr>
          <a:lstStyle/>
          <a:p>
            <a:pPr algn="l"/>
            <a:r>
              <a:rPr lang="en-US" sz="2400" dirty="0">
                <a:solidFill>
                  <a:schemeClr val="bg2">
                    <a:lumMod val="50000"/>
                  </a:schemeClr>
                </a:solidFill>
              </a:rPr>
              <a:t>Define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9C1F37-DF84-ADBB-45C3-D735FB5A7FB5}"/>
                  </a:ext>
                </a:extLst>
              </p:cNvPr>
              <p:cNvSpPr txBox="1"/>
              <p:nvPr/>
            </p:nvSpPr>
            <p:spPr>
              <a:xfrm>
                <a:off x="9705452" y="1390765"/>
                <a:ext cx="1614481" cy="369332"/>
              </a:xfrm>
              <a:prstGeom prst="rect">
                <a:avLst/>
              </a:prstGeom>
              <a:noFill/>
            </p:spPr>
            <p:txBody>
              <a:bodyPr wrap="none" lIns="0" tIns="0" rIns="0" bIns="0" rtlCol="0">
                <a:spAutoFit/>
              </a:bodyPr>
              <a:lstStyle/>
              <a:p>
                <a:pPr algn="l"/>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𝒪</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US" sz="2400" dirty="0"/>
                  <a:t>;</a:t>
                </a:r>
              </a:p>
            </p:txBody>
          </p:sp>
        </mc:Choice>
        <mc:Fallback xmlns="">
          <p:sp>
            <p:nvSpPr>
              <p:cNvPr id="8" name="TextBox 7">
                <a:extLst>
                  <a:ext uri="{FF2B5EF4-FFF2-40B4-BE49-F238E27FC236}">
                    <a16:creationId xmlns:a16="http://schemas.microsoft.com/office/drawing/2014/main" id="{019C1F37-DF84-ADBB-45C3-D735FB5A7FB5}"/>
                  </a:ext>
                </a:extLst>
              </p:cNvPr>
              <p:cNvSpPr txBox="1">
                <a:spLocks noRot="1" noChangeAspect="1" noMove="1" noResize="1" noEditPoints="1" noAdjustHandles="1" noChangeArrowheads="1" noChangeShapeType="1" noTextEdit="1"/>
              </p:cNvSpPr>
              <p:nvPr/>
            </p:nvSpPr>
            <p:spPr>
              <a:xfrm>
                <a:off x="9705452" y="1390765"/>
                <a:ext cx="1614481" cy="369332"/>
              </a:xfrm>
              <a:prstGeom prst="rect">
                <a:avLst/>
              </a:prstGeom>
              <a:blipFill>
                <a:blip r:embed="rId5"/>
                <a:stretch>
                  <a:fillRect l="-8679" t="-24590" r="-10189"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04BE747-BBBA-DA48-0AE6-EB09F8812D23}"/>
                  </a:ext>
                </a:extLst>
              </p:cNvPr>
              <p:cNvSpPr txBox="1"/>
              <p:nvPr/>
            </p:nvSpPr>
            <p:spPr>
              <a:xfrm>
                <a:off x="872067" y="2036958"/>
                <a:ext cx="4029052" cy="497252"/>
              </a:xfrm>
              <a:prstGeom prst="rect">
                <a:avLst/>
              </a:prstGeom>
              <a:noFill/>
            </p:spPr>
            <p:txBody>
              <a:bodyPr wrap="none" rtlCol="0">
                <a:spAutoFit/>
              </a:bodyPr>
              <a:lstStyle/>
              <a:p>
                <a:pPr algn="l"/>
                <a:r>
                  <a:rPr lang="en-US" sz="2400" dirty="0">
                    <a:solidFill>
                      <a:schemeClr val="bg2">
                        <a:lumMod val="50000"/>
                      </a:schemeClr>
                    </a:solidFill>
                  </a:rPr>
                  <a:t>The Poisson bracket </a:t>
                </a:r>
                <a14:m>
                  <m:oMath xmlns:m="http://schemas.openxmlformats.org/officeDocument/2006/math">
                    <m:sSub>
                      <m:sSubPr>
                        <m:ctrlPr>
                          <a:rPr lang="en-US" sz="2400" b="0" i="1" smtClean="0">
                            <a:solidFill>
                              <a:schemeClr val="bg2">
                                <a:lumMod val="50000"/>
                              </a:schemeClr>
                            </a:solidFill>
                            <a:latin typeface="Cambria Math" panose="02040503050406030204" pitchFamily="18" charset="0"/>
                          </a:rPr>
                        </m:ctrlPr>
                      </m:sSubPr>
                      <m:e>
                        <m:d>
                          <m:dPr>
                            <m:begChr m:val="{"/>
                            <m:endChr m:val="}"/>
                            <m:ctrlPr>
                              <a:rPr lang="en-US" sz="2400" b="0" i="1" smtClean="0">
                                <a:solidFill>
                                  <a:schemeClr val="bg2">
                                    <a:lumMod val="50000"/>
                                  </a:schemeClr>
                                </a:solidFill>
                                <a:latin typeface="Cambria Math" panose="02040503050406030204" pitchFamily="18" charset="0"/>
                              </a:rPr>
                            </m:ctrlPr>
                          </m:dPr>
                          <m:e>
                            <m:r>
                              <a:rPr lang="en-US" sz="2400" b="0" i="1" smtClean="0">
                                <a:solidFill>
                                  <a:schemeClr val="bg2">
                                    <a:lumMod val="50000"/>
                                  </a:schemeClr>
                                </a:solidFill>
                                <a:latin typeface="Cambria Math" panose="02040503050406030204" pitchFamily="18" charset="0"/>
                              </a:rPr>
                              <m:t> , </m:t>
                            </m:r>
                          </m:e>
                        </m:d>
                      </m:e>
                      <m:sub>
                        <m:r>
                          <a:rPr lang="en-US" sz="2400" b="0" i="1" smtClean="0">
                            <a:solidFill>
                              <a:schemeClr val="bg2">
                                <a:lumMod val="50000"/>
                              </a:schemeClr>
                            </a:solidFill>
                            <a:latin typeface="Cambria Math" panose="02040503050406030204" pitchFamily="18" charset="0"/>
                          </a:rPr>
                          <m:t>(</m:t>
                        </m:r>
                        <m:sSup>
                          <m:sSupPr>
                            <m:ctrlPr>
                              <a:rPr lang="en-US" sz="2400" b="0" i="1" smtClean="0">
                                <a:solidFill>
                                  <a:schemeClr val="bg2">
                                    <a:lumMod val="50000"/>
                                  </a:schemeClr>
                                </a:solidFill>
                                <a:latin typeface="Cambria Math" panose="02040503050406030204" pitchFamily="18" charset="0"/>
                              </a:rPr>
                            </m:ctrlPr>
                          </m:sSupPr>
                          <m:e>
                            <m:r>
                              <a:rPr lang="en-US" sz="2400" b="1" i="0" smtClean="0">
                                <a:solidFill>
                                  <a:schemeClr val="bg2">
                                    <a:lumMod val="50000"/>
                                  </a:schemeClr>
                                </a:solidFill>
                                <a:latin typeface="Cambria Math" panose="02040503050406030204" pitchFamily="18" charset="0"/>
                              </a:rPr>
                              <m:t>𝚪</m:t>
                            </m:r>
                          </m:e>
                          <m:sup>
                            <m:r>
                              <a:rPr lang="en-US" sz="2400" b="0" i="1" smtClean="0">
                                <a:solidFill>
                                  <a:schemeClr val="bg2">
                                    <a:lumMod val="50000"/>
                                  </a:schemeClr>
                                </a:solidFill>
                                <a:latin typeface="Cambria Math" panose="02040503050406030204" pitchFamily="18" charset="0"/>
                              </a:rPr>
                              <m:t>𝑟</m:t>
                            </m:r>
                          </m:sup>
                        </m:sSup>
                        <m:r>
                          <a:rPr lang="en-US" sz="2400" b="0" i="1" smtClean="0">
                            <a:solidFill>
                              <a:schemeClr val="bg2">
                                <a:lumMod val="50000"/>
                              </a:schemeClr>
                            </a:solidFill>
                            <a:latin typeface="Cambria Math" panose="02040503050406030204" pitchFamily="18" charset="0"/>
                          </a:rPr>
                          <m:t>,</m:t>
                        </m:r>
                        <m:sSup>
                          <m:sSupPr>
                            <m:ctrlPr>
                              <a:rPr lang="en-US" sz="2400" b="0" i="1" smtClean="0">
                                <a:solidFill>
                                  <a:schemeClr val="bg2">
                                    <a:lumMod val="50000"/>
                                  </a:schemeClr>
                                </a:solidFill>
                                <a:latin typeface="Cambria Math" panose="02040503050406030204" pitchFamily="18" charset="0"/>
                              </a:rPr>
                            </m:ctrlPr>
                          </m:sSupPr>
                          <m:e>
                            <m:r>
                              <a:rPr lang="en-US" sz="2400" b="1" i="0" smtClean="0">
                                <a:solidFill>
                                  <a:schemeClr val="bg2">
                                    <a:lumMod val="50000"/>
                                  </a:schemeClr>
                                </a:solidFill>
                                <a:latin typeface="Cambria Math" panose="02040503050406030204" pitchFamily="18" charset="0"/>
                              </a:rPr>
                              <m:t>𝚪</m:t>
                            </m:r>
                          </m:e>
                          <m:sup>
                            <m:r>
                              <a:rPr lang="en-US" sz="2400" b="0" i="1" smtClean="0">
                                <a:solidFill>
                                  <a:schemeClr val="bg2">
                                    <a:lumMod val="50000"/>
                                  </a:schemeClr>
                                </a:solidFill>
                                <a:latin typeface="Cambria Math" panose="02040503050406030204" pitchFamily="18" charset="0"/>
                              </a:rPr>
                              <m:t>𝑐</m:t>
                            </m:r>
                          </m:sup>
                        </m:sSup>
                        <m:r>
                          <a:rPr lang="en-US" sz="2400" b="0" i="1" smtClean="0">
                            <a:solidFill>
                              <a:schemeClr val="bg2">
                                <a:lumMod val="50000"/>
                              </a:schemeClr>
                            </a:solidFill>
                            <a:latin typeface="Cambria Math" panose="02040503050406030204" pitchFamily="18" charset="0"/>
                          </a:rPr>
                          <m:t>)</m:t>
                        </m:r>
                      </m:sub>
                    </m:sSub>
                  </m:oMath>
                </a14:m>
                <a:r>
                  <a:rPr lang="en-US" sz="2400" dirty="0">
                    <a:solidFill>
                      <a:schemeClr val="bg2">
                        <a:lumMod val="50000"/>
                      </a:schemeClr>
                    </a:solidFill>
                  </a:rPr>
                  <a:t>:</a:t>
                </a:r>
              </a:p>
            </p:txBody>
          </p:sp>
        </mc:Choice>
        <mc:Fallback xmlns="">
          <p:sp>
            <p:nvSpPr>
              <p:cNvPr id="9" name="TextBox 8">
                <a:extLst>
                  <a:ext uri="{FF2B5EF4-FFF2-40B4-BE49-F238E27FC236}">
                    <a16:creationId xmlns:a16="http://schemas.microsoft.com/office/drawing/2014/main" id="{F04BE747-BBBA-DA48-0AE6-EB09F8812D23}"/>
                  </a:ext>
                </a:extLst>
              </p:cNvPr>
              <p:cNvSpPr txBox="1">
                <a:spLocks noRot="1" noChangeAspect="1" noMove="1" noResize="1" noEditPoints="1" noAdjustHandles="1" noChangeArrowheads="1" noChangeShapeType="1" noTextEdit="1"/>
              </p:cNvSpPr>
              <p:nvPr/>
            </p:nvSpPr>
            <p:spPr>
              <a:xfrm>
                <a:off x="872067" y="2036958"/>
                <a:ext cx="4029052" cy="497252"/>
              </a:xfrm>
              <a:prstGeom prst="rect">
                <a:avLst/>
              </a:prstGeom>
              <a:blipFill>
                <a:blip r:embed="rId6"/>
                <a:stretch>
                  <a:fillRect l="-2269" t="-8537" r="-454" b="-20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DCDD18-FA13-080E-C433-0FA99CE3697B}"/>
                  </a:ext>
                </a:extLst>
              </p:cNvPr>
              <p:cNvSpPr txBox="1"/>
              <p:nvPr/>
            </p:nvSpPr>
            <p:spPr>
              <a:xfrm>
                <a:off x="1130484" y="2743753"/>
                <a:ext cx="8405634" cy="404919"/>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e>
                      <m:sub>
                        <m:r>
                          <a:rPr lang="en-US" sz="2400" b="0" i="0"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𝑟</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𝑋</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𝑋</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𝑓</m:t>
                        </m:r>
                      </m:e>
                    </m:d>
                    <m:r>
                      <a:rPr lang="en-US" sz="2400" b="0" i="1" smtClean="0">
                        <a:latin typeface="Cambria Math" panose="02040503050406030204" pitchFamily="18" charset="0"/>
                      </a:rPr>
                      <m:t>,</m:t>
                    </m:r>
                    <m:r>
                      <a:rPr lang="en-US" sz="2400" b="0" i="1" smtClean="0">
                        <a:latin typeface="Cambria Math" panose="02040503050406030204" pitchFamily="18" charset="0"/>
                      </a:rPr>
                      <m:t>𝑋</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oMath>
                </a14:m>
                <a:r>
                  <a:rPr lang="en-US" sz="2400" i="1" dirty="0"/>
                  <a:t>,</a:t>
                </a:r>
              </a:p>
            </p:txBody>
          </p:sp>
        </mc:Choice>
        <mc:Fallback xmlns="">
          <p:sp>
            <p:nvSpPr>
              <p:cNvPr id="10" name="TextBox 9">
                <a:extLst>
                  <a:ext uri="{FF2B5EF4-FFF2-40B4-BE49-F238E27FC236}">
                    <a16:creationId xmlns:a16="http://schemas.microsoft.com/office/drawing/2014/main" id="{66DCDD18-FA13-080E-C433-0FA99CE3697B}"/>
                  </a:ext>
                </a:extLst>
              </p:cNvPr>
              <p:cNvSpPr txBox="1">
                <a:spLocks noRot="1" noChangeAspect="1" noMove="1" noResize="1" noEditPoints="1" noAdjustHandles="1" noChangeArrowheads="1" noChangeShapeType="1" noTextEdit="1"/>
              </p:cNvSpPr>
              <p:nvPr/>
            </p:nvSpPr>
            <p:spPr>
              <a:xfrm>
                <a:off x="1130484" y="2743753"/>
                <a:ext cx="8405634" cy="404919"/>
              </a:xfrm>
              <a:prstGeom prst="rect">
                <a:avLst/>
              </a:prstGeom>
              <a:blipFill>
                <a:blip r:embed="rId7"/>
                <a:stretch>
                  <a:fillRect l="-290" t="-20896" r="-290" b="-37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BC08681-79FC-D3C2-2094-CEB972D714BA}"/>
                  </a:ext>
                </a:extLst>
              </p:cNvPr>
              <p:cNvSpPr txBox="1"/>
              <p:nvPr/>
            </p:nvSpPr>
            <p:spPr>
              <a:xfrm>
                <a:off x="9924903" y="2743753"/>
                <a:ext cx="121616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b="0" i="0"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BBC08681-79FC-D3C2-2094-CEB972D714BA}"/>
                  </a:ext>
                </a:extLst>
              </p:cNvPr>
              <p:cNvSpPr txBox="1">
                <a:spLocks noRot="1" noChangeAspect="1" noMove="1" noResize="1" noEditPoints="1" noAdjustHandles="1" noChangeArrowheads="1" noChangeShapeType="1" noTextEdit="1"/>
              </p:cNvSpPr>
              <p:nvPr/>
            </p:nvSpPr>
            <p:spPr>
              <a:xfrm>
                <a:off x="9924903" y="2743753"/>
                <a:ext cx="1216166" cy="369332"/>
              </a:xfrm>
              <a:prstGeom prst="rect">
                <a:avLst/>
              </a:prstGeom>
              <a:blipFill>
                <a:blip r:embed="rId8"/>
                <a:stretch>
                  <a:fillRect l="-500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6B4920C-1B6B-7B07-0E17-0410200DE8F7}"/>
                  </a:ext>
                </a:extLst>
              </p:cNvPr>
              <p:cNvSpPr txBox="1"/>
              <p:nvPr/>
            </p:nvSpPr>
            <p:spPr>
              <a:xfrm>
                <a:off x="2366714" y="4006183"/>
                <a:ext cx="8170402" cy="830997"/>
              </a:xfrm>
              <a:prstGeom prst="rect">
                <a:avLst/>
              </a:prstGeom>
              <a:noFill/>
            </p:spPr>
            <p:txBody>
              <a:bodyPr wrap="square" rtlCol="0">
                <a:spAutoFit/>
              </a:bodyPr>
              <a:lstStyle/>
              <a:p>
                <a:pPr algn="l"/>
                <a:r>
                  <a:rPr lang="en-US" sz="2400" dirty="0"/>
                  <a:t>How to deform the initial extended cluster of </a:t>
                </a:r>
                <a14:m>
                  <m:oMath xmlns:m="http://schemas.openxmlformats.org/officeDocument/2006/math">
                    <m:r>
                      <a:rPr lang="en-US" sz="2400" b="0" i="1" smtClean="0">
                        <a:latin typeface="Cambria Math" panose="02040503050406030204" pitchFamily="18" charset="0"/>
                      </a:rPr>
                      <m:t>𝒢𝒞</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oMath>
                </a14:m>
                <a:r>
                  <a:rPr lang="en-US" sz="2400" dirty="0"/>
                  <a:t> to derive an initial extended cluster for </a:t>
                </a:r>
                <a14:m>
                  <m:oMath xmlns:m="http://schemas.openxmlformats.org/officeDocument/2006/math">
                    <m:r>
                      <a:rPr lang="en-US" sz="2400" b="0" i="1" smtClean="0">
                        <a:latin typeface="Cambria Math" panose="02040503050406030204" pitchFamily="18" charset="0"/>
                      </a:rPr>
                      <m:t>𝒢𝒞</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𝑟</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𝑐</m:t>
                            </m:r>
                          </m:sup>
                        </m:sSup>
                      </m:e>
                    </m:d>
                  </m:oMath>
                </a14:m>
                <a:r>
                  <a:rPr lang="en-US" sz="2400" dirty="0"/>
                  <a:t>?</a:t>
                </a:r>
              </a:p>
            </p:txBody>
          </p:sp>
        </mc:Choice>
        <mc:Fallback xmlns="">
          <p:sp>
            <p:nvSpPr>
              <p:cNvPr id="14" name="TextBox 13">
                <a:extLst>
                  <a:ext uri="{FF2B5EF4-FFF2-40B4-BE49-F238E27FC236}">
                    <a16:creationId xmlns:a16="http://schemas.microsoft.com/office/drawing/2014/main" id="{46B4920C-1B6B-7B07-0E17-0410200DE8F7}"/>
                  </a:ext>
                </a:extLst>
              </p:cNvPr>
              <p:cNvSpPr txBox="1">
                <a:spLocks noRot="1" noChangeAspect="1" noMove="1" noResize="1" noEditPoints="1" noAdjustHandles="1" noChangeArrowheads="1" noChangeShapeType="1" noTextEdit="1"/>
              </p:cNvSpPr>
              <p:nvPr/>
            </p:nvSpPr>
            <p:spPr>
              <a:xfrm>
                <a:off x="2366714" y="4006183"/>
                <a:ext cx="8170402" cy="830997"/>
              </a:xfrm>
              <a:prstGeom prst="rect">
                <a:avLst/>
              </a:prstGeom>
              <a:blipFill>
                <a:blip r:embed="rId9"/>
                <a:stretch>
                  <a:fillRect l="-1119" t="-5839" b="-15328"/>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32F07797-63F3-E42E-8C5D-3DE9B1D8BD36}"/>
              </a:ext>
            </a:extLst>
          </p:cNvPr>
          <p:cNvSpPr txBox="1"/>
          <p:nvPr/>
        </p:nvSpPr>
        <p:spPr>
          <a:xfrm>
            <a:off x="872067" y="3422175"/>
            <a:ext cx="1320939" cy="461665"/>
          </a:xfrm>
          <a:prstGeom prst="rect">
            <a:avLst/>
          </a:prstGeom>
          <a:noFill/>
        </p:spPr>
        <p:txBody>
          <a:bodyPr wrap="none" rtlCol="0">
            <a:spAutoFit/>
          </a:bodyPr>
          <a:lstStyle/>
          <a:p>
            <a:pPr algn="l"/>
            <a:r>
              <a:rPr lang="en-US" sz="2400" dirty="0">
                <a:solidFill>
                  <a:schemeClr val="bg2">
                    <a:lumMod val="50000"/>
                  </a:schemeClr>
                </a:solidFill>
              </a:rPr>
              <a:t>Question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607ADFC-B0CE-1878-1D27-84A79E770633}"/>
                  </a:ext>
                </a:extLst>
              </p:cNvPr>
              <p:cNvSpPr txBox="1"/>
              <p:nvPr/>
            </p:nvSpPr>
            <p:spPr>
              <a:xfrm>
                <a:off x="2380098" y="3604084"/>
                <a:ext cx="6270243" cy="497252"/>
              </a:xfrm>
              <a:prstGeom prst="rect">
                <a:avLst/>
              </a:prstGeom>
              <a:noFill/>
            </p:spPr>
            <p:txBody>
              <a:bodyPr wrap="none" rtlCol="0">
                <a:spAutoFit/>
              </a:bodyPr>
              <a:lstStyle/>
              <a:p>
                <a:pPr algn="l"/>
                <a:r>
                  <a:rPr lang="en-US" sz="2400" dirty="0"/>
                  <a:t>A BD pair </a:t>
                </a: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𝑟</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oMath>
                </a14:m>
                <a:r>
                  <a:rPr lang="en-US" sz="2400" dirty="0"/>
                  <a:t> deforms </a:t>
                </a:r>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e>
                      <m:sub>
                        <m:r>
                          <m:rPr>
                            <m:sty m:val="p"/>
                          </m:rPr>
                          <a:rPr lang="en-US" sz="2400" b="0" i="0" smtClean="0">
                            <a:latin typeface="Cambria Math" panose="02040503050406030204" pitchFamily="18" charset="0"/>
                          </a:rPr>
                          <m:t>std</m:t>
                        </m:r>
                      </m:sub>
                    </m:sSub>
                  </m:oMath>
                </a14:m>
                <a:r>
                  <a:rPr lang="en-US" sz="2400" dirty="0"/>
                  <a:t> into </a:t>
                </a:r>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e>
                      <m: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𝑟</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sub>
                    </m:sSub>
                  </m:oMath>
                </a14:m>
                <a:r>
                  <a:rPr lang="en-US" sz="2400" dirty="0"/>
                  <a:t>.</a:t>
                </a:r>
                <a:endParaRPr lang="en-US" sz="2400" b="1" dirty="0"/>
              </a:p>
            </p:txBody>
          </p:sp>
        </mc:Choice>
        <mc:Fallback xmlns="">
          <p:sp>
            <p:nvSpPr>
              <p:cNvPr id="17" name="TextBox 16">
                <a:extLst>
                  <a:ext uri="{FF2B5EF4-FFF2-40B4-BE49-F238E27FC236}">
                    <a16:creationId xmlns:a16="http://schemas.microsoft.com/office/drawing/2014/main" id="{D607ADFC-B0CE-1878-1D27-84A79E770633}"/>
                  </a:ext>
                </a:extLst>
              </p:cNvPr>
              <p:cNvSpPr txBox="1">
                <a:spLocks noRot="1" noChangeAspect="1" noMove="1" noResize="1" noEditPoints="1" noAdjustHandles="1" noChangeArrowheads="1" noChangeShapeType="1" noTextEdit="1"/>
              </p:cNvSpPr>
              <p:nvPr/>
            </p:nvSpPr>
            <p:spPr>
              <a:xfrm>
                <a:off x="2380098" y="3604084"/>
                <a:ext cx="6270243" cy="497252"/>
              </a:xfrm>
              <a:prstGeom prst="rect">
                <a:avLst/>
              </a:prstGeom>
              <a:blipFill>
                <a:blip r:embed="rId10"/>
                <a:stretch>
                  <a:fillRect l="-1458" t="-8537" r="-583" b="-20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7F0BA9B-8C7A-6918-B3B1-FA152707242D}"/>
                  </a:ext>
                </a:extLst>
              </p:cNvPr>
              <p:cNvSpPr txBox="1"/>
              <p:nvPr/>
            </p:nvSpPr>
            <p:spPr>
              <a:xfrm>
                <a:off x="2362111" y="5149224"/>
                <a:ext cx="8527527" cy="487569"/>
              </a:xfrm>
              <a:prstGeom prst="rect">
                <a:avLst/>
              </a:prstGeom>
              <a:noFill/>
            </p:spPr>
            <p:txBody>
              <a:bodyPr wrap="none" rtlCol="0">
                <a:spAutoFit/>
              </a:bodyPr>
              <a:lstStyle/>
              <a:p>
                <a:r>
                  <a:rPr lang="en-US" sz="2400" dirty="0"/>
                  <a:t>Construct a Poisson birational map </a:t>
                </a:r>
                <a14:m>
                  <m:oMath xmlns:m="http://schemas.openxmlformats.org/officeDocument/2006/math">
                    <m:r>
                      <a:rPr lang="en-US" sz="2400" b="0" i="1" smtClean="0">
                        <a:latin typeface="Cambria Math" panose="02040503050406030204" pitchFamily="18" charset="0"/>
                      </a:rPr>
                      <m:t>𝒰</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e>
                          <m:sub>
                            <m:r>
                              <m:rPr>
                                <m:sty m:val="p"/>
                              </m:rPr>
                              <a:rPr lang="en-US" sz="2400" b="0" i="0" smtClean="0">
                                <a:latin typeface="Cambria Math" panose="02040503050406030204" pitchFamily="18" charset="0"/>
                              </a:rPr>
                              <m:t>std</m:t>
                            </m:r>
                          </m:sub>
                        </m:sSub>
                      </m:e>
                    </m:d>
                    <m:r>
                      <a:rPr lang="en-US" sz="2400" i="1">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Sub>
                    <m:r>
                      <a:rPr lang="en-US" sz="2400" b="0" i="1" smtClean="0">
                        <a:latin typeface="Cambria Math" panose="02040503050406030204" pitchFamily="18" charset="0"/>
                      </a:rPr>
                      <m:t>)</m:t>
                    </m:r>
                  </m:oMath>
                </a14:m>
                <a:r>
                  <a:rPr lang="en-US" sz="2400" dirty="0"/>
                  <a:t>.</a:t>
                </a:r>
              </a:p>
            </p:txBody>
          </p:sp>
        </mc:Choice>
        <mc:Fallback xmlns="">
          <p:sp>
            <p:nvSpPr>
              <p:cNvPr id="20" name="TextBox 19">
                <a:extLst>
                  <a:ext uri="{FF2B5EF4-FFF2-40B4-BE49-F238E27FC236}">
                    <a16:creationId xmlns:a16="http://schemas.microsoft.com/office/drawing/2014/main" id="{A7F0BA9B-8C7A-6918-B3B1-FA152707242D}"/>
                  </a:ext>
                </a:extLst>
              </p:cNvPr>
              <p:cNvSpPr txBox="1">
                <a:spLocks noRot="1" noChangeAspect="1" noMove="1" noResize="1" noEditPoints="1" noAdjustHandles="1" noChangeArrowheads="1" noChangeShapeType="1" noTextEdit="1"/>
              </p:cNvSpPr>
              <p:nvPr/>
            </p:nvSpPr>
            <p:spPr>
              <a:xfrm>
                <a:off x="2362111" y="5149224"/>
                <a:ext cx="8527527" cy="487569"/>
              </a:xfrm>
              <a:prstGeom prst="rect">
                <a:avLst/>
              </a:prstGeom>
              <a:blipFill>
                <a:blip r:embed="rId11"/>
                <a:stretch>
                  <a:fillRect l="-1072" t="-8750" r="-929" b="-23750"/>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791D6909-C8E3-4AD9-3263-E5AD20C0EA12}"/>
              </a:ext>
            </a:extLst>
          </p:cNvPr>
          <p:cNvSpPr txBox="1"/>
          <p:nvPr/>
        </p:nvSpPr>
        <p:spPr>
          <a:xfrm>
            <a:off x="872067" y="5024624"/>
            <a:ext cx="1121461" cy="461665"/>
          </a:xfrm>
          <a:prstGeom prst="rect">
            <a:avLst/>
          </a:prstGeom>
          <a:noFill/>
        </p:spPr>
        <p:txBody>
          <a:bodyPr wrap="none" rtlCol="0">
            <a:spAutoFit/>
          </a:bodyPr>
          <a:lstStyle/>
          <a:p>
            <a:pPr algn="l"/>
            <a:r>
              <a:rPr lang="en-US" sz="2400" dirty="0">
                <a:solidFill>
                  <a:schemeClr val="bg2">
                    <a:lumMod val="50000"/>
                  </a:schemeClr>
                </a:solidFill>
              </a:rPr>
              <a:t>Answer</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B5921E3-865B-B5F8-8E2E-CBA26297D217}"/>
                  </a:ext>
                </a:extLst>
              </p:cNvPr>
              <p:cNvSpPr txBox="1"/>
              <p:nvPr/>
            </p:nvSpPr>
            <p:spPr>
              <a:xfrm>
                <a:off x="2358792" y="5572620"/>
                <a:ext cx="8491555" cy="461665"/>
              </a:xfrm>
              <a:prstGeom prst="rect">
                <a:avLst/>
              </a:prstGeom>
              <a:noFill/>
            </p:spPr>
            <p:txBody>
              <a:bodyPr wrap="none" rtlCol="0">
                <a:spAutoFit/>
              </a:bodyPr>
              <a:lstStyle/>
              <a:p>
                <a:r>
                  <a:rPr lang="en-US" sz="2400" dirty="0"/>
                  <a:t>Then apply </a:t>
                </a:r>
                <a14:m>
                  <m:oMath xmlns:m="http://schemas.openxmlformats.org/officeDocument/2006/math">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𝒰</m:t>
                                </m:r>
                              </m:e>
                              <m:sup>
                                <m:r>
                                  <a:rPr lang="en-US" sz="2400" b="0" i="1" smtClean="0">
                                    <a:latin typeface="Cambria Math" panose="02040503050406030204" pitchFamily="18" charset="0"/>
                                  </a:rPr>
                                  <m:t>−1</m:t>
                                </m:r>
                              </m:sup>
                            </m:sSup>
                          </m:e>
                        </m:d>
                      </m:e>
                      <m:sup>
                        <m:r>
                          <a:rPr lang="en-US" sz="2400" b="0" i="1" smtClean="0">
                            <a:latin typeface="Cambria Math" panose="02040503050406030204" pitchFamily="18" charset="0"/>
                          </a:rPr>
                          <m:t>∗</m:t>
                        </m:r>
                      </m:sup>
                    </m:sSup>
                  </m:oMath>
                </a14:m>
                <a:r>
                  <a:rPr lang="en-US" sz="2400" dirty="0"/>
                  <a:t> to the initial extended cluster of </a:t>
                </a:r>
                <a14:m>
                  <m:oMath xmlns:m="http://schemas.openxmlformats.org/officeDocument/2006/math">
                    <m:r>
                      <a:rPr lang="en-US" sz="2400" i="1">
                        <a:latin typeface="Cambria Math" panose="02040503050406030204" pitchFamily="18" charset="0"/>
                      </a:rPr>
                      <m:t>𝒢𝒞</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a:latin typeface="Cambria Math" panose="02040503050406030204" pitchFamily="18" charset="0"/>
                          </a:rPr>
                          <m:t>𝚪</m:t>
                        </m:r>
                      </m:e>
                      <m:sub>
                        <m:r>
                          <m:rPr>
                            <m:sty m:val="p"/>
                          </m:rPr>
                          <a:rPr lang="en-US" sz="2400">
                            <a:latin typeface="Cambria Math" panose="02040503050406030204" pitchFamily="18" charset="0"/>
                          </a:rPr>
                          <m:t>std</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a:latin typeface="Cambria Math" panose="02040503050406030204" pitchFamily="18" charset="0"/>
                          </a:rPr>
                          <m:t>𝚪</m:t>
                        </m:r>
                      </m:e>
                      <m:sub>
                        <m:r>
                          <m:rPr>
                            <m:sty m:val="p"/>
                          </m:rPr>
                          <a:rPr lang="en-US" sz="2400">
                            <a:latin typeface="Cambria Math" panose="02040503050406030204" pitchFamily="18" charset="0"/>
                          </a:rPr>
                          <m:t>std</m:t>
                        </m:r>
                      </m:sub>
                    </m:sSub>
                    <m:r>
                      <a:rPr lang="en-US" sz="2400" i="1">
                        <a:latin typeface="Cambria Math" panose="02040503050406030204" pitchFamily="18" charset="0"/>
                      </a:rPr>
                      <m:t>)</m:t>
                    </m:r>
                  </m:oMath>
                </a14:m>
                <a:r>
                  <a:rPr lang="en-US" sz="2400" dirty="0"/>
                  <a:t>.</a:t>
                </a:r>
              </a:p>
            </p:txBody>
          </p:sp>
        </mc:Choice>
        <mc:Fallback xmlns="">
          <p:sp>
            <p:nvSpPr>
              <p:cNvPr id="22" name="TextBox 21">
                <a:extLst>
                  <a:ext uri="{FF2B5EF4-FFF2-40B4-BE49-F238E27FC236}">
                    <a16:creationId xmlns:a16="http://schemas.microsoft.com/office/drawing/2014/main" id="{4B5921E3-865B-B5F8-8E2E-CBA26297D217}"/>
                  </a:ext>
                </a:extLst>
              </p:cNvPr>
              <p:cNvSpPr txBox="1">
                <a:spLocks noRot="1" noChangeAspect="1" noMove="1" noResize="1" noEditPoints="1" noAdjustHandles="1" noChangeArrowheads="1" noChangeShapeType="1" noTextEdit="1"/>
              </p:cNvSpPr>
              <p:nvPr/>
            </p:nvSpPr>
            <p:spPr>
              <a:xfrm>
                <a:off x="2358792" y="5572620"/>
                <a:ext cx="8491555" cy="461665"/>
              </a:xfrm>
              <a:prstGeom prst="rect">
                <a:avLst/>
              </a:prstGeom>
              <a:blipFill>
                <a:blip r:embed="rId12"/>
                <a:stretch>
                  <a:fillRect l="-1149" t="-10526" r="-14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C3D7B37-03B3-37A6-6F40-D150B6DB5340}"/>
                  </a:ext>
                </a:extLst>
              </p:cNvPr>
              <p:cNvSpPr txBox="1"/>
              <p:nvPr/>
            </p:nvSpPr>
            <p:spPr>
              <a:xfrm>
                <a:off x="2358792" y="6002845"/>
                <a:ext cx="5207223" cy="456022"/>
              </a:xfrm>
              <a:prstGeom prst="rect">
                <a:avLst/>
              </a:prstGeom>
              <a:noFill/>
            </p:spPr>
            <p:txBody>
              <a:bodyPr wrap="square" rtlCol="0">
                <a:spAutoFit/>
              </a:bodyPr>
              <a:lstStyle/>
              <a:p>
                <a:r>
                  <a:rPr lang="en-US" sz="2000" dirty="0">
                    <a:solidFill>
                      <a:schemeClr val="tx1">
                        <a:lumMod val="50000"/>
                        <a:lumOff val="50000"/>
                      </a:schemeClr>
                    </a:solidFill>
                  </a:rPr>
                  <a:t>(the same idea for </a:t>
                </a:r>
                <a14:m>
                  <m:oMath xmlns:m="http://schemas.openxmlformats.org/officeDocument/2006/math">
                    <m:r>
                      <a:rPr lang="en-US" sz="2000" i="1">
                        <a:solidFill>
                          <a:schemeClr val="tx1">
                            <a:lumMod val="50000"/>
                            <a:lumOff val="50000"/>
                          </a:schemeClr>
                        </a:solidFill>
                        <a:latin typeface="Cambria Math" panose="02040503050406030204" pitchFamily="18" charset="0"/>
                      </a:rPr>
                      <m:t>𝒢</m:t>
                    </m:r>
                    <m:sSup>
                      <m:sSupPr>
                        <m:ctrlPr>
                          <a:rPr lang="en-US" sz="2000" i="1">
                            <a:solidFill>
                              <a:schemeClr val="tx1">
                                <a:lumMod val="50000"/>
                                <a:lumOff val="50000"/>
                              </a:schemeClr>
                            </a:solidFill>
                            <a:latin typeface="Cambria Math" panose="02040503050406030204" pitchFamily="18" charset="0"/>
                          </a:rPr>
                        </m:ctrlPr>
                      </m:sSupPr>
                      <m:e>
                        <m:r>
                          <a:rPr lang="en-US" sz="2000" i="1">
                            <a:solidFill>
                              <a:schemeClr val="tx1">
                                <a:lumMod val="50000"/>
                                <a:lumOff val="50000"/>
                              </a:schemeClr>
                            </a:solidFill>
                            <a:latin typeface="Cambria Math" panose="02040503050406030204" pitchFamily="18" charset="0"/>
                          </a:rPr>
                          <m:t>𝒞</m:t>
                        </m:r>
                      </m:e>
                      <m:sup>
                        <m:r>
                          <a:rPr lang="en-US" sz="2000" i="1">
                            <a:solidFill>
                              <a:schemeClr val="tx1">
                                <a:lumMod val="50000"/>
                                <a:lumOff val="50000"/>
                              </a:schemeClr>
                            </a:solidFill>
                            <a:latin typeface="Cambria Math" panose="02040503050406030204" pitchFamily="18" charset="0"/>
                          </a:rPr>
                          <m:t>𝐷</m:t>
                        </m:r>
                      </m:sup>
                    </m:sSup>
                    <m:r>
                      <a:rPr lang="en-US" sz="2000" i="1">
                        <a:solidFill>
                          <a:schemeClr val="tx1">
                            <a:lumMod val="50000"/>
                            <a:lumOff val="50000"/>
                          </a:schemeClr>
                        </a:solidFill>
                        <a:latin typeface="Cambria Math" panose="02040503050406030204" pitchFamily="18" charset="0"/>
                      </a:rPr>
                      <m:t>(</m:t>
                    </m:r>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𝑟</m:t>
                        </m:r>
                      </m:sup>
                    </m:sSup>
                    <m:r>
                      <a:rPr lang="en-US" sz="2000" i="1">
                        <a:solidFill>
                          <a:schemeClr val="tx1">
                            <a:lumMod val="50000"/>
                            <a:lumOff val="50000"/>
                          </a:schemeClr>
                        </a:solidFill>
                        <a:latin typeface="Cambria Math" panose="02040503050406030204" pitchFamily="18" charset="0"/>
                      </a:rPr>
                      <m:t>,</m:t>
                    </m:r>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𝑐</m:t>
                        </m:r>
                      </m:sup>
                    </m:sSup>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and </a:t>
                </a:r>
                <a14:m>
                  <m:oMath xmlns:m="http://schemas.openxmlformats.org/officeDocument/2006/math">
                    <m:r>
                      <a:rPr lang="en-US" sz="2000" i="1">
                        <a:solidFill>
                          <a:schemeClr val="tx1">
                            <a:lumMod val="50000"/>
                            <a:lumOff val="50000"/>
                          </a:schemeClr>
                        </a:solidFill>
                        <a:latin typeface="Cambria Math" panose="02040503050406030204" pitchFamily="18" charset="0"/>
                      </a:rPr>
                      <m:t>𝒢</m:t>
                    </m:r>
                    <m:sSup>
                      <m:sSupPr>
                        <m:ctrlPr>
                          <a:rPr lang="en-US" sz="2000" i="1">
                            <a:solidFill>
                              <a:schemeClr val="tx1">
                                <a:lumMod val="50000"/>
                                <a:lumOff val="50000"/>
                              </a:schemeClr>
                            </a:solidFill>
                            <a:latin typeface="Cambria Math" panose="02040503050406030204" pitchFamily="18" charset="0"/>
                          </a:rPr>
                        </m:ctrlPr>
                      </m:sSupPr>
                      <m:e>
                        <m:r>
                          <a:rPr lang="en-US" sz="2000" i="1">
                            <a:solidFill>
                              <a:schemeClr val="tx1">
                                <a:lumMod val="50000"/>
                                <a:lumOff val="50000"/>
                              </a:schemeClr>
                            </a:solidFill>
                            <a:latin typeface="Cambria Math" panose="02040503050406030204" pitchFamily="18" charset="0"/>
                          </a:rPr>
                          <m:t>𝒞</m:t>
                        </m:r>
                      </m:e>
                      <m:sup>
                        <m:r>
                          <m:rPr>
                            <m:nor/>
                          </m:rPr>
                          <a:rPr lang="en-US" sz="2000">
                            <a:solidFill>
                              <a:schemeClr val="tx1">
                                <a:lumMod val="50000"/>
                                <a:lumOff val="50000"/>
                              </a:schemeClr>
                            </a:solidFill>
                          </a:rPr>
                          <m:t>†</m:t>
                        </m:r>
                      </m:sup>
                    </m:sSup>
                    <m:r>
                      <a:rPr lang="en-US" sz="2000" i="1">
                        <a:solidFill>
                          <a:schemeClr val="tx1">
                            <a:lumMod val="50000"/>
                            <a:lumOff val="50000"/>
                          </a:schemeClr>
                        </a:solidFill>
                        <a:latin typeface="Cambria Math" panose="02040503050406030204" pitchFamily="18" charset="0"/>
                      </a:rPr>
                      <m:t>(</m:t>
                    </m:r>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𝑐</m:t>
                        </m:r>
                      </m:sup>
                    </m:sSup>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a:t>
                </a:r>
              </a:p>
            </p:txBody>
          </p:sp>
        </mc:Choice>
        <mc:Fallback xmlns="">
          <p:sp>
            <p:nvSpPr>
              <p:cNvPr id="23" name="TextBox 22">
                <a:extLst>
                  <a:ext uri="{FF2B5EF4-FFF2-40B4-BE49-F238E27FC236}">
                    <a16:creationId xmlns:a16="http://schemas.microsoft.com/office/drawing/2014/main" id="{DC3D7B37-03B3-37A6-6F40-D150B6DB5340}"/>
                  </a:ext>
                </a:extLst>
              </p:cNvPr>
              <p:cNvSpPr txBox="1">
                <a:spLocks noRot="1" noChangeAspect="1" noMove="1" noResize="1" noEditPoints="1" noAdjustHandles="1" noChangeArrowheads="1" noChangeShapeType="1" noTextEdit="1"/>
              </p:cNvSpPr>
              <p:nvPr/>
            </p:nvSpPr>
            <p:spPr>
              <a:xfrm>
                <a:off x="2358792" y="6002845"/>
                <a:ext cx="5207223" cy="456022"/>
              </a:xfrm>
              <a:prstGeom prst="rect">
                <a:avLst/>
              </a:prstGeom>
              <a:blipFill>
                <a:blip r:embed="rId13"/>
                <a:stretch>
                  <a:fillRect l="-1288" b="-22667"/>
                </a:stretch>
              </a:blipFill>
            </p:spPr>
            <p:txBody>
              <a:bodyPr/>
              <a:lstStyle/>
              <a:p>
                <a:r>
                  <a:rPr lang="en-US">
                    <a:noFill/>
                  </a:rPr>
                  <a:t> </a:t>
                </a:r>
              </a:p>
            </p:txBody>
          </p:sp>
        </mc:Fallback>
      </mc:AlternateContent>
    </p:spTree>
    <p:extLst>
      <p:ext uri="{BB962C8B-B14F-4D97-AF65-F5344CB8AC3E}">
        <p14:creationId xmlns:p14="http://schemas.microsoft.com/office/powerpoint/2010/main" val="347558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75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4" grpId="0"/>
      <p:bldP spid="15" grpId="0"/>
      <p:bldP spid="17"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0A27ACB3-19B7-A132-3699-F76F0F6315CC}"/>
                  </a:ext>
                </a:extLst>
              </p:cNvPr>
              <p:cNvSpPr>
                <a:spLocks noGrp="1"/>
              </p:cNvSpPr>
              <p:nvPr>
                <p:ph type="title"/>
              </p:nvPr>
            </p:nvSpPr>
            <p:spPr>
              <a:xfrm>
                <a:off x="696310" y="223236"/>
                <a:ext cx="10515600" cy="722696"/>
              </a:xfrm>
            </p:spPr>
            <p:txBody>
              <a:bodyPr>
                <a:normAutofit/>
              </a:bodyPr>
              <a:lstStyle/>
              <a:p>
                <a:r>
                  <a:rPr lang="en-US" sz="4000" dirty="0"/>
                  <a:t>The map </a:t>
                </a:r>
                <a14:m>
                  <m:oMath xmlns:m="http://schemas.openxmlformats.org/officeDocument/2006/math">
                    <m:r>
                      <a:rPr lang="en-US" sz="4000" b="0" i="1" smtClean="0">
                        <a:latin typeface="Cambria Math" panose="02040503050406030204" pitchFamily="18" charset="0"/>
                      </a:rPr>
                      <m:t>𝒰</m:t>
                    </m:r>
                  </m:oMath>
                </a14:m>
                <a:r>
                  <a:rPr lang="en-US" sz="4000" dirty="0"/>
                  <a:t> for </a:t>
                </a:r>
                <a14:m>
                  <m:oMath xmlns:m="http://schemas.openxmlformats.org/officeDocument/2006/math">
                    <m:r>
                      <a:rPr lang="en-US" sz="4000" b="0" i="1" smtClean="0">
                        <a:latin typeface="Cambria Math" panose="02040503050406030204" pitchFamily="18" charset="0"/>
                      </a:rPr>
                      <m:t>(</m:t>
                    </m:r>
                    <m:r>
                      <m:rPr>
                        <m:sty m:val="p"/>
                      </m:rPr>
                      <a:rPr lang="en-US" sz="4000" b="0" i="0" smtClean="0">
                        <a:latin typeface="Cambria Math" panose="02040503050406030204" pitchFamily="18" charset="0"/>
                      </a:rPr>
                      <m:t>G</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L</m:t>
                        </m:r>
                      </m:e>
                      <m:sub>
                        <m:r>
                          <a:rPr lang="en-US" sz="4000" b="0" i="1" smtClean="0">
                            <a:latin typeface="Cambria Math" panose="02040503050406030204" pitchFamily="18" charset="0"/>
                          </a:rPr>
                          <m:t>𝑛</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 , </m:t>
                            </m:r>
                          </m:e>
                        </m:d>
                      </m:e>
                      <m:sub>
                        <m:d>
                          <m:dPr>
                            <m:ctrlPr>
                              <a:rPr lang="en-US" sz="4000" b="0" i="1" smtClean="0">
                                <a:latin typeface="Cambria Math" panose="02040503050406030204" pitchFamily="18" charset="0"/>
                              </a:rPr>
                            </m:ctrlPr>
                          </m:dPr>
                          <m:e>
                            <m:sSup>
                              <m:sSupPr>
                                <m:ctrlPr>
                                  <a:rPr lang="en-US" sz="4000" b="0" i="1" smtClean="0">
                                    <a:latin typeface="Cambria Math" panose="02040503050406030204" pitchFamily="18" charset="0"/>
                                  </a:rPr>
                                </m:ctrlPr>
                              </m:sSupPr>
                              <m:e>
                                <m:r>
                                  <a:rPr lang="en-US" sz="4000" b="1" i="0" smtClean="0">
                                    <a:latin typeface="Cambria Math" panose="02040503050406030204" pitchFamily="18" charset="0"/>
                                  </a:rPr>
                                  <m:t>𝚪</m:t>
                                </m:r>
                              </m:e>
                              <m:sup>
                                <m:r>
                                  <a:rPr lang="en-US" sz="4000" b="0" i="1" smtClean="0">
                                    <a:latin typeface="Cambria Math" panose="02040503050406030204" pitchFamily="18" charset="0"/>
                                  </a:rPr>
                                  <m:t>𝑟</m:t>
                                </m:r>
                              </m:sup>
                            </m:sSup>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1" i="0" smtClean="0">
                                    <a:latin typeface="Cambria Math" panose="02040503050406030204" pitchFamily="18" charset="0"/>
                                  </a:rPr>
                                  <m:t>𝚪</m:t>
                                </m:r>
                              </m:e>
                              <m:sup>
                                <m:r>
                                  <a:rPr lang="en-US" sz="4000" b="0" i="1" smtClean="0">
                                    <a:latin typeface="Cambria Math" panose="02040503050406030204" pitchFamily="18" charset="0"/>
                                  </a:rPr>
                                  <m:t>𝑐</m:t>
                                </m:r>
                              </m:sup>
                            </m:sSup>
                          </m:e>
                        </m:d>
                      </m:sub>
                    </m:sSub>
                    <m:r>
                      <a:rPr lang="en-US" sz="4000" b="0" i="1" smtClean="0">
                        <a:latin typeface="Cambria Math" panose="02040503050406030204" pitchFamily="18" charset="0"/>
                      </a:rPr>
                      <m:t>)</m:t>
                    </m:r>
                  </m:oMath>
                </a14:m>
                <a:endParaRPr lang="en-US" sz="4000" dirty="0"/>
              </a:p>
            </p:txBody>
          </p:sp>
        </mc:Choice>
        <mc:Fallback xmlns="">
          <p:sp>
            <p:nvSpPr>
              <p:cNvPr id="4" name="Title 1">
                <a:extLst>
                  <a:ext uri="{FF2B5EF4-FFF2-40B4-BE49-F238E27FC236}">
                    <a16:creationId xmlns:a16="http://schemas.microsoft.com/office/drawing/2014/main" id="{0A27ACB3-19B7-A132-3699-F76F0F6315CC}"/>
                  </a:ext>
                </a:extLst>
              </p:cNvPr>
              <p:cNvSpPr>
                <a:spLocks noGrp="1" noRot="1" noChangeAspect="1" noMove="1" noResize="1" noEditPoints="1" noAdjustHandles="1" noChangeArrowheads="1" noChangeShapeType="1" noTextEdit="1"/>
              </p:cNvSpPr>
              <p:nvPr>
                <p:ph type="title"/>
              </p:nvPr>
            </p:nvSpPr>
            <p:spPr>
              <a:xfrm>
                <a:off x="696310" y="223236"/>
                <a:ext cx="10515600" cy="722696"/>
              </a:xfrm>
              <a:blipFill>
                <a:blip r:embed="rId2"/>
                <a:stretch>
                  <a:fillRect l="-2029" t="-19492" b="-296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98F348-E3F9-0B6D-49BD-292DB5ACC2C0}"/>
                  </a:ext>
                </a:extLst>
              </p:cNvPr>
              <p:cNvSpPr txBox="1"/>
              <p:nvPr/>
            </p:nvSpPr>
            <p:spPr>
              <a:xfrm>
                <a:off x="2739039" y="4068036"/>
                <a:ext cx="514781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𝒰</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𝑟</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0</m:t>
                                      </m:r>
                                    </m:sub>
                                  </m:sSub>
                                </m:e>
                              </m:d>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𝜌</m:t>
                          </m:r>
                        </m:e>
                        <m:sub>
                          <m:r>
                            <a:rPr lang="en-US" sz="2400" b="0" i="1" smtClean="0">
                              <a:latin typeface="Cambria Math" panose="02040503050406030204" pitchFamily="18" charset="0"/>
                            </a:rPr>
                            <m:t>𝑐</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𝑋</m:t>
                              </m:r>
                            </m:e>
                          </m:d>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BB98F348-E3F9-0B6D-49BD-292DB5ACC2C0}"/>
                  </a:ext>
                </a:extLst>
              </p:cNvPr>
              <p:cNvSpPr txBox="1">
                <a:spLocks noRot="1" noChangeAspect="1" noMove="1" noResize="1" noEditPoints="1" noAdjustHandles="1" noChangeArrowheads="1" noChangeShapeType="1" noTextEdit="1"/>
              </p:cNvSpPr>
              <p:nvPr/>
            </p:nvSpPr>
            <p:spPr>
              <a:xfrm>
                <a:off x="2739039" y="4068036"/>
                <a:ext cx="5147819" cy="369332"/>
              </a:xfrm>
              <a:prstGeom prst="rect">
                <a:avLst/>
              </a:prstGeom>
              <a:blipFill>
                <a:blip r:embed="rId3"/>
                <a:stretch>
                  <a:fillRect r="-118"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5E70D4-982B-FED1-0D8C-54F1CE98C437}"/>
                  </a:ext>
                </a:extLst>
              </p:cNvPr>
              <p:cNvSpPr txBox="1"/>
              <p:nvPr/>
            </p:nvSpPr>
            <p:spPr>
              <a:xfrm>
                <a:off x="1773437" y="2462949"/>
                <a:ext cx="3414717" cy="100572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𝑟</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b>
                                      <m:r>
                                        <a:rPr lang="en-US" sz="2400" b="0" i="1" smtClean="0">
                                          <a:latin typeface="Cambria Math" panose="02040503050406030204" pitchFamily="18" charset="0"/>
                                        </a:rPr>
                                        <m:t>𝑟</m:t>
                                      </m:r>
                                    </m:sub>
                                  </m:sSub>
                                </m:e>
                              </m:d>
                            </m:e>
                            <m:sup>
                              <m:r>
                                <a:rPr lang="en-US" sz="2400" b="0" i="1" smtClean="0">
                                  <a:latin typeface="Cambria Math" panose="02040503050406030204" pitchFamily="18" charset="0"/>
                                </a:rPr>
                                <m:t>𝑖</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e>
                      </m:nary>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755E70D4-982B-FED1-0D8C-54F1CE98C437}"/>
                  </a:ext>
                </a:extLst>
              </p:cNvPr>
              <p:cNvSpPr txBox="1">
                <a:spLocks noRot="1" noChangeAspect="1" noMove="1" noResize="1" noEditPoints="1" noAdjustHandles="1" noChangeArrowheads="1" noChangeShapeType="1" noTextEdit="1"/>
              </p:cNvSpPr>
              <p:nvPr/>
            </p:nvSpPr>
            <p:spPr>
              <a:xfrm>
                <a:off x="1773437" y="2462949"/>
                <a:ext cx="3414717" cy="10057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6479CBD-C987-B9C0-657E-CCF6AE4B8DB6}"/>
                  </a:ext>
                </a:extLst>
              </p:cNvPr>
              <p:cNvSpPr txBox="1"/>
              <p:nvPr/>
            </p:nvSpPr>
            <p:spPr>
              <a:xfrm>
                <a:off x="5385465" y="2462949"/>
                <a:ext cx="3481851" cy="104753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𝜌</m:t>
                          </m:r>
                        </m:e>
                        <m:sub>
                          <m:r>
                            <a:rPr lang="en-US" sz="2400" b="0" i="1" smtClean="0">
                              <a:latin typeface="Cambria Math" panose="02040503050406030204" pitchFamily="18" charset="0"/>
                            </a:rPr>
                            <m:t>𝑐</m:t>
                          </m:r>
                        </m:sub>
                        <m:sup>
                          <m:r>
                            <a:rPr lang="en-US" sz="2400" b="0" i="1" smtClean="0">
                              <a:latin typeface="Cambria Math" panose="02040503050406030204" pitchFamily="18" charset="0"/>
                            </a:rPr>
                            <m:t>∗</m:t>
                          </m:r>
                        </m:sup>
                      </m:sSub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b>
                                      <m:r>
                                        <a:rPr lang="en-US" sz="2400" b="0" i="1" smtClean="0">
                                          <a:latin typeface="Cambria Math" panose="02040503050406030204" pitchFamily="18" charset="0"/>
                                        </a:rPr>
                                        <m:t>𝑐</m:t>
                                      </m:r>
                                    </m:sub>
                                    <m:sup>
                                      <m:r>
                                        <a:rPr lang="en-US" sz="2400" b="0" i="1" smtClean="0">
                                          <a:latin typeface="Cambria Math" panose="02040503050406030204" pitchFamily="18" charset="0"/>
                                        </a:rPr>
                                        <m:t>∗</m:t>
                                      </m:r>
                                    </m:sup>
                                  </m:sSubSup>
                                </m:e>
                              </m:d>
                            </m:e>
                            <m:sup>
                              <m:r>
                                <a:rPr lang="en-US" sz="2400" b="0" i="1" smtClean="0">
                                  <a:latin typeface="Cambria Math" panose="02040503050406030204" pitchFamily="18" charset="0"/>
                                </a:rPr>
                                <m:t>𝑗</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e>
                      </m:nary>
                      <m:r>
                        <a:rPr lang="en-US" sz="2400" b="0" i="1" smtClean="0">
                          <a:latin typeface="Cambria Math" panose="02040503050406030204" pitchFamily="18" charset="0"/>
                        </a:rPr>
                        <m:t>,</m:t>
                      </m:r>
                    </m:oMath>
                  </m:oMathPara>
                </a14:m>
                <a:endParaRPr lang="en-US" sz="2400" dirty="0"/>
              </a:p>
            </p:txBody>
          </p:sp>
        </mc:Choice>
        <mc:Fallback xmlns="">
          <p:sp>
            <p:nvSpPr>
              <p:cNvPr id="7" name="TextBox 6">
                <a:extLst>
                  <a:ext uri="{FF2B5EF4-FFF2-40B4-BE49-F238E27FC236}">
                    <a16:creationId xmlns:a16="http://schemas.microsoft.com/office/drawing/2014/main" id="{96479CBD-C987-B9C0-657E-CCF6AE4B8DB6}"/>
                  </a:ext>
                </a:extLst>
              </p:cNvPr>
              <p:cNvSpPr txBox="1">
                <a:spLocks noRot="1" noChangeAspect="1" noMove="1" noResize="1" noEditPoints="1" noAdjustHandles="1" noChangeArrowheads="1" noChangeShapeType="1" noTextEdit="1"/>
              </p:cNvSpPr>
              <p:nvPr/>
            </p:nvSpPr>
            <p:spPr>
              <a:xfrm>
                <a:off x="5385465" y="2462949"/>
                <a:ext cx="3481851" cy="1047531"/>
              </a:xfrm>
              <a:prstGeom prst="rect">
                <a:avLst/>
              </a:prstGeom>
              <a:blipFill>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143D039-66E9-3E17-A41F-7A947EDC0DC1}"/>
              </a:ext>
            </a:extLst>
          </p:cNvPr>
          <p:cNvSpPr txBox="1"/>
          <p:nvPr/>
        </p:nvSpPr>
        <p:spPr>
          <a:xfrm>
            <a:off x="867103" y="1106044"/>
            <a:ext cx="2940870" cy="461665"/>
          </a:xfrm>
          <a:prstGeom prst="rect">
            <a:avLst/>
          </a:prstGeom>
          <a:noFill/>
        </p:spPr>
        <p:txBody>
          <a:bodyPr wrap="none" rtlCol="0">
            <a:spAutoFit/>
          </a:bodyPr>
          <a:lstStyle/>
          <a:p>
            <a:pPr algn="l"/>
            <a:r>
              <a:rPr lang="en-US" sz="2400" dirty="0">
                <a:solidFill>
                  <a:schemeClr val="bg2">
                    <a:lumMod val="50000"/>
                  </a:schemeClr>
                </a:solidFill>
              </a:rPr>
              <a:t>Gauss decomposition: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F3B3AE0-BD07-B8CE-53AF-B473D4FF4ABA}"/>
                  </a:ext>
                </a:extLst>
              </p:cNvPr>
              <p:cNvSpPr txBox="1"/>
              <p:nvPr/>
            </p:nvSpPr>
            <p:spPr>
              <a:xfrm>
                <a:off x="1521158" y="1522949"/>
                <a:ext cx="9149684" cy="470000"/>
              </a:xfrm>
              <a:prstGeom prst="rect">
                <a:avLst/>
              </a:prstGeom>
              <a:noFill/>
            </p:spPr>
            <p:txBody>
              <a:bodyPr wrap="none" rtlCol="0">
                <a:spAutoFit/>
              </a:bodyPr>
              <a:lstStyle/>
              <a:p>
                <a:pPr algn="l"/>
                <a:r>
                  <a:rPr lang="en-US" sz="2400" dirty="0"/>
                  <a:t>For a generic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oMath>
                </a14:m>
                <a:r>
                  <a:rPr lang="en-US" sz="2400" dirty="0"/>
                  <a:t>, write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m:t>
                        </m:r>
                      </m:sub>
                    </m:sSub>
                  </m:oMath>
                </a14:m>
                <a:r>
                  <a:rPr lang="en-US" sz="2400" dirty="0"/>
                  <a:t> 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ℋ</m:t>
                    </m:r>
                  </m:oMath>
                </a14:m>
                <a:r>
                  <a:rPr lang="en-US" sz="2400" dirty="0"/>
                  <a:t>.</a:t>
                </a:r>
              </a:p>
            </p:txBody>
          </p:sp>
        </mc:Choice>
        <mc:Fallback xmlns="">
          <p:sp>
            <p:nvSpPr>
              <p:cNvPr id="11" name="TextBox 10">
                <a:extLst>
                  <a:ext uri="{FF2B5EF4-FFF2-40B4-BE49-F238E27FC236}">
                    <a16:creationId xmlns:a16="http://schemas.microsoft.com/office/drawing/2014/main" id="{2F3B3AE0-BD07-B8CE-53AF-B473D4FF4ABA}"/>
                  </a:ext>
                </a:extLst>
              </p:cNvPr>
              <p:cNvSpPr txBox="1">
                <a:spLocks noRot="1" noChangeAspect="1" noMove="1" noResize="1" noEditPoints="1" noAdjustHandles="1" noChangeArrowheads="1" noChangeShapeType="1" noTextEdit="1"/>
              </p:cNvSpPr>
              <p:nvPr/>
            </p:nvSpPr>
            <p:spPr>
              <a:xfrm>
                <a:off x="1521158" y="1522949"/>
                <a:ext cx="9149684" cy="470000"/>
              </a:xfrm>
              <a:prstGeom prst="rect">
                <a:avLst/>
              </a:prstGeom>
              <a:blipFill>
                <a:blip r:embed="rId6"/>
                <a:stretch>
                  <a:fillRect l="-1067" t="-9091" r="-1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152FF53-4D4D-83EA-3600-039BB3684C39}"/>
                  </a:ext>
                </a:extLst>
              </p:cNvPr>
              <p:cNvSpPr txBox="1"/>
              <p:nvPr/>
            </p:nvSpPr>
            <p:spPr>
              <a:xfrm>
                <a:off x="867103" y="1992949"/>
                <a:ext cx="6423746" cy="461665"/>
              </a:xfrm>
              <a:prstGeom prst="rect">
                <a:avLst/>
              </a:prstGeom>
              <a:noFill/>
            </p:spPr>
            <p:txBody>
              <a:bodyPr wrap="none" rtlCol="0">
                <a:spAutoFit/>
              </a:bodyPr>
              <a:lstStyle/>
              <a:p>
                <a:pPr algn="l"/>
                <a:r>
                  <a:rPr lang="en-US" sz="2400" dirty="0">
                    <a:solidFill>
                      <a:schemeClr val="bg2">
                        <a:lumMod val="50000"/>
                      </a:schemeClr>
                    </a:solidFill>
                  </a:rPr>
                  <a:t>Define the maps </a:t>
                </a:r>
                <a14:m>
                  <m:oMath xmlns:m="http://schemas.openxmlformats.org/officeDocument/2006/math">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𝜌</m:t>
                        </m:r>
                      </m:e>
                      <m:sub>
                        <m:r>
                          <a:rPr lang="en-US" sz="2400" b="0" i="1" smtClean="0">
                            <a:solidFill>
                              <a:schemeClr val="bg2">
                                <a:lumMod val="50000"/>
                              </a:schemeClr>
                            </a:solidFill>
                            <a:latin typeface="Cambria Math" panose="02040503050406030204" pitchFamily="18" charset="0"/>
                          </a:rPr>
                          <m:t>𝑟</m:t>
                        </m:r>
                      </m:sub>
                    </m:sSub>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oMath>
                </a14:m>
                <a:r>
                  <a:rPr lang="en-US" sz="2400" dirty="0">
                    <a:solidFill>
                      <a:schemeClr val="bg2">
                        <a:lumMod val="50000"/>
                      </a:schemeClr>
                    </a:solidFill>
                  </a:rPr>
                  <a:t> and </a:t>
                </a:r>
                <a14:m>
                  <m:oMath xmlns:m="http://schemas.openxmlformats.org/officeDocument/2006/math">
                    <m:sSubSup>
                      <m:sSubSupPr>
                        <m:ctrlPr>
                          <a:rPr lang="en-US" sz="2400" b="0" i="1" smtClean="0">
                            <a:solidFill>
                              <a:schemeClr val="bg2">
                                <a:lumMod val="50000"/>
                              </a:schemeClr>
                            </a:solidFill>
                            <a:latin typeface="Cambria Math" panose="02040503050406030204" pitchFamily="18" charset="0"/>
                          </a:rPr>
                        </m:ctrlPr>
                      </m:sSubSupPr>
                      <m:e>
                        <m:r>
                          <a:rPr lang="en-US" sz="2400" b="0" i="1" smtClean="0">
                            <a:solidFill>
                              <a:schemeClr val="bg2">
                                <a:lumMod val="50000"/>
                              </a:schemeClr>
                            </a:solidFill>
                            <a:latin typeface="Cambria Math" panose="02040503050406030204" pitchFamily="18" charset="0"/>
                          </a:rPr>
                          <m:t>𝜌</m:t>
                        </m:r>
                      </m:e>
                      <m:sub>
                        <m:r>
                          <a:rPr lang="en-US" sz="2400" b="0" i="1" smtClean="0">
                            <a:solidFill>
                              <a:schemeClr val="bg2">
                                <a:lumMod val="50000"/>
                              </a:schemeClr>
                            </a:solidFill>
                            <a:latin typeface="Cambria Math" panose="02040503050406030204" pitchFamily="18" charset="0"/>
                          </a:rPr>
                          <m:t>𝑐</m:t>
                        </m:r>
                      </m:sub>
                      <m:sup>
                        <m:r>
                          <a:rPr lang="en-US" sz="2400" b="0" i="1" smtClean="0">
                            <a:solidFill>
                              <a:schemeClr val="bg2">
                                <a:lumMod val="50000"/>
                              </a:schemeClr>
                            </a:solidFill>
                            <a:latin typeface="Cambria Math" panose="02040503050406030204" pitchFamily="18" charset="0"/>
                          </a:rPr>
                          <m:t>∗</m:t>
                        </m:r>
                      </m:sup>
                    </m:sSubSup>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oMath>
                </a14:m>
                <a:r>
                  <a:rPr lang="en-US" sz="2400" dirty="0">
                    <a:solidFill>
                      <a:schemeClr val="bg2">
                        <a:lumMod val="50000"/>
                      </a:schemeClr>
                    </a:solidFill>
                  </a:rPr>
                  <a:t>:</a:t>
                </a:r>
              </a:p>
            </p:txBody>
          </p:sp>
        </mc:Choice>
        <mc:Fallback xmlns="">
          <p:sp>
            <p:nvSpPr>
              <p:cNvPr id="14" name="TextBox 13">
                <a:extLst>
                  <a:ext uri="{FF2B5EF4-FFF2-40B4-BE49-F238E27FC236}">
                    <a16:creationId xmlns:a16="http://schemas.microsoft.com/office/drawing/2014/main" id="{A152FF53-4D4D-83EA-3600-039BB3684C39}"/>
                  </a:ext>
                </a:extLst>
              </p:cNvPr>
              <p:cNvSpPr txBox="1">
                <a:spLocks noRot="1" noChangeAspect="1" noMove="1" noResize="1" noEditPoints="1" noAdjustHandles="1" noChangeArrowheads="1" noChangeShapeType="1" noTextEdit="1"/>
              </p:cNvSpPr>
              <p:nvPr/>
            </p:nvSpPr>
            <p:spPr>
              <a:xfrm>
                <a:off x="867103" y="1992949"/>
                <a:ext cx="6423746" cy="461665"/>
              </a:xfrm>
              <a:prstGeom prst="rect">
                <a:avLst/>
              </a:prstGeom>
              <a:blipFill>
                <a:blip r:embed="rId7"/>
                <a:stretch>
                  <a:fillRect l="-142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AFD6E8-F4EC-0B80-54AE-2A41DAD1A2A3}"/>
                  </a:ext>
                </a:extLst>
              </p:cNvPr>
              <p:cNvSpPr txBox="1"/>
              <p:nvPr/>
            </p:nvSpPr>
            <p:spPr>
              <a:xfrm>
                <a:off x="9477932" y="2776977"/>
                <a:ext cx="1232324" cy="377667"/>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a:t>
                </a:r>
              </a:p>
            </p:txBody>
          </p:sp>
        </mc:Choice>
        <mc:Fallback xmlns="">
          <p:sp>
            <p:nvSpPr>
              <p:cNvPr id="15" name="TextBox 14">
                <a:extLst>
                  <a:ext uri="{FF2B5EF4-FFF2-40B4-BE49-F238E27FC236}">
                    <a16:creationId xmlns:a16="http://schemas.microsoft.com/office/drawing/2014/main" id="{E6AFD6E8-F4EC-0B80-54AE-2A41DAD1A2A3}"/>
                  </a:ext>
                </a:extLst>
              </p:cNvPr>
              <p:cNvSpPr txBox="1">
                <a:spLocks noRot="1" noChangeAspect="1" noMove="1" noResize="1" noEditPoints="1" noAdjustHandles="1" noChangeArrowheads="1" noChangeShapeType="1" noTextEdit="1"/>
              </p:cNvSpPr>
              <p:nvPr/>
            </p:nvSpPr>
            <p:spPr>
              <a:xfrm>
                <a:off x="9477932" y="2776977"/>
                <a:ext cx="1232324" cy="377667"/>
              </a:xfrm>
              <a:prstGeom prst="rect">
                <a:avLst/>
              </a:prstGeom>
              <a:blipFill>
                <a:blip r:embed="rId8"/>
                <a:stretch>
                  <a:fillRect l="-8911" t="-24590" r="-1485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EF56BC0-F592-A4E7-5410-D58341B62150}"/>
                  </a:ext>
                </a:extLst>
              </p:cNvPr>
              <p:cNvSpPr txBox="1"/>
              <p:nvPr/>
            </p:nvSpPr>
            <p:spPr>
              <a:xfrm>
                <a:off x="867103" y="3510480"/>
                <a:ext cx="5379550" cy="513987"/>
              </a:xfrm>
              <a:prstGeom prst="rect">
                <a:avLst/>
              </a:prstGeom>
              <a:noFill/>
            </p:spPr>
            <p:txBody>
              <a:bodyPr wrap="none" rtlCol="0">
                <a:spAutoFit/>
              </a:bodyPr>
              <a:lstStyle/>
              <a:p>
                <a:r>
                  <a:rPr lang="en-US" sz="2400" dirty="0">
                    <a:solidFill>
                      <a:schemeClr val="bg2">
                        <a:lumMod val="50000"/>
                      </a:schemeClr>
                    </a:solidFill>
                  </a:rPr>
                  <a:t>The map </a:t>
                </a:r>
                <a14:m>
                  <m:oMath xmlns:m="http://schemas.openxmlformats.org/officeDocument/2006/math">
                    <m:r>
                      <a:rPr lang="en-US" sz="2400" i="1" smtClean="0">
                        <a:solidFill>
                          <a:schemeClr val="bg2">
                            <a:lumMod val="50000"/>
                          </a:schemeClr>
                        </a:solidFill>
                        <a:latin typeface="Cambria Math" panose="02040503050406030204" pitchFamily="18" charset="0"/>
                      </a:rPr>
                      <m:t>𝒰</m:t>
                    </m:r>
                    <m:r>
                      <a:rPr lang="en-US" sz="2400" i="1" smtClean="0">
                        <a:solidFill>
                          <a:schemeClr val="bg2">
                            <a:lumMod val="50000"/>
                          </a:schemeClr>
                        </a:solidFill>
                        <a:latin typeface="Cambria Math" panose="02040503050406030204" pitchFamily="18" charset="0"/>
                      </a:rPr>
                      <m:t>:</m:t>
                    </m:r>
                    <m:d>
                      <m:dPr>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𝐺</m:t>
                        </m:r>
                        <m:r>
                          <a:rPr lang="en-US" sz="2400" i="1">
                            <a:solidFill>
                              <a:schemeClr val="bg2">
                                <a:lumMod val="50000"/>
                              </a:schemeClr>
                            </a:solidFill>
                            <a:latin typeface="Cambria Math" panose="02040503050406030204" pitchFamily="18" charset="0"/>
                          </a:rPr>
                          <m:t>,</m:t>
                        </m:r>
                        <m:sSub>
                          <m:sSubPr>
                            <m:ctrlPr>
                              <a:rPr lang="en-US" sz="2400" i="1">
                                <a:solidFill>
                                  <a:schemeClr val="bg2">
                                    <a:lumMod val="50000"/>
                                  </a:schemeClr>
                                </a:solidFill>
                                <a:latin typeface="Cambria Math" panose="02040503050406030204" pitchFamily="18" charset="0"/>
                              </a:rPr>
                            </m:ctrlPr>
                          </m:sSub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r>
                              <m:rPr>
                                <m:sty m:val="p"/>
                              </m:rPr>
                              <a:rPr lang="en-US" sz="2400">
                                <a:solidFill>
                                  <a:schemeClr val="bg2">
                                    <a:lumMod val="50000"/>
                                  </a:schemeClr>
                                </a:solidFill>
                                <a:latin typeface="Cambria Math" panose="02040503050406030204" pitchFamily="18" charset="0"/>
                              </a:rPr>
                              <m:t>std</m:t>
                            </m:r>
                          </m:sub>
                        </m:sSub>
                      </m:e>
                    </m:d>
                    <m:r>
                      <a:rPr lang="en-US" sz="2400" i="1">
                        <a:solidFill>
                          <a:schemeClr val="bg2">
                            <a:lumMod val="50000"/>
                          </a:schemeClr>
                        </a:solidFill>
                        <a:latin typeface="Cambria Math" panose="02040503050406030204" pitchFamily="18" charset="0"/>
                      </a:rPr>
                      <m:t>⇢</m:t>
                    </m:r>
                    <m:d>
                      <m:dPr>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𝐺</m:t>
                        </m:r>
                        <m:r>
                          <a:rPr lang="en-US" sz="2400" i="1">
                            <a:solidFill>
                              <a:schemeClr val="bg2">
                                <a:lumMod val="50000"/>
                              </a:schemeClr>
                            </a:solidFill>
                            <a:latin typeface="Cambria Math" panose="02040503050406030204" pitchFamily="18" charset="0"/>
                          </a:rPr>
                          <m:t>,</m:t>
                        </m:r>
                        <m:sSub>
                          <m:sSubPr>
                            <m:ctrlPr>
                              <a:rPr lang="en-US" sz="2400" i="1">
                                <a:solidFill>
                                  <a:schemeClr val="bg2">
                                    <a:lumMod val="50000"/>
                                  </a:schemeClr>
                                </a:solidFill>
                                <a:latin typeface="Cambria Math" panose="02040503050406030204" pitchFamily="18" charset="0"/>
                              </a:rPr>
                            </m:ctrlPr>
                          </m:sSub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d>
                              <m:dPr>
                                <m:ctrlPr>
                                  <a:rPr lang="en-US" sz="2400" i="1">
                                    <a:solidFill>
                                      <a:schemeClr val="bg2">
                                        <a:lumMod val="50000"/>
                                      </a:schemeClr>
                                    </a:solidFill>
                                    <a:latin typeface="Cambria Math" panose="02040503050406030204" pitchFamily="18" charset="0"/>
                                  </a:rPr>
                                </m:ctrlPr>
                              </m:dPr>
                              <m:e>
                                <m:sSup>
                                  <m:sSupPr>
                                    <m:ctrlPr>
                                      <a:rPr lang="en-US" sz="2400" i="1">
                                        <a:solidFill>
                                          <a:schemeClr val="bg2">
                                            <a:lumMod val="50000"/>
                                          </a:schemeClr>
                                        </a:solidFill>
                                        <a:latin typeface="Cambria Math" panose="02040503050406030204" pitchFamily="18" charset="0"/>
                                      </a:rPr>
                                    </m:ctrlPr>
                                  </m:sSupPr>
                                  <m:e>
                                    <m:r>
                                      <a:rPr lang="en-US" sz="2400" b="1">
                                        <a:solidFill>
                                          <a:schemeClr val="bg2">
                                            <a:lumMod val="50000"/>
                                          </a:schemeClr>
                                        </a:solidFill>
                                        <a:latin typeface="Cambria Math" panose="02040503050406030204" pitchFamily="18" charset="0"/>
                                      </a:rPr>
                                      <m:t>𝚪</m:t>
                                    </m:r>
                                  </m:e>
                                  <m:sup>
                                    <m:r>
                                      <a:rPr lang="en-US" sz="2400" i="1">
                                        <a:solidFill>
                                          <a:schemeClr val="bg2">
                                            <a:lumMod val="50000"/>
                                          </a:schemeClr>
                                        </a:solidFill>
                                        <a:latin typeface="Cambria Math" panose="02040503050406030204" pitchFamily="18" charset="0"/>
                                      </a:rPr>
                                      <m:t>𝑟</m:t>
                                    </m:r>
                                  </m:sup>
                                </m:sSup>
                                <m:r>
                                  <a:rPr lang="en-US" sz="2400" i="1">
                                    <a:solidFill>
                                      <a:schemeClr val="bg2">
                                        <a:lumMod val="50000"/>
                                      </a:schemeClr>
                                    </a:solidFill>
                                    <a:latin typeface="Cambria Math" panose="02040503050406030204" pitchFamily="18" charset="0"/>
                                  </a:rPr>
                                  <m:t>,</m:t>
                                </m:r>
                                <m:sSup>
                                  <m:sSupPr>
                                    <m:ctrlPr>
                                      <a:rPr lang="en-US" sz="2400" i="1">
                                        <a:solidFill>
                                          <a:schemeClr val="bg2">
                                            <a:lumMod val="50000"/>
                                          </a:schemeClr>
                                        </a:solidFill>
                                        <a:latin typeface="Cambria Math" panose="02040503050406030204" pitchFamily="18" charset="0"/>
                                      </a:rPr>
                                    </m:ctrlPr>
                                  </m:sSupPr>
                                  <m:e>
                                    <m:r>
                                      <a:rPr lang="en-US" sz="2400" b="1">
                                        <a:solidFill>
                                          <a:schemeClr val="bg2">
                                            <a:lumMod val="50000"/>
                                          </a:schemeClr>
                                        </a:solidFill>
                                        <a:latin typeface="Cambria Math" panose="02040503050406030204" pitchFamily="18" charset="0"/>
                                      </a:rPr>
                                      <m:t>𝚪</m:t>
                                    </m:r>
                                  </m:e>
                                  <m:sup>
                                    <m:r>
                                      <a:rPr lang="en-US" sz="2400" i="1">
                                        <a:solidFill>
                                          <a:schemeClr val="bg2">
                                            <a:lumMod val="50000"/>
                                          </a:schemeClr>
                                        </a:solidFill>
                                        <a:latin typeface="Cambria Math" panose="02040503050406030204" pitchFamily="18" charset="0"/>
                                      </a:rPr>
                                      <m:t>𝑐</m:t>
                                    </m:r>
                                  </m:sup>
                                </m:sSup>
                              </m:e>
                            </m:d>
                          </m:sub>
                        </m:sSub>
                      </m:e>
                    </m:d>
                    <m:r>
                      <a:rPr lang="en-US" sz="2400" b="0" i="0" smtClean="0">
                        <a:solidFill>
                          <a:schemeClr val="bg2">
                            <a:lumMod val="50000"/>
                          </a:schemeClr>
                        </a:solidFill>
                        <a:latin typeface="Cambria Math" panose="02040503050406030204" pitchFamily="18" charset="0"/>
                      </a:rPr>
                      <m:t>:</m:t>
                    </m:r>
                  </m:oMath>
                </a14:m>
                <a:endParaRPr lang="en-US" sz="2400" dirty="0">
                  <a:solidFill>
                    <a:schemeClr val="bg2">
                      <a:lumMod val="50000"/>
                    </a:schemeClr>
                  </a:solidFill>
                </a:endParaRPr>
              </a:p>
            </p:txBody>
          </p:sp>
        </mc:Choice>
        <mc:Fallback xmlns="">
          <p:sp>
            <p:nvSpPr>
              <p:cNvPr id="16" name="TextBox 15">
                <a:extLst>
                  <a:ext uri="{FF2B5EF4-FFF2-40B4-BE49-F238E27FC236}">
                    <a16:creationId xmlns:a16="http://schemas.microsoft.com/office/drawing/2014/main" id="{1EF56BC0-F592-A4E7-5410-D58341B62150}"/>
                  </a:ext>
                </a:extLst>
              </p:cNvPr>
              <p:cNvSpPr txBox="1">
                <a:spLocks noRot="1" noChangeAspect="1" noMove="1" noResize="1" noEditPoints="1" noAdjustHandles="1" noChangeArrowheads="1" noChangeShapeType="1" noTextEdit="1"/>
              </p:cNvSpPr>
              <p:nvPr/>
            </p:nvSpPr>
            <p:spPr>
              <a:xfrm>
                <a:off x="867103" y="3510480"/>
                <a:ext cx="5379550" cy="513987"/>
              </a:xfrm>
              <a:prstGeom prst="rect">
                <a:avLst/>
              </a:prstGeom>
              <a:blipFill>
                <a:blip r:embed="rId9"/>
                <a:stretch>
                  <a:fillRect l="-1699"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550CAB5-2AA3-4B05-596A-7493B847D114}"/>
                  </a:ext>
                </a:extLst>
              </p:cNvPr>
              <p:cNvSpPr txBox="1"/>
              <p:nvPr/>
            </p:nvSpPr>
            <p:spPr>
              <a:xfrm>
                <a:off x="1886650" y="4745101"/>
                <a:ext cx="9680727" cy="487569"/>
              </a:xfrm>
              <a:prstGeom prst="rect">
                <a:avLst/>
              </a:prstGeom>
              <a:noFill/>
            </p:spPr>
            <p:txBody>
              <a:bodyPr wrap="none" rtlCol="0">
                <a:spAutoFit/>
              </a:bodyPr>
              <a:lstStyle/>
              <a:p>
                <a:r>
                  <a:rPr lang="en-US" sz="2400" dirty="0"/>
                  <a:t>1) If </a:t>
                </a:r>
                <a14:m>
                  <m:oMath xmlns:m="http://schemas.openxmlformats.org/officeDocument/2006/math">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𝑟</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𝑐</m:t>
                        </m:r>
                      </m:sup>
                    </m:sSubSup>
                    <m:r>
                      <a:rPr lang="en-US" sz="2400" b="0" i="1" smtClean="0">
                        <a:latin typeface="Cambria Math" panose="02040503050406030204" pitchFamily="18" charset="0"/>
                      </a:rPr>
                      <m:t>)</m:t>
                    </m:r>
                  </m:oMath>
                </a14:m>
                <a:r>
                  <a:rPr lang="en-US" sz="2400" dirty="0"/>
                  <a:t> are the same for both </a:t>
                </a:r>
                <a14:m>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r>
                          <m:rPr>
                            <m:sty m:val="p"/>
                          </m:rPr>
                          <a:rPr lang="en-US" sz="2400" i="0" smtClean="0">
                            <a:latin typeface="Cambria Math" panose="02040503050406030204" pitchFamily="18" charset="0"/>
                          </a:rPr>
                          <m:t>s</m:t>
                        </m:r>
                        <m:r>
                          <m:rPr>
                            <m:sty m:val="p"/>
                          </m:rPr>
                          <a:rPr lang="en-US" sz="2400" b="0" i="0" smtClean="0">
                            <a:latin typeface="Cambria Math" panose="02040503050406030204" pitchFamily="18" charset="0"/>
                          </a:rPr>
                          <m:t>td</m:t>
                        </m:r>
                      </m:sub>
                    </m:sSub>
                  </m:oMath>
                </a14:m>
                <a:r>
                  <a:rPr lang="en-US" sz="2400" dirty="0"/>
                  <a:t>, the map is Poisson;</a:t>
                </a:r>
              </a:p>
            </p:txBody>
          </p:sp>
        </mc:Choice>
        <mc:Fallback xmlns="">
          <p:sp>
            <p:nvSpPr>
              <p:cNvPr id="17" name="TextBox 16">
                <a:extLst>
                  <a:ext uri="{FF2B5EF4-FFF2-40B4-BE49-F238E27FC236}">
                    <a16:creationId xmlns:a16="http://schemas.microsoft.com/office/drawing/2014/main" id="{2550CAB5-2AA3-4B05-596A-7493B847D114}"/>
                  </a:ext>
                </a:extLst>
              </p:cNvPr>
              <p:cNvSpPr txBox="1">
                <a:spLocks noRot="1" noChangeAspect="1" noMove="1" noResize="1" noEditPoints="1" noAdjustHandles="1" noChangeArrowheads="1" noChangeShapeType="1" noTextEdit="1"/>
              </p:cNvSpPr>
              <p:nvPr/>
            </p:nvSpPr>
            <p:spPr>
              <a:xfrm>
                <a:off x="1886650" y="4745101"/>
                <a:ext cx="9680727" cy="487569"/>
              </a:xfrm>
              <a:prstGeom prst="rect">
                <a:avLst/>
              </a:prstGeom>
              <a:blipFill>
                <a:blip r:embed="rId10"/>
                <a:stretch>
                  <a:fillRect l="-944" t="-8750" r="-818" b="-2375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C5796EE-DAF8-9EC4-F51A-1F3B1FF65C25}"/>
              </a:ext>
            </a:extLst>
          </p:cNvPr>
          <p:cNvSpPr txBox="1"/>
          <p:nvPr/>
        </p:nvSpPr>
        <p:spPr>
          <a:xfrm>
            <a:off x="867103" y="4285372"/>
            <a:ext cx="1392497" cy="461665"/>
          </a:xfrm>
          <a:prstGeom prst="rect">
            <a:avLst/>
          </a:prstGeom>
          <a:noFill/>
        </p:spPr>
        <p:txBody>
          <a:bodyPr wrap="none" rtlCol="0">
            <a:spAutoFit/>
          </a:bodyPr>
          <a:lstStyle/>
          <a:p>
            <a:r>
              <a:rPr lang="en-US" sz="2400" dirty="0">
                <a:solidFill>
                  <a:schemeClr val="bg2">
                    <a:lumMod val="50000"/>
                  </a:schemeClr>
                </a:solidFill>
              </a:rPr>
              <a:t>Theorem.</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157E3C-DD5A-C450-2283-BC38ED0F9E85}"/>
                  </a:ext>
                </a:extLst>
              </p:cNvPr>
              <p:cNvSpPr txBox="1"/>
              <p:nvPr/>
            </p:nvSpPr>
            <p:spPr>
              <a:xfrm>
                <a:off x="1886650" y="5254717"/>
                <a:ext cx="6666312" cy="461665"/>
              </a:xfrm>
              <a:prstGeom prst="rect">
                <a:avLst/>
              </a:prstGeom>
              <a:noFill/>
            </p:spPr>
            <p:txBody>
              <a:bodyPr wrap="none" rtlCol="0">
                <a:spAutoFit/>
              </a:bodyPr>
              <a:lstStyle/>
              <a:p>
                <a:r>
                  <a:rPr lang="en-US" sz="2400" dirty="0"/>
                  <a:t>2)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𝒰</m:t>
                        </m:r>
                      </m:e>
                      <m:sup>
                        <m:r>
                          <a:rPr lang="en-US" sz="2400" b="0" i="1" smtClean="0">
                            <a:latin typeface="Cambria Math" panose="02040503050406030204" pitchFamily="18" charset="0"/>
                          </a:rPr>
                          <m:t>−1</m:t>
                        </m:r>
                      </m:sup>
                    </m:sSup>
                  </m:oMath>
                </a14:m>
                <a:r>
                  <a:rPr lang="en-US" sz="2400" dirty="0"/>
                  <a:t> is rational if and only if </a:t>
                </a: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𝑟</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oMath>
                </a14:m>
                <a:r>
                  <a:rPr lang="en-US" sz="2400" dirty="0"/>
                  <a:t> is </a:t>
                </a:r>
                <a:r>
                  <a:rPr lang="en-US" sz="2400" i="1" dirty="0">
                    <a:solidFill>
                      <a:schemeClr val="bg2">
                        <a:lumMod val="50000"/>
                      </a:schemeClr>
                    </a:solidFill>
                  </a:rPr>
                  <a:t>aperiodic</a:t>
                </a:r>
                <a:r>
                  <a:rPr lang="en-US" sz="2400" i="1" dirty="0"/>
                  <a:t>.</a:t>
                </a:r>
                <a:endParaRPr lang="en-US" sz="2400" dirty="0"/>
              </a:p>
            </p:txBody>
          </p:sp>
        </mc:Choice>
        <mc:Fallback xmlns="">
          <p:sp>
            <p:nvSpPr>
              <p:cNvPr id="19" name="TextBox 18">
                <a:extLst>
                  <a:ext uri="{FF2B5EF4-FFF2-40B4-BE49-F238E27FC236}">
                    <a16:creationId xmlns:a16="http://schemas.microsoft.com/office/drawing/2014/main" id="{CF157E3C-DD5A-C450-2283-BC38ED0F9E85}"/>
                  </a:ext>
                </a:extLst>
              </p:cNvPr>
              <p:cNvSpPr txBox="1">
                <a:spLocks noRot="1" noChangeAspect="1" noMove="1" noResize="1" noEditPoints="1" noAdjustHandles="1" noChangeArrowheads="1" noChangeShapeType="1" noTextEdit="1"/>
              </p:cNvSpPr>
              <p:nvPr/>
            </p:nvSpPr>
            <p:spPr>
              <a:xfrm>
                <a:off x="1886650" y="5254717"/>
                <a:ext cx="6666312" cy="461665"/>
              </a:xfrm>
              <a:prstGeom prst="rect">
                <a:avLst/>
              </a:prstGeom>
              <a:blipFill>
                <a:blip r:embed="rId11"/>
                <a:stretch>
                  <a:fillRect l="-1371" t="-10526" r="-548" b="-28947"/>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101594A0-3D51-C3C4-1D1B-2F94A5E4FD93}"/>
              </a:ext>
            </a:extLst>
          </p:cNvPr>
          <p:cNvGrpSpPr/>
          <p:nvPr/>
        </p:nvGrpSpPr>
        <p:grpSpPr>
          <a:xfrm>
            <a:off x="7855162" y="5658340"/>
            <a:ext cx="3576748" cy="405496"/>
            <a:chOff x="7692125" y="5681759"/>
            <a:chExt cx="3576748" cy="405496"/>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47BB70-0B4D-08FE-ECC8-BD292C19D98E}"/>
                    </a:ext>
                  </a:extLst>
                </p:cNvPr>
                <p:cNvSpPr txBox="1"/>
                <p:nvPr/>
              </p:nvSpPr>
              <p:spPr>
                <a:xfrm>
                  <a:off x="7692125" y="5681759"/>
                  <a:ext cx="3576748" cy="405496"/>
                </a:xfrm>
                <a:prstGeom prst="rect">
                  <a:avLst/>
                </a:prstGeom>
                <a:noFill/>
              </p:spPr>
              <p:txBody>
                <a:bodyPr wrap="none" rtlCol="0">
                  <a:spAutoFit/>
                </a:bodyPr>
                <a:lstStyle/>
                <a:p>
                  <a:pPr algn="l"/>
                  <a:r>
                    <a:rPr lang="en-US" sz="2000" dirty="0">
                      <a:solidFill>
                        <a:schemeClr val="tx1">
                          <a:lumMod val="50000"/>
                          <a:lumOff val="50000"/>
                        </a:schemeClr>
                      </a:solidFill>
                    </a:rPr>
                    <a:t>(that is,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𝛾</m:t>
                          </m:r>
                        </m:e>
                        <m:sub>
                          <m:r>
                            <a:rPr lang="en-US" sz="2000" b="0" i="1" smtClean="0">
                              <a:solidFill>
                                <a:schemeClr val="tx1">
                                  <a:lumMod val="50000"/>
                                  <a:lumOff val="50000"/>
                                </a:schemeClr>
                              </a:solidFill>
                              <a:latin typeface="Cambria Math" panose="02040503050406030204" pitchFamily="18" charset="0"/>
                            </a:rPr>
                            <m:t>𝑟</m:t>
                          </m:r>
                        </m:sub>
                      </m:sSub>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𝑤</m:t>
                          </m:r>
                        </m:e>
                        <m:sub>
                          <m:r>
                            <a:rPr lang="en-US" sz="2000" b="0" i="1" smtClean="0">
                              <a:solidFill>
                                <a:schemeClr val="tx1">
                                  <a:lumMod val="50000"/>
                                  <a:lumOff val="50000"/>
                                </a:schemeClr>
                              </a:solidFill>
                              <a:latin typeface="Cambria Math" panose="02040503050406030204" pitchFamily="18" charset="0"/>
                            </a:rPr>
                            <m:t>0</m:t>
                          </m:r>
                        </m:sub>
                      </m:sSub>
                      <m:sSubSup>
                        <m:sSubSupPr>
                          <m:ctrlPr>
                            <a:rPr lang="en-US" sz="2000" b="0" i="1" smtClean="0">
                              <a:solidFill>
                                <a:schemeClr val="tx1">
                                  <a:lumMod val="50000"/>
                                  <a:lumOff val="50000"/>
                                </a:schemeClr>
                              </a:solidFill>
                              <a:latin typeface="Cambria Math" panose="02040503050406030204" pitchFamily="18" charset="0"/>
                            </a:rPr>
                          </m:ctrlPr>
                        </m:sSubSupPr>
                        <m:e>
                          <m:r>
                            <a:rPr lang="en-US" sz="2000" b="0" i="1" smtClean="0">
                              <a:solidFill>
                                <a:schemeClr val="tx1">
                                  <a:lumMod val="50000"/>
                                  <a:lumOff val="50000"/>
                                </a:schemeClr>
                              </a:solidFill>
                              <a:latin typeface="Cambria Math" panose="02040503050406030204" pitchFamily="18" charset="0"/>
                            </a:rPr>
                            <m:t>𝛾</m:t>
                          </m:r>
                        </m:e>
                        <m:sub>
                          <m:r>
                            <a:rPr lang="en-US" sz="2000" b="0" i="1" smtClean="0">
                              <a:solidFill>
                                <a:schemeClr val="tx1">
                                  <a:lumMod val="50000"/>
                                  <a:lumOff val="50000"/>
                                </a:schemeClr>
                              </a:solidFill>
                              <a:latin typeface="Cambria Math" panose="02040503050406030204" pitchFamily="18" charset="0"/>
                            </a:rPr>
                            <m:t>𝑐</m:t>
                          </m:r>
                        </m:sub>
                        <m:sup>
                          <m:r>
                            <a:rPr lang="en-US" sz="2000" b="0" i="1" smtClean="0">
                              <a:solidFill>
                                <a:schemeClr val="tx1">
                                  <a:lumMod val="50000"/>
                                  <a:lumOff val="50000"/>
                                </a:schemeClr>
                              </a:solidFill>
                              <a:latin typeface="Cambria Math" panose="02040503050406030204" pitchFamily="18" charset="0"/>
                            </a:rPr>
                            <m:t>∗</m:t>
                          </m:r>
                        </m:sup>
                      </m:sSubSup>
                      <m:sSubSup>
                        <m:sSubSupPr>
                          <m:ctrlPr>
                            <a:rPr lang="en-US" sz="2000" b="0" i="1" smtClean="0">
                              <a:solidFill>
                                <a:schemeClr val="tx1">
                                  <a:lumMod val="50000"/>
                                  <a:lumOff val="50000"/>
                                </a:schemeClr>
                              </a:solidFill>
                              <a:latin typeface="Cambria Math" panose="02040503050406030204" pitchFamily="18" charset="0"/>
                            </a:rPr>
                          </m:ctrlPr>
                        </m:sSubSupPr>
                        <m:e>
                          <m:r>
                            <a:rPr lang="en-US" sz="2000" b="0" i="1" smtClean="0">
                              <a:solidFill>
                                <a:schemeClr val="tx1">
                                  <a:lumMod val="50000"/>
                                  <a:lumOff val="50000"/>
                                </a:schemeClr>
                              </a:solidFill>
                              <a:latin typeface="Cambria Math" panose="02040503050406030204" pitchFamily="18" charset="0"/>
                            </a:rPr>
                            <m:t>𝑤</m:t>
                          </m:r>
                        </m:e>
                        <m:sub>
                          <m:r>
                            <a:rPr lang="en-US" sz="2000" b="0" i="1" smtClean="0">
                              <a:solidFill>
                                <a:schemeClr val="tx1">
                                  <a:lumMod val="50000"/>
                                  <a:lumOff val="50000"/>
                                </a:schemeClr>
                              </a:solidFill>
                              <a:latin typeface="Cambria Math" panose="02040503050406030204" pitchFamily="18" charset="0"/>
                            </a:rPr>
                            <m:t>0</m:t>
                          </m:r>
                        </m:sub>
                        <m:sup>
                          <m:r>
                            <a:rPr lang="en-US" sz="2000" b="0" i="1" smtClean="0">
                              <a:solidFill>
                                <a:schemeClr val="tx1">
                                  <a:lumMod val="50000"/>
                                  <a:lumOff val="50000"/>
                                </a:schemeClr>
                              </a:solidFill>
                              <a:latin typeface="Cambria Math" panose="02040503050406030204" pitchFamily="18" charset="0"/>
                            </a:rPr>
                            <m:t>−1</m:t>
                          </m:r>
                        </m:sup>
                      </m:sSubSup>
                    </m:oMath>
                  </a14:m>
                  <a:r>
                    <a:rPr lang="en-US" sz="2000" dirty="0">
                      <a:solidFill>
                        <a:schemeClr val="tx1">
                          <a:lumMod val="50000"/>
                          <a:lumOff val="50000"/>
                        </a:schemeClr>
                      </a:solidFill>
                    </a:rPr>
                    <a:t> is nilpotent)</a:t>
                  </a:r>
                </a:p>
              </p:txBody>
            </p:sp>
          </mc:Choice>
          <mc:Fallback xmlns="">
            <p:sp>
              <p:nvSpPr>
                <p:cNvPr id="20" name="TextBox 19">
                  <a:extLst>
                    <a:ext uri="{FF2B5EF4-FFF2-40B4-BE49-F238E27FC236}">
                      <a16:creationId xmlns:a16="http://schemas.microsoft.com/office/drawing/2014/main" id="{7B47BB70-0B4D-08FE-ECC8-BD292C19D98E}"/>
                    </a:ext>
                  </a:extLst>
                </p:cNvPr>
                <p:cNvSpPr txBox="1">
                  <a:spLocks noRot="1" noChangeAspect="1" noMove="1" noResize="1" noEditPoints="1" noAdjustHandles="1" noChangeArrowheads="1" noChangeShapeType="1" noTextEdit="1"/>
                </p:cNvSpPr>
                <p:nvPr/>
              </p:nvSpPr>
              <p:spPr>
                <a:xfrm>
                  <a:off x="7692125" y="5681759"/>
                  <a:ext cx="3576748" cy="405496"/>
                </a:xfrm>
                <a:prstGeom prst="rect">
                  <a:avLst/>
                </a:prstGeom>
                <a:blipFill>
                  <a:blip r:embed="rId12"/>
                  <a:stretch>
                    <a:fillRect l="-1877" t="-5970" r="-1195" b="-25373"/>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8A169E0A-A0B9-D342-4968-88DF4A756C3A}"/>
                </a:ext>
              </a:extLst>
            </p:cNvPr>
            <p:cNvCxnSpPr>
              <a:cxnSpLocks/>
            </p:cNvCxnSpPr>
            <p:nvPr/>
          </p:nvCxnSpPr>
          <p:spPr>
            <a:xfrm flipV="1">
              <a:off x="7692125" y="5681759"/>
              <a:ext cx="0" cy="405496"/>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A6BFE5C-294B-AF5B-8FFE-A80788485988}"/>
                </a:ext>
              </a:extLst>
            </p:cNvPr>
            <p:cNvCxnSpPr/>
            <p:nvPr/>
          </p:nvCxnSpPr>
          <p:spPr>
            <a:xfrm>
              <a:off x="7692125" y="6087255"/>
              <a:ext cx="499375"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EE5882-0C16-6CB1-278F-0D219BD90C0D}"/>
                  </a:ext>
                </a:extLst>
              </p:cNvPr>
              <p:cNvSpPr txBox="1"/>
              <p:nvPr/>
            </p:nvSpPr>
            <p:spPr>
              <a:xfrm>
                <a:off x="945783" y="6051410"/>
                <a:ext cx="9095448" cy="707886"/>
              </a:xfrm>
              <a:prstGeom prst="rect">
                <a:avLst/>
              </a:prstGeom>
              <a:noFill/>
            </p:spPr>
            <p:txBody>
              <a:bodyPr wrap="square" rtlCol="0">
                <a:spAutoFit/>
              </a:bodyPr>
              <a:lstStyle/>
              <a:p>
                <a:pPr algn="l"/>
                <a:r>
                  <a:rPr lang="en-US" sz="2000" dirty="0">
                    <a:solidFill>
                      <a:schemeClr val="tx1">
                        <a:lumMod val="50000"/>
                        <a:lumOff val="50000"/>
                      </a:schemeClr>
                    </a:solidFill>
                  </a:rPr>
                  <a:t>(Gekhtman-Shapiro-Vainshtein described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𝒰</m:t>
                    </m:r>
                  </m:oMath>
                </a14:m>
                <a:r>
                  <a:rPr lang="en-US" sz="2000" dirty="0">
                    <a:solidFill>
                      <a:schemeClr val="tx1">
                        <a:lumMod val="50000"/>
                        <a:lumOff val="50000"/>
                      </a:schemeClr>
                    </a:solidFill>
                  </a:rPr>
                  <a:t> via Berenstein-Fomin-Zelevinsky parameters in their paper (2023); I found later that there is a closed formula)</a:t>
                </a:r>
              </a:p>
            </p:txBody>
          </p:sp>
        </mc:Choice>
        <mc:Fallback xmlns="">
          <p:sp>
            <p:nvSpPr>
              <p:cNvPr id="26" name="TextBox 25">
                <a:extLst>
                  <a:ext uri="{FF2B5EF4-FFF2-40B4-BE49-F238E27FC236}">
                    <a16:creationId xmlns:a16="http://schemas.microsoft.com/office/drawing/2014/main" id="{95EE5882-0C16-6CB1-278F-0D219BD90C0D}"/>
                  </a:ext>
                </a:extLst>
              </p:cNvPr>
              <p:cNvSpPr txBox="1">
                <a:spLocks noRot="1" noChangeAspect="1" noMove="1" noResize="1" noEditPoints="1" noAdjustHandles="1" noChangeArrowheads="1" noChangeShapeType="1" noTextEdit="1"/>
              </p:cNvSpPr>
              <p:nvPr/>
            </p:nvSpPr>
            <p:spPr>
              <a:xfrm>
                <a:off x="945783" y="6051410"/>
                <a:ext cx="9095448" cy="707886"/>
              </a:xfrm>
              <a:prstGeom prst="rect">
                <a:avLst/>
              </a:prstGeom>
              <a:blipFill>
                <a:blip r:embed="rId13"/>
                <a:stretch>
                  <a:fillRect l="-670" t="-5172" b="-14655"/>
                </a:stretch>
              </a:blipFill>
            </p:spPr>
            <p:txBody>
              <a:bodyPr/>
              <a:lstStyle/>
              <a:p>
                <a:r>
                  <a:rPr lang="en-US">
                    <a:noFill/>
                  </a:rPr>
                  <a:t> </a:t>
                </a:r>
              </a:p>
            </p:txBody>
          </p:sp>
        </mc:Fallback>
      </mc:AlternateContent>
    </p:spTree>
    <p:extLst>
      <p:ext uri="{BB962C8B-B14F-4D97-AF65-F5344CB8AC3E}">
        <p14:creationId xmlns:p14="http://schemas.microsoft.com/office/powerpoint/2010/main" val="407599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125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200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P spid="11" grpId="0"/>
      <p:bldP spid="14" grpId="0"/>
      <p:bldP spid="15" grpId="0"/>
      <p:bldP spid="16" grpId="0"/>
      <p:bldP spid="17" grpId="0"/>
      <p:bldP spid="18" grpId="0"/>
      <p:bldP spid="19"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B58F7CB7-9D2A-3143-411C-652A0AD31E72}"/>
                  </a:ext>
                </a:extLst>
              </p:cNvPr>
              <p:cNvSpPr>
                <a:spLocks noGrp="1"/>
              </p:cNvSpPr>
              <p:nvPr>
                <p:ph type="title"/>
              </p:nvPr>
            </p:nvSpPr>
            <p:spPr>
              <a:xfrm>
                <a:off x="696310" y="223236"/>
                <a:ext cx="10505090" cy="722696"/>
              </a:xfrm>
            </p:spPr>
            <p:txBody>
              <a:bodyPr>
                <a:normAutofit/>
              </a:bodyPr>
              <a:lstStyle/>
              <a:p>
                <a:r>
                  <a:rPr lang="en-US" sz="4000" dirty="0"/>
                  <a:t>An explicit example in </a:t>
                </a:r>
                <a14:m>
                  <m:oMath xmlns:m="http://schemas.openxmlformats.org/officeDocument/2006/math">
                    <m:r>
                      <m:rPr>
                        <m:sty m:val="p"/>
                      </m:rPr>
                      <a:rPr lang="en-US" sz="4000" b="0" i="0" smtClean="0">
                        <a:latin typeface="Cambria Math" panose="02040503050406030204" pitchFamily="18" charset="0"/>
                      </a:rPr>
                      <m:t>G</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L</m:t>
                        </m:r>
                      </m:e>
                      <m:sub>
                        <m:r>
                          <a:rPr lang="en-US" sz="4000" b="0" i="1" smtClean="0">
                            <a:latin typeface="Cambria Math" panose="02040503050406030204" pitchFamily="18" charset="0"/>
                          </a:rPr>
                          <m:t>3</m:t>
                        </m:r>
                      </m:sub>
                    </m:sSub>
                  </m:oMath>
                </a14:m>
                <a:endParaRPr lang="en-US" sz="4000" dirty="0"/>
              </a:p>
            </p:txBody>
          </p:sp>
        </mc:Choice>
        <mc:Fallback xmlns="">
          <p:sp>
            <p:nvSpPr>
              <p:cNvPr id="4" name="Title 1">
                <a:extLst>
                  <a:ext uri="{FF2B5EF4-FFF2-40B4-BE49-F238E27FC236}">
                    <a16:creationId xmlns:a16="http://schemas.microsoft.com/office/drawing/2014/main" id="{B58F7CB7-9D2A-3143-411C-652A0AD31E72}"/>
                  </a:ext>
                </a:extLst>
              </p:cNvPr>
              <p:cNvSpPr>
                <a:spLocks noGrp="1" noRot="1" noChangeAspect="1" noMove="1" noResize="1" noEditPoints="1" noAdjustHandles="1" noChangeArrowheads="1" noChangeShapeType="1" noTextEdit="1"/>
              </p:cNvSpPr>
              <p:nvPr>
                <p:ph type="title"/>
              </p:nvPr>
            </p:nvSpPr>
            <p:spPr>
              <a:xfrm>
                <a:off x="696310" y="223236"/>
                <a:ext cx="10505090" cy="722696"/>
              </a:xfrm>
              <a:blipFill>
                <a:blip r:embed="rId2"/>
                <a:stretch>
                  <a:fillRect l="-2030" t="-18644" b="-30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28CF2E-B294-C11B-FCB9-804D48976AEB}"/>
                  </a:ext>
                </a:extLst>
              </p:cNvPr>
              <p:cNvGraphicFramePr>
                <a:graphicFrameLocks noGrp="1"/>
              </p:cNvGraphicFramePr>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5" name="Table 4">
                <a:extLst>
                  <a:ext uri="{FF2B5EF4-FFF2-40B4-BE49-F238E27FC236}">
                    <a16:creationId xmlns:a16="http://schemas.microsoft.com/office/drawing/2014/main" id="{2528CF2E-B294-C11B-FCB9-804D48976AEB}"/>
                  </a:ext>
                </a:extLst>
              </p:cNvPr>
              <p:cNvGraphicFramePr>
                <a:graphicFrameLocks noGrp="1"/>
              </p:cNvGraphicFramePr>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3B9E7011-574E-02EE-93C7-69205BF59C38}"/>
                  </a:ext>
                </a:extLst>
              </p:cNvPr>
              <p:cNvGraphicFramePr>
                <a:graphicFrameLocks noGrp="1"/>
              </p:cNvGraphicFramePr>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6" name="Table 5">
                <a:extLst>
                  <a:ext uri="{FF2B5EF4-FFF2-40B4-BE49-F238E27FC236}">
                    <a16:creationId xmlns:a16="http://schemas.microsoft.com/office/drawing/2014/main" id="{3B9E7011-574E-02EE-93C7-69205BF59C38}"/>
                  </a:ext>
                </a:extLst>
              </p:cNvPr>
              <p:cNvGraphicFramePr>
                <a:graphicFrameLocks noGrp="1"/>
              </p:cNvGraphicFramePr>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370" r="-101370" b="-1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370" r="-1370" b="-115686"/>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370" t="-100000" r="-101370" b="-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370" t="-100000" r="-1370" b="-15686"/>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334261B7-00A8-5CC2-3063-B0B656089787}"/>
                  </a:ext>
                </a:extLst>
              </p:cNvPr>
              <p:cNvGraphicFramePr>
                <a:graphicFrameLocks noGrp="1"/>
              </p:cNvGraphicFramePr>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7" name="Table 6">
                <a:extLst>
                  <a:ext uri="{FF2B5EF4-FFF2-40B4-BE49-F238E27FC236}">
                    <a16:creationId xmlns:a16="http://schemas.microsoft.com/office/drawing/2014/main" id="{334261B7-00A8-5CC2-3063-B0B656089787}"/>
                  </a:ext>
                </a:extLst>
              </p:cNvPr>
              <p:cNvGraphicFramePr>
                <a:graphicFrameLocks noGrp="1"/>
              </p:cNvGraphicFramePr>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grpSp>
        <p:nvGrpSpPr>
          <p:cNvPr id="8" name="Group 7">
            <a:extLst>
              <a:ext uri="{FF2B5EF4-FFF2-40B4-BE49-F238E27FC236}">
                <a16:creationId xmlns:a16="http://schemas.microsoft.com/office/drawing/2014/main" id="{9BCB7B7C-D41D-A51B-995C-0362D82209BE}"/>
              </a:ext>
            </a:extLst>
          </p:cNvPr>
          <p:cNvGrpSpPr/>
          <p:nvPr/>
        </p:nvGrpSpPr>
        <p:grpSpPr>
          <a:xfrm>
            <a:off x="1036083" y="1635168"/>
            <a:ext cx="3358244" cy="2939391"/>
            <a:chOff x="1167704" y="1146378"/>
            <a:chExt cx="3358244" cy="2939391"/>
          </a:xfrm>
        </p:grpSpPr>
        <p:grpSp>
          <p:nvGrpSpPr>
            <p:cNvPr id="9" name="Group 8">
              <a:extLst>
                <a:ext uri="{FF2B5EF4-FFF2-40B4-BE49-F238E27FC236}">
                  <a16:creationId xmlns:a16="http://schemas.microsoft.com/office/drawing/2014/main" id="{95A5F47E-5B96-07A5-37C9-C2FE853DC9C1}"/>
                </a:ext>
              </a:extLst>
            </p:cNvPr>
            <p:cNvGrpSpPr/>
            <p:nvPr/>
          </p:nvGrpSpPr>
          <p:grpSpPr>
            <a:xfrm>
              <a:off x="1628575" y="1498995"/>
              <a:ext cx="2456481" cy="1843675"/>
              <a:chOff x="1338058" y="2005978"/>
              <a:chExt cx="2456481" cy="1843675"/>
            </a:xfrm>
          </p:grpSpPr>
          <p:sp>
            <p:nvSpPr>
              <p:cNvPr id="18" name="Oval 17">
                <a:extLst>
                  <a:ext uri="{FF2B5EF4-FFF2-40B4-BE49-F238E27FC236}">
                    <a16:creationId xmlns:a16="http://schemas.microsoft.com/office/drawing/2014/main" id="{9B53FA00-B2CE-1D2C-E758-3512F38C1ADE}"/>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 name="Oval 18">
                <a:extLst>
                  <a:ext uri="{FF2B5EF4-FFF2-40B4-BE49-F238E27FC236}">
                    <a16:creationId xmlns:a16="http://schemas.microsoft.com/office/drawing/2014/main" id="{6C8246B2-A718-5F76-CEDC-E156DFEEE19D}"/>
                  </a:ext>
                </a:extLst>
              </p:cNvPr>
              <p:cNvSpPr/>
              <p:nvPr/>
            </p:nvSpPr>
            <p:spPr>
              <a:xfrm>
                <a:off x="3497270" y="277222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6833298-B398-1733-3363-8C96503B64D8}"/>
                  </a:ext>
                </a:extLst>
              </p:cNvPr>
              <p:cNvCxnSpPr>
                <a:cxnSpLocks/>
                <a:stCxn id="19" idx="2"/>
                <a:endCxn id="18" idx="6"/>
              </p:cNvCxnSpPr>
              <p:nvPr/>
            </p:nvCxnSpPr>
            <p:spPr>
              <a:xfrm flipH="1" flipV="1">
                <a:off x="2692075" y="2907794"/>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3A7A2D8E-EA35-0B5B-40FB-6A7C3D220182}"/>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86A1748-0BDC-E392-C3E9-D71918DA3F18}"/>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E80705D-FC68-AFF1-6E49-7E432587FFFD}"/>
                  </a:ext>
                </a:extLst>
              </p:cNvPr>
              <p:cNvCxnSpPr>
                <a:cxnSpLocks/>
                <a:stCxn id="22" idx="2"/>
                <a:endCxn id="21"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CC39DE1-4C0A-8004-483F-354E248665AA}"/>
                  </a:ext>
                </a:extLst>
              </p:cNvPr>
              <p:cNvCxnSpPr>
                <a:stCxn id="22" idx="0"/>
                <a:endCxn id="19" idx="4"/>
              </p:cNvCxnSpPr>
              <p:nvPr/>
            </p:nvCxnSpPr>
            <p:spPr>
              <a:xfrm flipH="1" flipV="1">
                <a:off x="3644133" y="3048667"/>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9425FEF-59BF-FE33-CE7C-CDFE957E10B2}"/>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34412BD-70E8-06B3-0312-7BCB72F4ED01}"/>
                  </a:ext>
                </a:extLst>
              </p:cNvPr>
              <p:cNvCxnSpPr/>
              <p:nvPr/>
            </p:nvCxnSpPr>
            <p:spPr>
              <a:xfrm flipH="1" flipV="1">
                <a:off x="2544885" y="2256186"/>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2FD971-03B4-54DF-0376-C44BC18E6FC0}"/>
                  </a:ext>
                </a:extLst>
              </p:cNvPr>
              <p:cNvCxnSpPr/>
              <p:nvPr/>
            </p:nvCxnSpPr>
            <p:spPr>
              <a:xfrm flipH="1" flipV="1">
                <a:off x="3642165" y="2267984"/>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5F3FC18-DE9B-6D94-188A-FA1870BFD129}"/>
                  </a:ext>
                </a:extLst>
              </p:cNvPr>
              <p:cNvCxnSpPr>
                <a:cxnSpLocks/>
              </p:cNvCxnSpPr>
              <p:nvPr/>
            </p:nvCxnSpPr>
            <p:spPr>
              <a:xfrm flipH="1" flipV="1">
                <a:off x="1593812" y="2900912"/>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5CC35A8-4CC5-B082-5638-01F60DC08396}"/>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BB1F83EA-F584-9F50-527A-CAF54113073E}"/>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A760DF4-D14F-AD76-9A64-3B5EC9609AB3}"/>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01014EC-7E60-EC53-4A67-80FCEB0C3BB8}"/>
                  </a:ext>
                </a:extLst>
              </p:cNvPr>
              <p:cNvSpPr/>
              <p:nvPr/>
            </p:nvSpPr>
            <p:spPr>
              <a:xfrm>
                <a:off x="2423652"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57E6E0E-2967-2873-4362-A6690A2C9F68}"/>
                  </a:ext>
                </a:extLst>
              </p:cNvPr>
              <p:cNvSpPr/>
              <p:nvPr/>
            </p:nvSpPr>
            <p:spPr>
              <a:xfrm>
                <a:off x="3509131"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656C6A-A542-9A39-7694-82DC7248C3AE}"/>
                  </a:ext>
                </a:extLst>
              </p:cNvPr>
              <p:cNvSpPr/>
              <p:nvPr/>
            </p:nvSpPr>
            <p:spPr>
              <a:xfrm>
                <a:off x="1343845" y="202912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045ADB61-2DA0-1FD9-3F23-E28C239D1F01}"/>
                  </a:ext>
                </a:extLst>
              </p:cNvPr>
              <p:cNvCxnSpPr>
                <a:cxnSpLocks/>
              </p:cNvCxnSpPr>
              <p:nvPr/>
            </p:nvCxnSpPr>
            <p:spPr>
              <a:xfrm flipH="1" flipV="1">
                <a:off x="1620457" y="2272804"/>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291475E-02C9-634F-293D-8855793B85DA}"/>
                  </a:ext>
                </a:extLst>
              </p:cNvPr>
              <p:cNvCxnSpPr>
                <a:cxnSpLocks/>
              </p:cNvCxnSpPr>
              <p:nvPr/>
            </p:nvCxnSpPr>
            <p:spPr>
              <a:xfrm flipH="1" flipV="1">
                <a:off x="2654847" y="2999745"/>
                <a:ext cx="905404" cy="61668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470A72A-8974-6D52-5672-A6BF45BB6FF2}"/>
                  </a:ext>
                </a:extLst>
              </p:cNvPr>
              <p:cNvCxnSpPr>
                <a:cxnSpLocks/>
              </p:cNvCxnSpPr>
              <p:nvPr/>
            </p:nvCxnSpPr>
            <p:spPr>
              <a:xfrm flipH="1" flipV="1">
                <a:off x="2673752" y="2255443"/>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3DBEBCB6-BA0A-3FE1-B78A-D26A5070B386}"/>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7CFB1A1-632F-2D0B-FDE7-C0B73D71178A}"/>
                    </a:ext>
                  </a:extLst>
                </p:cNvPr>
                <p:cNvSpPr txBox="1"/>
                <p:nvPr/>
              </p:nvSpPr>
              <p:spPr>
                <a:xfrm>
                  <a:off x="1167704" y="1146378"/>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tx1">
                                    <a:lumMod val="75000"/>
                                    <a:lumOff val="25000"/>
                                  </a:schemeClr>
                                </a:solidFill>
                                <a:latin typeface="Cambria Math" panose="02040503050406030204" pitchFamily="18" charset="0"/>
                              </a:rPr>
                            </m:ctrlPr>
                          </m:funcPr>
                          <m:fName>
                            <m:r>
                              <m:rPr>
                                <m:sty m:val="p"/>
                              </m:rPr>
                              <a:rPr lang="en-US" sz="2000" b="0" i="0" smtClean="0">
                                <a:solidFill>
                                  <a:schemeClr val="tx1">
                                    <a:lumMod val="75000"/>
                                    <a:lumOff val="25000"/>
                                  </a:schemeClr>
                                </a:solidFill>
                                <a:latin typeface="Cambria Math" panose="02040503050406030204" pitchFamily="18" charset="0"/>
                              </a:rPr>
                              <m:t>det</m:t>
                            </m:r>
                          </m:fName>
                          <m:e>
                            <m:r>
                              <a:rPr lang="en-US" sz="2000" b="0" i="1" smtClean="0">
                                <a:solidFill>
                                  <a:schemeClr val="tx1">
                                    <a:lumMod val="75000"/>
                                    <a:lumOff val="25000"/>
                                  </a:schemeClr>
                                </a:solidFill>
                                <a:latin typeface="Cambria Math" panose="02040503050406030204" pitchFamily="18" charset="0"/>
                              </a:rPr>
                              <m:t>𝑋</m:t>
                            </m:r>
                          </m:e>
                        </m:func>
                      </m:oMath>
                    </m:oMathPara>
                  </a14:m>
                  <a:endParaRPr lang="en-US" sz="2000" dirty="0">
                    <a:solidFill>
                      <a:schemeClr val="tx1">
                        <a:lumMod val="75000"/>
                        <a:lumOff val="25000"/>
                      </a:schemeClr>
                    </a:solidFill>
                  </a:endParaRPr>
                </a:p>
              </p:txBody>
            </p:sp>
          </mc:Choice>
          <mc:Fallback xmlns="">
            <p:sp>
              <p:nvSpPr>
                <p:cNvPr id="7" name="TextBox 6">
                  <a:extLst>
                    <a:ext uri="{FF2B5EF4-FFF2-40B4-BE49-F238E27FC236}">
                      <a16:creationId xmlns:a16="http://schemas.microsoft.com/office/drawing/2014/main" id="{2CCEA56A-1926-4925-9045-686E599630E2}"/>
                    </a:ext>
                  </a:extLst>
                </p:cNvPr>
                <p:cNvSpPr txBox="1">
                  <a:spLocks noRot="1" noChangeAspect="1" noMove="1" noResize="1" noEditPoints="1" noAdjustHandles="1" noChangeArrowheads="1" noChangeShapeType="1" noTextEdit="1"/>
                </p:cNvSpPr>
                <p:nvPr/>
              </p:nvSpPr>
              <p:spPr>
                <a:xfrm>
                  <a:off x="1167704" y="1146378"/>
                  <a:ext cx="626133" cy="307777"/>
                </a:xfrm>
                <a:prstGeom prst="rect">
                  <a:avLst/>
                </a:prstGeom>
                <a:blipFill>
                  <a:blip r:embed="rId21"/>
                  <a:stretch>
                    <a:fillRect l="-9804" r="-8824"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DA1E162-EDEB-B7A0-B434-2A102D13FF04}"/>
                    </a:ext>
                  </a:extLst>
                </p:cNvPr>
                <p:cNvSpPr txBox="1"/>
                <p:nvPr/>
              </p:nvSpPr>
              <p:spPr>
                <a:xfrm>
                  <a:off x="4102290" y="121017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oMath>
                    </m:oMathPara>
                  </a14:m>
                  <a:endParaRPr lang="en-US" sz="2000" dirty="0">
                    <a:solidFill>
                      <a:schemeClr val="tx1">
                        <a:lumMod val="75000"/>
                        <a:lumOff val="25000"/>
                      </a:schemeClr>
                    </a:solidFill>
                  </a:endParaRPr>
                </a:p>
              </p:txBody>
            </p:sp>
          </mc:Choice>
          <mc:Fallback xmlns="">
            <p:sp>
              <p:nvSpPr>
                <p:cNvPr id="10" name="TextBox 9">
                  <a:extLst>
                    <a:ext uri="{FF2B5EF4-FFF2-40B4-BE49-F238E27FC236}">
                      <a16:creationId xmlns:a16="http://schemas.microsoft.com/office/drawing/2014/main" id="{9CBFF4D3-ED98-443C-94F0-0A80AA891C21}"/>
                    </a:ext>
                  </a:extLst>
                </p:cNvPr>
                <p:cNvSpPr txBox="1">
                  <a:spLocks noRot="1" noChangeAspect="1" noMove="1" noResize="1" noEditPoints="1" noAdjustHandles="1" noChangeArrowheads="1" noChangeShapeType="1" noTextEdit="1"/>
                </p:cNvSpPr>
                <p:nvPr/>
              </p:nvSpPr>
              <p:spPr>
                <a:xfrm>
                  <a:off x="4102290" y="1210174"/>
                  <a:ext cx="414151" cy="307777"/>
                </a:xfrm>
                <a:prstGeom prst="rect">
                  <a:avLst/>
                </a:prstGeom>
                <a:blipFill>
                  <a:blip r:embed="rId22"/>
                  <a:stretch>
                    <a:fillRect l="-8824" r="-5882"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95C55B2-D48A-E599-7D56-185026A39E1F}"/>
                    </a:ext>
                  </a:extLst>
                </p:cNvPr>
                <p:cNvSpPr txBox="1"/>
                <p:nvPr/>
              </p:nvSpPr>
              <p:spPr>
                <a:xfrm>
                  <a:off x="4105833" y="2213179"/>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oMath>
                    </m:oMathPara>
                  </a14:m>
                  <a:endParaRPr lang="en-US" sz="2000" dirty="0">
                    <a:solidFill>
                      <a:schemeClr val="tx1">
                        <a:lumMod val="75000"/>
                        <a:lumOff val="25000"/>
                      </a:schemeClr>
                    </a:solidFill>
                  </a:endParaRPr>
                </a:p>
              </p:txBody>
            </p:sp>
          </mc:Choice>
          <mc:Fallback xmlns="">
            <p:sp>
              <p:nvSpPr>
                <p:cNvPr id="11" name="TextBox 10">
                  <a:extLst>
                    <a:ext uri="{FF2B5EF4-FFF2-40B4-BE49-F238E27FC236}">
                      <a16:creationId xmlns:a16="http://schemas.microsoft.com/office/drawing/2014/main" id="{FB535882-F759-4128-BB8A-7765716FB174}"/>
                    </a:ext>
                  </a:extLst>
                </p:cNvPr>
                <p:cNvSpPr txBox="1">
                  <a:spLocks noRot="1" noChangeAspect="1" noMove="1" noResize="1" noEditPoints="1" noAdjustHandles="1" noChangeArrowheads="1" noChangeShapeType="1" noTextEdit="1"/>
                </p:cNvSpPr>
                <p:nvPr/>
              </p:nvSpPr>
              <p:spPr>
                <a:xfrm>
                  <a:off x="4105833" y="2213179"/>
                  <a:ext cx="420115" cy="307777"/>
                </a:xfrm>
                <a:prstGeom prst="rect">
                  <a:avLst/>
                </a:prstGeom>
                <a:blipFill>
                  <a:blip r:embed="rId23"/>
                  <a:stretch>
                    <a:fillRect l="-8824" r="-7353"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ED397E6-D0F7-91B4-0AD3-9842E57D853C}"/>
                    </a:ext>
                  </a:extLst>
                </p:cNvPr>
                <p:cNvSpPr txBox="1"/>
                <p:nvPr/>
              </p:nvSpPr>
              <p:spPr>
                <a:xfrm>
                  <a:off x="4066471" y="327926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12" name="TextBox 11">
                  <a:extLst>
                    <a:ext uri="{FF2B5EF4-FFF2-40B4-BE49-F238E27FC236}">
                      <a16:creationId xmlns:a16="http://schemas.microsoft.com/office/drawing/2014/main" id="{A6E1DA4E-B55D-4DA5-93C7-1AA0991795AB}"/>
                    </a:ext>
                  </a:extLst>
                </p:cNvPr>
                <p:cNvSpPr txBox="1">
                  <a:spLocks noRot="1" noChangeAspect="1" noMove="1" noResize="1" noEditPoints="1" noAdjustHandles="1" noChangeArrowheads="1" noChangeShapeType="1" noTextEdit="1"/>
                </p:cNvSpPr>
                <p:nvPr/>
              </p:nvSpPr>
              <p:spPr>
                <a:xfrm>
                  <a:off x="4066471" y="3279263"/>
                  <a:ext cx="420115" cy="307777"/>
                </a:xfrm>
                <a:prstGeom prst="rect">
                  <a:avLst/>
                </a:prstGeom>
                <a:blipFill>
                  <a:blip r:embed="rId24"/>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32B904-6DCE-3F89-0FB6-C157A7E4AB35}"/>
                    </a:ext>
                  </a:extLst>
                </p:cNvPr>
                <p:cNvSpPr txBox="1"/>
                <p:nvPr/>
              </p:nvSpPr>
              <p:spPr>
                <a:xfrm>
                  <a:off x="1412892" y="329053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oMath>
                    </m:oMathPara>
                  </a14:m>
                  <a:endParaRPr lang="en-US" sz="2000" dirty="0">
                    <a:solidFill>
                      <a:schemeClr val="tx1">
                        <a:lumMod val="75000"/>
                        <a:lumOff val="25000"/>
                      </a:schemeClr>
                    </a:solidFill>
                  </a:endParaRPr>
                </a:p>
              </p:txBody>
            </p:sp>
          </mc:Choice>
          <mc:Fallback xmlns="">
            <p:sp>
              <p:nvSpPr>
                <p:cNvPr id="13" name="TextBox 12">
                  <a:extLst>
                    <a:ext uri="{FF2B5EF4-FFF2-40B4-BE49-F238E27FC236}">
                      <a16:creationId xmlns:a16="http://schemas.microsoft.com/office/drawing/2014/main" id="{E234A9FD-20A5-41CD-9C1D-651A08228DC2}"/>
                    </a:ext>
                  </a:extLst>
                </p:cNvPr>
                <p:cNvSpPr txBox="1">
                  <a:spLocks noRot="1" noChangeAspect="1" noMove="1" noResize="1" noEditPoints="1" noAdjustHandles="1" noChangeArrowheads="1" noChangeShapeType="1" noTextEdit="1"/>
                </p:cNvSpPr>
                <p:nvPr/>
              </p:nvSpPr>
              <p:spPr>
                <a:xfrm>
                  <a:off x="1412892" y="3290533"/>
                  <a:ext cx="420115" cy="307777"/>
                </a:xfrm>
                <a:prstGeom prst="rect">
                  <a:avLst/>
                </a:prstGeom>
                <a:blipFill>
                  <a:blip r:embed="rId25"/>
                  <a:stretch>
                    <a:fillRect l="-8696" r="-579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ABDAAC-A203-1575-66BF-1AC4876C87CD}"/>
                    </a:ext>
                  </a:extLst>
                </p:cNvPr>
                <p:cNvSpPr txBox="1"/>
                <p:nvPr/>
              </p:nvSpPr>
              <p:spPr>
                <a:xfrm>
                  <a:off x="2682500" y="329680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14" name="TextBox 13">
                  <a:extLst>
                    <a:ext uri="{FF2B5EF4-FFF2-40B4-BE49-F238E27FC236}">
                      <a16:creationId xmlns:a16="http://schemas.microsoft.com/office/drawing/2014/main" id="{9A8C1A8E-E65B-4AEA-8555-CD5E44BBBC62}"/>
                    </a:ext>
                  </a:extLst>
                </p:cNvPr>
                <p:cNvSpPr txBox="1">
                  <a:spLocks noRot="1" noChangeAspect="1" noMove="1" noResize="1" noEditPoints="1" noAdjustHandles="1" noChangeArrowheads="1" noChangeShapeType="1" noTextEdit="1"/>
                </p:cNvSpPr>
                <p:nvPr/>
              </p:nvSpPr>
              <p:spPr>
                <a:xfrm>
                  <a:off x="2682500" y="3296802"/>
                  <a:ext cx="420115" cy="307777"/>
                </a:xfrm>
                <a:prstGeom prst="rect">
                  <a:avLst/>
                </a:prstGeom>
                <a:blipFill>
                  <a:blip r:embed="rId26"/>
                  <a:stretch>
                    <a:fillRect l="-7246" r="-7246" b="-16000"/>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BB9D15D4-77D6-E9A3-9CAE-0F920552B6C0}"/>
                </a:ext>
              </a:extLst>
            </p:cNvPr>
            <p:cNvSpPr/>
            <p:nvPr/>
          </p:nvSpPr>
          <p:spPr>
            <a:xfrm>
              <a:off x="2984098" y="245595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818E2E-7CE1-D8F3-C1BE-B81CA74AFB08}"/>
                    </a:ext>
                  </a:extLst>
                </p:cNvPr>
                <p:cNvSpPr txBox="1"/>
                <p:nvPr/>
              </p:nvSpPr>
              <p:spPr>
                <a:xfrm>
                  <a:off x="1919349" y="3685659"/>
                  <a:ext cx="1698734"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𝒢𝒞</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𝚪</m:t>
                            </m:r>
                          </m:e>
                          <m:sub>
                            <m:r>
                              <m:rPr>
                                <m:sty m:val="p"/>
                              </m:rPr>
                              <a:rPr lang="en-US" sz="2000" b="0" i="0" smtClean="0">
                                <a:latin typeface="Cambria Math" panose="02040503050406030204" pitchFamily="18" charset="0"/>
                              </a:rPr>
                              <m:t>std</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𝚪</m:t>
                            </m:r>
                          </m:e>
                          <m:sub>
                            <m:r>
                              <m:rPr>
                                <m:sty m:val="p"/>
                              </m:rPr>
                              <a:rPr lang="en-US" sz="2000" b="0" i="0" smtClean="0">
                                <a:latin typeface="Cambria Math" panose="02040503050406030204" pitchFamily="18" charset="0"/>
                              </a:rPr>
                              <m:t>std</m:t>
                            </m:r>
                          </m:sub>
                        </m:sSub>
                        <m:r>
                          <a:rPr lang="en-US" sz="2000" b="0" i="1" smtClean="0">
                            <a:latin typeface="Cambria Math" panose="02040503050406030204" pitchFamily="18" charset="0"/>
                          </a:rPr>
                          <m:t>)</m:t>
                        </m:r>
                      </m:oMath>
                    </m:oMathPara>
                  </a14:m>
                  <a:endParaRPr lang="en-US" sz="2000" dirty="0"/>
                </a:p>
              </p:txBody>
            </p:sp>
          </mc:Choice>
          <mc:Fallback xmlns="">
            <p:sp>
              <p:nvSpPr>
                <p:cNvPr id="99" name="TextBox 98">
                  <a:extLst>
                    <a:ext uri="{FF2B5EF4-FFF2-40B4-BE49-F238E27FC236}">
                      <a16:creationId xmlns:a16="http://schemas.microsoft.com/office/drawing/2014/main" id="{89BBAD91-0E70-AAEE-7847-A8C404CC16F5}"/>
                    </a:ext>
                  </a:extLst>
                </p:cNvPr>
                <p:cNvSpPr txBox="1">
                  <a:spLocks noRot="1" noChangeAspect="1" noMove="1" noResize="1" noEditPoints="1" noAdjustHandles="1" noChangeArrowheads="1" noChangeShapeType="1" noTextEdit="1"/>
                </p:cNvSpPr>
                <p:nvPr/>
              </p:nvSpPr>
              <p:spPr>
                <a:xfrm>
                  <a:off x="1919349" y="3685659"/>
                  <a:ext cx="1698734" cy="400110"/>
                </a:xfrm>
                <a:prstGeom prst="rect">
                  <a:avLst/>
                </a:prstGeom>
                <a:blipFill>
                  <a:blip r:embed="rId27"/>
                  <a:stretch>
                    <a:fillRect b="-1538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0D353B-CEFF-C77B-F4BD-EEFCEB3F5362}"/>
                  </a:ext>
                </a:extLst>
              </p:cNvPr>
              <p:cNvSpPr txBox="1"/>
              <p:nvPr/>
            </p:nvSpPr>
            <p:spPr>
              <a:xfrm>
                <a:off x="5525168" y="2633480"/>
                <a:ext cx="6711927" cy="1050224"/>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𝒰</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𝐼</m:t>
                        </m:r>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det</m:t>
                                </m:r>
                              </m:fName>
                              <m:e>
                                <m:d>
                                  <m:dPr>
                                    <m:begChr m:val="|"/>
                                    <m:endChr m:val="|"/>
                                    <m:ctrlPr>
                                      <a:rPr lang="en-US" sz="2400" i="1">
                                        <a:solidFill>
                                          <a:schemeClr val="tx1"/>
                                        </a:solidFill>
                                        <a:latin typeface="Cambria Math" panose="02040503050406030204" pitchFamily="18" charset="0"/>
                                      </a:rPr>
                                    </m:ctrlPr>
                                  </m:dPr>
                                  <m:e>
                                    <m:m>
                                      <m:mPr>
                                        <m:mcs>
                                          <m:mc>
                                            <m:mcPr>
                                              <m:count m:val="2"/>
                                              <m:mcJc m:val="center"/>
                                            </m:mcPr>
                                          </m:mc>
                                        </m:mcs>
                                        <m:ctrlPr>
                                          <a:rPr lang="en-US" sz="2400" i="1">
                                            <a:solidFill>
                                              <a:schemeClr val="tx1"/>
                                            </a:solidFill>
                                            <a:latin typeface="Cambria Math" panose="02040503050406030204" pitchFamily="18" charset="0"/>
                                          </a:rPr>
                                        </m:ctrlPr>
                                      </m:mPr>
                                      <m:mr>
                                        <m:e>
                                          <m:sSub>
                                            <m:sSubPr>
                                              <m:ctrlPr>
                                                <a:rPr lang="en-US" sz="2400" i="1">
                                                  <a:solidFill>
                                                    <a:schemeClr val="tx1"/>
                                                  </a:solidFill>
                                                  <a:latin typeface="Cambria Math" panose="02040503050406030204" pitchFamily="18" charset="0"/>
                                                </a:rPr>
                                              </m:ctrlPr>
                                            </m:sSubPr>
                                            <m:e>
                                              <m:r>
                                                <m:rPr>
                                                  <m:brk m:alnAt="7"/>
                                                </m:rPr>
                                                <a:rPr lang="en-US" sz="2400" i="1">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1</m:t>
                                              </m:r>
                                            </m:sub>
                                          </m:sSub>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2</m:t>
                                              </m:r>
                                            </m:sub>
                                          </m:sSub>
                                        </m:e>
                                      </m:mr>
                                      <m:m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31</m:t>
                                              </m:r>
                                            </m:sub>
                                          </m:sSub>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32</m:t>
                                              </m:r>
                                            </m:sub>
                                          </m:sSub>
                                        </m:e>
                                      </m:mr>
                                    </m:m>
                                  </m:e>
                                </m:d>
                              </m:e>
                            </m:func>
                          </m:num>
                          <m:den>
                            <m:func>
                              <m:funcPr>
                                <m:ctrlPr>
                                  <a:rPr lang="en-US" sz="2400" i="1" smtClean="0">
                                    <a:solidFill>
                                      <a:schemeClr val="bg2">
                                        <a:lumMod val="50000"/>
                                      </a:schemeClr>
                                    </a:solidFill>
                                    <a:latin typeface="Cambria Math" panose="02040503050406030204" pitchFamily="18" charset="0"/>
                                  </a:rPr>
                                </m:ctrlPr>
                              </m:funcPr>
                              <m:fName>
                                <m:r>
                                  <m:rPr>
                                    <m:sty m:val="p"/>
                                  </m:rPr>
                                  <a:rPr lang="en-US" sz="2400">
                                    <a:solidFill>
                                      <a:schemeClr val="bg2">
                                        <a:lumMod val="50000"/>
                                      </a:schemeClr>
                                    </a:solidFill>
                                    <a:latin typeface="Cambria Math" panose="02040503050406030204" pitchFamily="18" charset="0"/>
                                  </a:rPr>
                                  <m:t>det</m:t>
                                </m:r>
                              </m:fName>
                              <m:e>
                                <m:d>
                                  <m:dPr>
                                    <m:begChr m:val="|"/>
                                    <m:endChr m:val="|"/>
                                    <m:ctrlPr>
                                      <a:rPr lang="en-US" sz="2400" i="1">
                                        <a:solidFill>
                                          <a:schemeClr val="bg2">
                                            <a:lumMod val="50000"/>
                                          </a:schemeClr>
                                        </a:solidFill>
                                        <a:latin typeface="Cambria Math" panose="02040503050406030204" pitchFamily="18" charset="0"/>
                                      </a:rPr>
                                    </m:ctrlPr>
                                  </m:dPr>
                                  <m:e>
                                    <m:m>
                                      <m:mPr>
                                        <m:mcs>
                                          <m:mc>
                                            <m:mcPr>
                                              <m:count m:val="2"/>
                                              <m:mcJc m:val="center"/>
                                            </m:mcPr>
                                          </m:mc>
                                        </m:mcs>
                                        <m:ctrlPr>
                                          <a:rPr lang="en-US" sz="2400" i="1">
                                            <a:solidFill>
                                              <a:schemeClr val="bg2">
                                                <a:lumMod val="50000"/>
                                              </a:schemeClr>
                                            </a:solidFill>
                                            <a:latin typeface="Cambria Math" panose="02040503050406030204" pitchFamily="18" charset="0"/>
                                          </a:rPr>
                                        </m:ctrlPr>
                                      </m:mPr>
                                      <m:mr>
                                        <m:e>
                                          <m:sSub>
                                            <m:sSubPr>
                                              <m:ctrlPr>
                                                <a:rPr lang="en-US" sz="2400" i="1">
                                                  <a:solidFill>
                                                    <a:schemeClr val="bg2">
                                                      <a:lumMod val="50000"/>
                                                    </a:schemeClr>
                                                  </a:solidFill>
                                                  <a:latin typeface="Cambria Math" panose="02040503050406030204" pitchFamily="18" charset="0"/>
                                                </a:rPr>
                                              </m:ctrlPr>
                                            </m:sSubPr>
                                            <m:e>
                                              <m:r>
                                                <m:rPr>
                                                  <m:brk m:alnAt="7"/>
                                                </m:rPr>
                                                <a:rPr lang="en-US" sz="2400" i="1">
                                                  <a:solidFill>
                                                    <a:schemeClr val="bg2">
                                                      <a:lumMod val="50000"/>
                                                    </a:schemeClr>
                                                  </a:solidFill>
                                                  <a:latin typeface="Cambria Math" panose="02040503050406030204" pitchFamily="18" charset="0"/>
                                                </a:rPr>
                                                <m:t>𝑥</m:t>
                                              </m:r>
                                            </m:e>
                                            <m:sub>
                                              <m:r>
                                                <m:rPr>
                                                  <m:brk m:alnAt="7"/>
                                                </m:rPr>
                                                <a:rPr lang="en-US" sz="2400" i="1">
                                                  <a:solidFill>
                                                    <a:schemeClr val="bg2">
                                                      <a:lumMod val="50000"/>
                                                    </a:schemeClr>
                                                  </a:solidFill>
                                                  <a:latin typeface="Cambria Math" panose="02040503050406030204" pitchFamily="18" charset="0"/>
                                                </a:rPr>
                                                <m:t>2</m:t>
                                              </m:r>
                                              <m:r>
                                                <a:rPr lang="en-US" sz="2400" i="1">
                                                  <a:solidFill>
                                                    <a:schemeClr val="bg2">
                                                      <a:lumMod val="50000"/>
                                                    </a:schemeClr>
                                                  </a:solidFill>
                                                  <a:latin typeface="Cambria Math" panose="02040503050406030204" pitchFamily="18" charset="0"/>
                                                </a:rPr>
                                                <m:t>1</m:t>
                                              </m:r>
                                            </m:sub>
                                          </m:sSub>
                                        </m:e>
                                        <m:e>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𝑥</m:t>
                                              </m:r>
                                            </m:e>
                                            <m:sub>
                                              <m:r>
                                                <a:rPr lang="en-US" sz="2400" i="1">
                                                  <a:solidFill>
                                                    <a:schemeClr val="bg2">
                                                      <a:lumMod val="50000"/>
                                                    </a:schemeClr>
                                                  </a:solidFill>
                                                  <a:latin typeface="Cambria Math" panose="02040503050406030204" pitchFamily="18" charset="0"/>
                                                </a:rPr>
                                                <m:t>22</m:t>
                                              </m:r>
                                            </m:sub>
                                          </m:sSub>
                                        </m:e>
                                      </m:mr>
                                      <m:mr>
                                        <m:e>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𝑥</m:t>
                                              </m:r>
                                            </m:e>
                                            <m:sub>
                                              <m:r>
                                                <a:rPr lang="en-US" sz="2400" i="1">
                                                  <a:solidFill>
                                                    <a:schemeClr val="bg2">
                                                      <a:lumMod val="50000"/>
                                                    </a:schemeClr>
                                                  </a:solidFill>
                                                  <a:latin typeface="Cambria Math" panose="02040503050406030204" pitchFamily="18" charset="0"/>
                                                </a:rPr>
                                                <m:t>31</m:t>
                                              </m:r>
                                            </m:sub>
                                          </m:sSub>
                                        </m:e>
                                        <m:e>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𝑥</m:t>
                                              </m:r>
                                            </m:e>
                                            <m:sub>
                                              <m:r>
                                                <a:rPr lang="en-US" sz="2400" i="1">
                                                  <a:solidFill>
                                                    <a:schemeClr val="bg2">
                                                      <a:lumMod val="50000"/>
                                                    </a:schemeClr>
                                                  </a:solidFill>
                                                  <a:latin typeface="Cambria Math" panose="02040503050406030204" pitchFamily="18" charset="0"/>
                                                </a:rPr>
                                                <m:t>32</m:t>
                                              </m:r>
                                            </m:sub>
                                          </m:sSub>
                                        </m:e>
                                      </m:mr>
                                    </m:m>
                                  </m:e>
                                </m:d>
                              </m:e>
                            </m:func>
                          </m:den>
                        </m:f>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23</m:t>
                            </m:r>
                          </m:sub>
                        </m:sSub>
                      </m:e>
                    </m:d>
                    <m:r>
                      <a:rPr lang="en-US" sz="2400" b="0" i="1" smtClean="0">
                        <a:solidFill>
                          <a:schemeClr val="tx1"/>
                        </a:solidFill>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𝐼</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12</m:t>
                                </m:r>
                              </m:sub>
                            </m:sSub>
                          </m:num>
                          <m:den>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𝑥</m:t>
                                </m:r>
                              </m:e>
                              <m:sub>
                                <m:r>
                                  <a:rPr lang="en-US" sz="2400" b="0" i="1" smtClean="0">
                                    <a:solidFill>
                                      <a:schemeClr val="bg2">
                                        <a:lumMod val="50000"/>
                                      </a:schemeClr>
                                    </a:solidFill>
                                    <a:latin typeface="Cambria Math" panose="02040503050406030204" pitchFamily="18" charset="0"/>
                                  </a:rPr>
                                  <m:t>13</m:t>
                                </m:r>
                              </m:sub>
                            </m:sSub>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21</m:t>
                            </m:r>
                          </m:sub>
                        </m:sSub>
                      </m:e>
                    </m:d>
                  </m:oMath>
                </a14:m>
                <a:r>
                  <a:rPr lang="en-US" sz="2400" dirty="0"/>
                  <a:t> </a:t>
                </a:r>
              </a:p>
            </p:txBody>
          </p:sp>
        </mc:Choice>
        <mc:Fallback xmlns="">
          <p:sp>
            <p:nvSpPr>
              <p:cNvPr id="2" name="TextBox 1">
                <a:extLst>
                  <a:ext uri="{FF2B5EF4-FFF2-40B4-BE49-F238E27FC236}">
                    <a16:creationId xmlns:a16="http://schemas.microsoft.com/office/drawing/2014/main" id="{CB0D353B-CEFF-C77B-F4BD-EEFCEB3F5362}"/>
                  </a:ext>
                </a:extLst>
              </p:cNvPr>
              <p:cNvSpPr txBox="1">
                <a:spLocks noRot="1" noChangeAspect="1" noMove="1" noResize="1" noEditPoints="1" noAdjustHandles="1" noChangeArrowheads="1" noChangeShapeType="1" noTextEdit="1"/>
              </p:cNvSpPr>
              <p:nvPr/>
            </p:nvSpPr>
            <p:spPr>
              <a:xfrm>
                <a:off x="5525168" y="2633480"/>
                <a:ext cx="6711927" cy="1050224"/>
              </a:xfrm>
              <a:prstGeom prst="rect">
                <a:avLst/>
              </a:prstGeom>
              <a:blipFill>
                <a:blip r:embed="rId28"/>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965CD44F-6194-E548-CA73-094F46AE21DA}"/>
              </a:ext>
            </a:extLst>
          </p:cNvPr>
          <p:cNvGrpSpPr/>
          <p:nvPr/>
        </p:nvGrpSpPr>
        <p:grpSpPr>
          <a:xfrm>
            <a:off x="8068198" y="3520703"/>
            <a:ext cx="2654300" cy="546100"/>
            <a:chOff x="8413750" y="5784850"/>
            <a:chExt cx="2654300" cy="546100"/>
          </a:xfrm>
        </p:grpSpPr>
        <p:cxnSp>
          <p:nvCxnSpPr>
            <p:cNvPr id="39" name="Straight Arrow Connector 38">
              <a:extLst>
                <a:ext uri="{FF2B5EF4-FFF2-40B4-BE49-F238E27FC236}">
                  <a16:creationId xmlns:a16="http://schemas.microsoft.com/office/drawing/2014/main" id="{705C6083-18C9-0A35-1471-8318C30CFFF6}"/>
                </a:ext>
              </a:extLst>
            </p:cNvPr>
            <p:cNvCxnSpPr/>
            <p:nvPr/>
          </p:nvCxnSpPr>
          <p:spPr>
            <a:xfrm flipV="1">
              <a:off x="8413750" y="5947851"/>
              <a:ext cx="0" cy="383099"/>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7AC73B1E-C007-9BF0-88B7-2E9336BB5EAF}"/>
                </a:ext>
              </a:extLst>
            </p:cNvPr>
            <p:cNvCxnSpPr>
              <a:cxnSpLocks/>
            </p:cNvCxnSpPr>
            <p:nvPr/>
          </p:nvCxnSpPr>
          <p:spPr>
            <a:xfrm flipV="1">
              <a:off x="11068050" y="5784850"/>
              <a:ext cx="0" cy="546100"/>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43D0D4E-DAEB-B168-AAD9-280D894F288B}"/>
                </a:ext>
              </a:extLst>
            </p:cNvPr>
            <p:cNvCxnSpPr/>
            <p:nvPr/>
          </p:nvCxnSpPr>
          <p:spPr>
            <a:xfrm>
              <a:off x="8413750" y="6330950"/>
              <a:ext cx="2654300"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1A1BB5C-C6E0-41DF-132D-32F4EF26A7CF}"/>
                  </a:ext>
                </a:extLst>
              </p:cNvPr>
              <p:cNvSpPr txBox="1"/>
              <p:nvPr/>
            </p:nvSpPr>
            <p:spPr>
              <a:xfrm>
                <a:off x="8085181" y="4066803"/>
                <a:ext cx="2704266" cy="400110"/>
              </a:xfrm>
              <a:prstGeom prst="rect">
                <a:avLst/>
              </a:prstGeom>
              <a:noFill/>
            </p:spPr>
            <p:txBody>
              <a:bodyPr wrap="none" rtlCol="0">
                <a:spAutoFit/>
              </a:bodyPr>
              <a:lstStyle/>
              <a:p>
                <a:pPr algn="l"/>
                <a:r>
                  <a:rPr lang="en-US" sz="2000" dirty="0">
                    <a:solidFill>
                      <a:schemeClr val="bg2">
                        <a:lumMod val="50000"/>
                      </a:schemeClr>
                    </a:solidFill>
                  </a:rPr>
                  <a:t>Frozen in </a:t>
                </a:r>
                <a14:m>
                  <m:oMath xmlns:m="http://schemas.openxmlformats.org/officeDocument/2006/math">
                    <m:r>
                      <a:rPr lang="en-US" sz="2000" b="0" i="1" smtClean="0">
                        <a:solidFill>
                          <a:schemeClr val="bg2">
                            <a:lumMod val="50000"/>
                          </a:schemeClr>
                        </a:solidFill>
                        <a:latin typeface="Cambria Math" panose="02040503050406030204" pitchFamily="18" charset="0"/>
                      </a:rPr>
                      <m:t>𝒢𝒞</m:t>
                    </m:r>
                    <m:r>
                      <a:rPr lang="en-US" sz="2000" b="0" i="1" smtClean="0">
                        <a:solidFill>
                          <a:schemeClr val="bg2">
                            <a:lumMod val="50000"/>
                          </a:schemeClr>
                        </a:solidFill>
                        <a:latin typeface="Cambria Math" panose="02040503050406030204" pitchFamily="18" charset="0"/>
                      </a:rPr>
                      <m:t>(</m:t>
                    </m:r>
                    <m:sSub>
                      <m:sSubPr>
                        <m:ctrlPr>
                          <a:rPr lang="en-US" sz="2000" b="0" i="1" smtClean="0">
                            <a:solidFill>
                              <a:schemeClr val="bg2">
                                <a:lumMod val="50000"/>
                              </a:schemeClr>
                            </a:solidFill>
                            <a:latin typeface="Cambria Math" panose="02040503050406030204" pitchFamily="18" charset="0"/>
                          </a:rPr>
                        </m:ctrlPr>
                      </m:sSubPr>
                      <m:e>
                        <m:r>
                          <a:rPr lang="en-US" sz="2000" b="1" i="0" smtClean="0">
                            <a:solidFill>
                              <a:schemeClr val="bg2">
                                <a:lumMod val="50000"/>
                              </a:schemeClr>
                            </a:solidFill>
                            <a:latin typeface="Cambria Math" panose="02040503050406030204" pitchFamily="18" charset="0"/>
                          </a:rPr>
                          <m:t>𝚪</m:t>
                        </m:r>
                      </m:e>
                      <m:sub>
                        <m:r>
                          <m:rPr>
                            <m:sty m:val="p"/>
                          </m:rPr>
                          <a:rPr lang="en-US" sz="2000" b="0" i="0" smtClean="0">
                            <a:solidFill>
                              <a:schemeClr val="bg2">
                                <a:lumMod val="50000"/>
                              </a:schemeClr>
                            </a:solidFill>
                            <a:latin typeface="Cambria Math" panose="02040503050406030204" pitchFamily="18" charset="0"/>
                          </a:rPr>
                          <m:t>std</m:t>
                        </m:r>
                      </m:sub>
                    </m:sSub>
                    <m:r>
                      <a:rPr lang="en-US" sz="2000" b="0" i="1" smtClean="0">
                        <a:solidFill>
                          <a:schemeClr val="bg2">
                            <a:lumMod val="50000"/>
                          </a:schemeClr>
                        </a:solidFill>
                        <a:latin typeface="Cambria Math" panose="02040503050406030204" pitchFamily="18" charset="0"/>
                      </a:rPr>
                      <m:t>,</m:t>
                    </m:r>
                    <m:sSub>
                      <m:sSubPr>
                        <m:ctrlPr>
                          <a:rPr lang="en-US" sz="2000" b="0" i="1" smtClean="0">
                            <a:solidFill>
                              <a:schemeClr val="bg2">
                                <a:lumMod val="50000"/>
                              </a:schemeClr>
                            </a:solidFill>
                            <a:latin typeface="Cambria Math" panose="02040503050406030204" pitchFamily="18" charset="0"/>
                          </a:rPr>
                        </m:ctrlPr>
                      </m:sSubPr>
                      <m:e>
                        <m:r>
                          <a:rPr lang="en-US" sz="2000" b="1" i="0" smtClean="0">
                            <a:solidFill>
                              <a:schemeClr val="bg2">
                                <a:lumMod val="50000"/>
                              </a:schemeClr>
                            </a:solidFill>
                            <a:latin typeface="Cambria Math" panose="02040503050406030204" pitchFamily="18" charset="0"/>
                          </a:rPr>
                          <m:t>𝚪</m:t>
                        </m:r>
                      </m:e>
                      <m:sub>
                        <m:r>
                          <m:rPr>
                            <m:sty m:val="p"/>
                          </m:rPr>
                          <a:rPr lang="en-US" sz="2000" b="0" i="0" smtClean="0">
                            <a:solidFill>
                              <a:schemeClr val="bg2">
                                <a:lumMod val="50000"/>
                              </a:schemeClr>
                            </a:solidFill>
                            <a:latin typeface="Cambria Math" panose="02040503050406030204" pitchFamily="18" charset="0"/>
                          </a:rPr>
                          <m:t>std</m:t>
                        </m:r>
                      </m:sub>
                    </m:sSub>
                    <m:r>
                      <a:rPr lang="en-US" sz="2000" b="0" i="1" smtClean="0">
                        <a:solidFill>
                          <a:schemeClr val="bg2">
                            <a:lumMod val="50000"/>
                          </a:schemeClr>
                        </a:solidFill>
                        <a:latin typeface="Cambria Math" panose="02040503050406030204" pitchFamily="18" charset="0"/>
                      </a:rPr>
                      <m:t>)</m:t>
                    </m:r>
                  </m:oMath>
                </a14:m>
                <a:endParaRPr lang="en-US" sz="2000" dirty="0">
                  <a:solidFill>
                    <a:schemeClr val="bg2">
                      <a:lumMod val="50000"/>
                    </a:schemeClr>
                  </a:solidFill>
                </a:endParaRPr>
              </a:p>
            </p:txBody>
          </p:sp>
        </mc:Choice>
        <mc:Fallback xmlns="">
          <p:sp>
            <p:nvSpPr>
              <p:cNvPr id="42" name="TextBox 41">
                <a:extLst>
                  <a:ext uri="{FF2B5EF4-FFF2-40B4-BE49-F238E27FC236}">
                    <a16:creationId xmlns:a16="http://schemas.microsoft.com/office/drawing/2014/main" id="{C1A1BB5C-C6E0-41DF-132D-32F4EF26A7CF}"/>
                  </a:ext>
                </a:extLst>
              </p:cNvPr>
              <p:cNvSpPr txBox="1">
                <a:spLocks noRot="1" noChangeAspect="1" noMove="1" noResize="1" noEditPoints="1" noAdjustHandles="1" noChangeArrowheads="1" noChangeShapeType="1" noTextEdit="1"/>
              </p:cNvSpPr>
              <p:nvPr/>
            </p:nvSpPr>
            <p:spPr>
              <a:xfrm>
                <a:off x="8085181" y="4066803"/>
                <a:ext cx="2704266" cy="400110"/>
              </a:xfrm>
              <a:prstGeom prst="rect">
                <a:avLst/>
              </a:prstGeom>
              <a:blipFill>
                <a:blip r:embed="rId29"/>
                <a:stretch>
                  <a:fillRect l="-2252"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7BC2C7E-E5A8-0C58-F99E-1CD9920194C8}"/>
                  </a:ext>
                </a:extLst>
              </p:cNvPr>
              <p:cNvSpPr txBox="1"/>
              <p:nvPr/>
            </p:nvSpPr>
            <p:spPr>
              <a:xfrm>
                <a:off x="5525168" y="1389525"/>
                <a:ext cx="5003486" cy="461665"/>
              </a:xfrm>
              <a:prstGeom prst="rect">
                <a:avLst/>
              </a:prstGeom>
              <a:noFill/>
            </p:spPr>
            <p:txBody>
              <a:bodyPr wrap="none" rtlCol="0">
                <a:spAutoFit/>
              </a:bodyPr>
              <a:lstStyle/>
              <a:p>
                <a:pPr algn="l"/>
                <a:r>
                  <a:rPr lang="en-US" sz="2400" dirty="0"/>
                  <a:t>Set </a:t>
                </a:r>
                <a14:m>
                  <m:oMath xmlns:m="http://schemas.openxmlformats.org/officeDocument/2006/math">
                    <m:r>
                      <a:rPr lang="en-US" sz="2400" b="1" i="0" smtClean="0">
                        <a:latin typeface="Cambria Math" panose="02040503050406030204" pitchFamily="18" charset="0"/>
                      </a:rPr>
                      <m:t>𝚪</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𝑟</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d>
                      <m:dPr>
                        <m:endChr m:val="}"/>
                        <m:ctrlPr>
                          <a:rPr lang="en-US" sz="2400" b="0" i="1" smtClean="0">
                            <a:latin typeface="Cambria Math" panose="02040503050406030204" pitchFamily="18" charset="0"/>
                          </a:rPr>
                        </m:ctrlPr>
                      </m:dPr>
                      <m:e>
                        <m:r>
                          <m:rPr>
                            <m:lit/>
                          </m:rPr>
                          <a:rPr lang="en-US" sz="2400" b="0" i="1" smtClean="0">
                            <a:latin typeface="Cambria Math" panose="02040503050406030204" pitchFamily="18" charset="0"/>
                          </a:rPr>
                          <m:t>{</m:t>
                        </m:r>
                        <m:r>
                          <a:rPr lang="en-US" sz="2400" b="0" i="1" smtClean="0">
                            <a:latin typeface="Cambria Math" panose="02040503050406030204" pitchFamily="18" charset="0"/>
                          </a:rPr>
                          <m:t>1</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,1↦2)</m:t>
                    </m:r>
                  </m:oMath>
                </a14:m>
                <a:r>
                  <a:rPr lang="en-US" sz="2400" dirty="0"/>
                  <a:t>.</a:t>
                </a:r>
              </a:p>
            </p:txBody>
          </p:sp>
        </mc:Choice>
        <mc:Fallback xmlns="">
          <p:sp>
            <p:nvSpPr>
              <p:cNvPr id="43" name="TextBox 42">
                <a:extLst>
                  <a:ext uri="{FF2B5EF4-FFF2-40B4-BE49-F238E27FC236}">
                    <a16:creationId xmlns:a16="http://schemas.microsoft.com/office/drawing/2014/main" id="{A7BC2C7E-E5A8-0C58-F99E-1CD9920194C8}"/>
                  </a:ext>
                </a:extLst>
              </p:cNvPr>
              <p:cNvSpPr txBox="1">
                <a:spLocks noRot="1" noChangeAspect="1" noMove="1" noResize="1" noEditPoints="1" noAdjustHandles="1" noChangeArrowheads="1" noChangeShapeType="1" noTextEdit="1"/>
              </p:cNvSpPr>
              <p:nvPr/>
            </p:nvSpPr>
            <p:spPr>
              <a:xfrm>
                <a:off x="5525168" y="1389525"/>
                <a:ext cx="5003486" cy="461665"/>
              </a:xfrm>
              <a:prstGeom prst="rect">
                <a:avLst/>
              </a:prstGeom>
              <a:blipFill>
                <a:blip r:embed="rId30"/>
                <a:stretch>
                  <a:fillRect l="-1827" t="-10526" r="-1096" b="-28947"/>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1EF42D5B-D334-F1E5-DC34-1344EAD23BC7}"/>
              </a:ext>
            </a:extLst>
          </p:cNvPr>
          <p:cNvGrpSpPr/>
          <p:nvPr/>
        </p:nvGrpSpPr>
        <p:grpSpPr>
          <a:xfrm>
            <a:off x="10689259" y="994862"/>
            <a:ext cx="848076" cy="1107877"/>
            <a:chOff x="10174349" y="576831"/>
            <a:chExt cx="848076" cy="1107877"/>
          </a:xfrm>
        </p:grpSpPr>
        <p:cxnSp>
          <p:nvCxnSpPr>
            <p:cNvPr id="44" name="Straight Arrow Connector 43">
              <a:extLst>
                <a:ext uri="{FF2B5EF4-FFF2-40B4-BE49-F238E27FC236}">
                  <a16:creationId xmlns:a16="http://schemas.microsoft.com/office/drawing/2014/main" id="{F1F9A684-831E-D7EC-0AF8-D93F87278B30}"/>
                </a:ext>
              </a:extLst>
            </p:cNvPr>
            <p:cNvCxnSpPr>
              <a:cxnSpLocks/>
              <a:stCxn id="51" idx="5"/>
              <a:endCxn id="63" idx="1"/>
            </p:cNvCxnSpPr>
            <p:nvPr/>
          </p:nvCxnSpPr>
          <p:spPr>
            <a:xfrm>
              <a:off x="10303684" y="913335"/>
              <a:ext cx="581911" cy="408084"/>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EF3BCBEF-1FFC-073D-EE7F-51C7017831C5}"/>
                </a:ext>
              </a:extLst>
            </p:cNvPr>
            <p:cNvGrpSpPr/>
            <p:nvPr/>
          </p:nvGrpSpPr>
          <p:grpSpPr>
            <a:xfrm>
              <a:off x="10174349" y="576831"/>
              <a:ext cx="840456" cy="347663"/>
              <a:chOff x="2080260" y="4856797"/>
              <a:chExt cx="840456" cy="347663"/>
            </a:xfrm>
          </p:grpSpPr>
          <p:grpSp>
            <p:nvGrpSpPr>
              <p:cNvPr id="47" name="Group 46">
                <a:extLst>
                  <a:ext uri="{FF2B5EF4-FFF2-40B4-BE49-F238E27FC236}">
                    <a16:creationId xmlns:a16="http://schemas.microsoft.com/office/drawing/2014/main" id="{903B433E-A9A6-CF70-16F7-AEFCA87F8F08}"/>
                  </a:ext>
                </a:extLst>
              </p:cNvPr>
              <p:cNvGrpSpPr/>
              <p:nvPr/>
            </p:nvGrpSpPr>
            <p:grpSpPr>
              <a:xfrm>
                <a:off x="2144554" y="5125879"/>
                <a:ext cx="711993" cy="78581"/>
                <a:chOff x="2173129" y="5021104"/>
                <a:chExt cx="711993" cy="78581"/>
              </a:xfrm>
            </p:grpSpPr>
            <p:sp>
              <p:nvSpPr>
                <p:cNvPr id="51" name="Oval 50">
                  <a:extLst>
                    <a:ext uri="{FF2B5EF4-FFF2-40B4-BE49-F238E27FC236}">
                      <a16:creationId xmlns:a16="http://schemas.microsoft.com/office/drawing/2014/main" id="{005FB0AE-F3FF-BADC-E6A8-3B9CF701BEBA}"/>
                    </a:ext>
                  </a:extLst>
                </p:cNvPr>
                <p:cNvSpPr/>
                <p:nvPr/>
              </p:nvSpPr>
              <p:spPr>
                <a:xfrm>
                  <a:off x="2173129" y="5023485"/>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B9903D1C-45EA-AB2C-98BC-88600781CD9E}"/>
                    </a:ext>
                  </a:extLst>
                </p:cNvPr>
                <p:cNvCxnSpPr>
                  <a:cxnSpLocks/>
                  <a:stCxn id="51" idx="6"/>
                </p:cNvCxnSpPr>
                <p:nvPr/>
              </p:nvCxnSpPr>
              <p:spPr>
                <a:xfrm>
                  <a:off x="2249329" y="5061585"/>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68C83507-CF13-0A76-7F11-835DB71B83AC}"/>
                    </a:ext>
                  </a:extLst>
                </p:cNvPr>
                <p:cNvSpPr/>
                <p:nvPr/>
              </p:nvSpPr>
              <p:spPr>
                <a:xfrm>
                  <a:off x="2808922" y="502110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B352BB2-29BB-5960-5870-F21FA7660ABF}"/>
                      </a:ext>
                    </a:extLst>
                  </p:cNvPr>
                  <p:cNvSpPr txBox="1"/>
                  <p:nvPr/>
                </p:nvSpPr>
                <p:spPr>
                  <a:xfrm>
                    <a:off x="2080260" y="485679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p:txBody>
              </p:sp>
            </mc:Choice>
            <mc:Fallback xmlns="">
              <p:sp>
                <p:nvSpPr>
                  <p:cNvPr id="78" name="TextBox 77">
                    <a:extLst>
                      <a:ext uri="{FF2B5EF4-FFF2-40B4-BE49-F238E27FC236}">
                        <a16:creationId xmlns:a16="http://schemas.microsoft.com/office/drawing/2014/main" id="{66865294-A31E-4E97-9C0F-1D1842472E57}"/>
                      </a:ext>
                    </a:extLst>
                  </p:cNvPr>
                  <p:cNvSpPr txBox="1">
                    <a:spLocks noRot="1" noChangeAspect="1" noMove="1" noResize="1" noEditPoints="1" noAdjustHandles="1" noChangeArrowheads="1" noChangeShapeType="1" noTextEdit="1"/>
                  </p:cNvSpPr>
                  <p:nvPr/>
                </p:nvSpPr>
                <p:spPr>
                  <a:xfrm>
                    <a:off x="2080260" y="4856797"/>
                    <a:ext cx="200376" cy="307777"/>
                  </a:xfrm>
                  <a:prstGeom prst="rect">
                    <a:avLst/>
                  </a:prstGeom>
                  <a:blipFill>
                    <a:blip r:embed="rId16"/>
                    <a:stretch>
                      <a:fillRect l="-27273" r="-3030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C28E8C-F6EF-F734-DF24-0B49CE209CA8}"/>
                      </a:ext>
                    </a:extLst>
                  </p:cNvPr>
                  <p:cNvSpPr txBox="1"/>
                  <p:nvPr/>
                </p:nvSpPr>
                <p:spPr>
                  <a:xfrm>
                    <a:off x="2720340" y="485679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p:txBody>
              </p:sp>
            </mc:Choice>
            <mc:Fallback xmlns="">
              <p:sp>
                <p:nvSpPr>
                  <p:cNvPr id="81" name="TextBox 80">
                    <a:extLst>
                      <a:ext uri="{FF2B5EF4-FFF2-40B4-BE49-F238E27FC236}">
                        <a16:creationId xmlns:a16="http://schemas.microsoft.com/office/drawing/2014/main" id="{789AA5DB-1209-4DEF-AD92-9E8AC3ACE403}"/>
                      </a:ext>
                    </a:extLst>
                  </p:cNvPr>
                  <p:cNvSpPr txBox="1">
                    <a:spLocks noRot="1" noChangeAspect="1" noMove="1" noResize="1" noEditPoints="1" noAdjustHandles="1" noChangeArrowheads="1" noChangeShapeType="1" noTextEdit="1"/>
                  </p:cNvSpPr>
                  <p:nvPr/>
                </p:nvSpPr>
                <p:spPr>
                  <a:xfrm>
                    <a:off x="2720340" y="4856797"/>
                    <a:ext cx="200376" cy="307777"/>
                  </a:xfrm>
                  <a:prstGeom prst="rect">
                    <a:avLst/>
                  </a:prstGeom>
                  <a:blipFill>
                    <a:blip r:embed="rId17"/>
                    <a:stretch>
                      <a:fillRect l="-27273" r="-30303" b="-6000"/>
                    </a:stretch>
                  </a:blipFill>
                </p:spPr>
                <p:txBody>
                  <a:bodyPr/>
                  <a:lstStyle/>
                  <a:p>
                    <a:r>
                      <a:rPr lang="en-US">
                        <a:noFill/>
                      </a:rPr>
                      <a:t> </a:t>
                    </a:r>
                  </a:p>
                </p:txBody>
              </p:sp>
            </mc:Fallback>
          </mc:AlternateContent>
        </p:grpSp>
        <p:grpSp>
          <p:nvGrpSpPr>
            <p:cNvPr id="56" name="Group 55">
              <a:extLst>
                <a:ext uri="{FF2B5EF4-FFF2-40B4-BE49-F238E27FC236}">
                  <a16:creationId xmlns:a16="http://schemas.microsoft.com/office/drawing/2014/main" id="{F7F9B414-49FD-A8AA-916C-B9944899854A}"/>
                </a:ext>
              </a:extLst>
            </p:cNvPr>
            <p:cNvGrpSpPr/>
            <p:nvPr/>
          </p:nvGrpSpPr>
          <p:grpSpPr>
            <a:xfrm>
              <a:off x="10197209" y="1310260"/>
              <a:ext cx="825216" cy="374448"/>
              <a:chOff x="2103120" y="5590226"/>
              <a:chExt cx="825216" cy="374448"/>
            </a:xfrm>
          </p:grpSpPr>
          <p:grpSp>
            <p:nvGrpSpPr>
              <p:cNvPr id="57" name="Group 56">
                <a:extLst>
                  <a:ext uri="{FF2B5EF4-FFF2-40B4-BE49-F238E27FC236}">
                    <a16:creationId xmlns:a16="http://schemas.microsoft.com/office/drawing/2014/main" id="{F1B73C69-892C-1EE5-0EF4-4EC3FFB8D45D}"/>
                  </a:ext>
                </a:extLst>
              </p:cNvPr>
              <p:cNvGrpSpPr/>
              <p:nvPr/>
            </p:nvGrpSpPr>
            <p:grpSpPr>
              <a:xfrm>
                <a:off x="2144554" y="5590226"/>
                <a:ext cx="711993" cy="78581"/>
                <a:chOff x="2173129" y="5021104"/>
                <a:chExt cx="711993" cy="78581"/>
              </a:xfrm>
            </p:grpSpPr>
            <p:sp>
              <p:nvSpPr>
                <p:cNvPr id="61" name="Oval 60">
                  <a:extLst>
                    <a:ext uri="{FF2B5EF4-FFF2-40B4-BE49-F238E27FC236}">
                      <a16:creationId xmlns:a16="http://schemas.microsoft.com/office/drawing/2014/main" id="{A9F198E4-50B6-DE49-EA29-8F05F407D7BD}"/>
                    </a:ext>
                  </a:extLst>
                </p:cNvPr>
                <p:cNvSpPr/>
                <p:nvPr/>
              </p:nvSpPr>
              <p:spPr>
                <a:xfrm>
                  <a:off x="2173129" y="502348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5D0A3AB6-F2B9-5912-37D5-18EAE22CE726}"/>
                    </a:ext>
                  </a:extLst>
                </p:cNvPr>
                <p:cNvCxnSpPr>
                  <a:cxnSpLocks/>
                  <a:stCxn id="61" idx="6"/>
                </p:cNvCxnSpPr>
                <p:nvPr/>
              </p:nvCxnSpPr>
              <p:spPr>
                <a:xfrm>
                  <a:off x="2249329" y="5061585"/>
                  <a:ext cx="558165" cy="0"/>
                </a:xfrm>
                <a:prstGeom prst="line">
                  <a:avLst/>
                </a:prstGeom>
                <a:ln w="19050"/>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B4F5C8B7-DEB7-773C-3554-6AEDE2A877E1}"/>
                    </a:ext>
                  </a:extLst>
                </p:cNvPr>
                <p:cNvSpPr/>
                <p:nvPr/>
              </p:nvSpPr>
              <p:spPr>
                <a:xfrm>
                  <a:off x="2808922" y="5021104"/>
                  <a:ext cx="76200" cy="76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2FD7E56F-675B-0F78-EDE2-41DBF3E8C665}"/>
                      </a:ext>
                    </a:extLst>
                  </p:cNvPr>
                  <p:cNvSpPr txBox="1"/>
                  <p:nvPr/>
                </p:nvSpPr>
                <p:spPr>
                  <a:xfrm>
                    <a:off x="2103120" y="565689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p:txBody>
              </p:sp>
            </mc:Choice>
            <mc:Fallback xmlns="">
              <p:sp>
                <p:nvSpPr>
                  <p:cNvPr id="79" name="TextBox 78">
                    <a:extLst>
                      <a:ext uri="{FF2B5EF4-FFF2-40B4-BE49-F238E27FC236}">
                        <a16:creationId xmlns:a16="http://schemas.microsoft.com/office/drawing/2014/main" id="{149DD5A3-5010-42AC-8F30-013ED8CB6745}"/>
                      </a:ext>
                    </a:extLst>
                  </p:cNvPr>
                  <p:cNvSpPr txBox="1">
                    <a:spLocks noRot="1" noChangeAspect="1" noMove="1" noResize="1" noEditPoints="1" noAdjustHandles="1" noChangeArrowheads="1" noChangeShapeType="1" noTextEdit="1"/>
                  </p:cNvSpPr>
                  <p:nvPr/>
                </p:nvSpPr>
                <p:spPr>
                  <a:xfrm>
                    <a:off x="2103120" y="5656897"/>
                    <a:ext cx="200376" cy="307777"/>
                  </a:xfrm>
                  <a:prstGeom prst="rect">
                    <a:avLst/>
                  </a:prstGeom>
                  <a:blipFill>
                    <a:blip r:embed="rId19"/>
                    <a:stretch>
                      <a:fillRect l="-2727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B3EF010-D3DC-A4F8-D992-967E5BE024B2}"/>
                      </a:ext>
                    </a:extLst>
                  </p:cNvPr>
                  <p:cNvSpPr txBox="1"/>
                  <p:nvPr/>
                </p:nvSpPr>
                <p:spPr>
                  <a:xfrm>
                    <a:off x="2727960" y="5649277"/>
                    <a:ext cx="20037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p:txBody>
              </p:sp>
            </mc:Choice>
            <mc:Fallback xmlns="">
              <p:sp>
                <p:nvSpPr>
                  <p:cNvPr id="80" name="TextBox 79">
                    <a:extLst>
                      <a:ext uri="{FF2B5EF4-FFF2-40B4-BE49-F238E27FC236}">
                        <a16:creationId xmlns:a16="http://schemas.microsoft.com/office/drawing/2014/main" id="{573441A8-926F-4497-8F2D-22C79BFDA8B6}"/>
                      </a:ext>
                    </a:extLst>
                  </p:cNvPr>
                  <p:cNvSpPr txBox="1">
                    <a:spLocks noRot="1" noChangeAspect="1" noMove="1" noResize="1" noEditPoints="1" noAdjustHandles="1" noChangeArrowheads="1" noChangeShapeType="1" noTextEdit="1"/>
                  </p:cNvSpPr>
                  <p:nvPr/>
                </p:nvSpPr>
                <p:spPr>
                  <a:xfrm>
                    <a:off x="2727960" y="5649277"/>
                    <a:ext cx="200376" cy="307777"/>
                  </a:xfrm>
                  <a:prstGeom prst="rect">
                    <a:avLst/>
                  </a:prstGeom>
                  <a:blipFill>
                    <a:blip r:embed="rId20"/>
                    <a:stretch>
                      <a:fillRect l="-31250" r="-31250" b="-6000"/>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060491FD-561C-0CCA-C243-D5F48E7A1210}"/>
                  </a:ext>
                </a:extLst>
              </p:cNvPr>
              <p:cNvSpPr txBox="1"/>
              <p:nvPr/>
            </p:nvSpPr>
            <p:spPr>
              <a:xfrm>
                <a:off x="5525168" y="2006741"/>
                <a:ext cx="2488695" cy="461665"/>
              </a:xfrm>
              <a:prstGeom prst="rect">
                <a:avLst/>
              </a:prstGeom>
              <a:noFill/>
            </p:spPr>
            <p:txBody>
              <a:bodyPr wrap="none" rtlCol="0">
                <a:spAutoFit/>
              </a:bodyPr>
              <a:lstStyle/>
              <a:p>
                <a:pPr algn="l"/>
                <a:r>
                  <a:rPr lang="en-US" sz="2400" dirty="0"/>
                  <a:t>Then </a:t>
                </a:r>
                <a14:m>
                  <m:oMath xmlns:m="http://schemas.openxmlformats.org/officeDocument/2006/math">
                    <m:r>
                      <a:rPr lang="en-US" sz="2400" b="0" i="1" smtClean="0">
                        <a:latin typeface="Cambria Math" panose="02040503050406030204" pitchFamily="18" charset="0"/>
                      </a:rPr>
                      <m:t>𝒰</m:t>
                    </m:r>
                  </m:oMath>
                </a14:m>
                <a:r>
                  <a:rPr lang="en-US" sz="2400" dirty="0"/>
                  <a:t> is given by</a:t>
                </a:r>
              </a:p>
            </p:txBody>
          </p:sp>
        </mc:Choice>
        <mc:Fallback xmlns="">
          <p:sp>
            <p:nvSpPr>
              <p:cNvPr id="67" name="TextBox 66">
                <a:extLst>
                  <a:ext uri="{FF2B5EF4-FFF2-40B4-BE49-F238E27FC236}">
                    <a16:creationId xmlns:a16="http://schemas.microsoft.com/office/drawing/2014/main" id="{060491FD-561C-0CCA-C243-D5F48E7A1210}"/>
                  </a:ext>
                </a:extLst>
              </p:cNvPr>
              <p:cNvSpPr txBox="1">
                <a:spLocks noRot="1" noChangeAspect="1" noMove="1" noResize="1" noEditPoints="1" noAdjustHandles="1" noChangeArrowheads="1" noChangeShapeType="1" noTextEdit="1"/>
              </p:cNvSpPr>
              <p:nvPr/>
            </p:nvSpPr>
            <p:spPr>
              <a:xfrm>
                <a:off x="5525168" y="2006741"/>
                <a:ext cx="2488695" cy="461665"/>
              </a:xfrm>
              <a:prstGeom prst="rect">
                <a:avLst/>
              </a:prstGeom>
              <a:blipFill>
                <a:blip r:embed="rId31"/>
                <a:stretch>
                  <a:fillRect l="-3667" t="-10526" r="-268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3F58A204-8794-DA04-C759-0E9E00CA1BD9}"/>
                  </a:ext>
                </a:extLst>
              </p:cNvPr>
              <p:cNvSpPr txBox="1"/>
              <p:nvPr/>
            </p:nvSpPr>
            <p:spPr>
              <a:xfrm>
                <a:off x="889388" y="4717292"/>
                <a:ext cx="7519238" cy="461665"/>
              </a:xfrm>
              <a:prstGeom prst="rect">
                <a:avLst/>
              </a:prstGeom>
              <a:noFill/>
            </p:spPr>
            <p:txBody>
              <a:bodyPr wrap="none" rtlCol="0">
                <a:spAutoFit/>
              </a:bodyPr>
              <a:lstStyle/>
              <a:p>
                <a:pPr algn="l"/>
                <a:r>
                  <a:rPr lang="en-US" sz="2400" dirty="0">
                    <a:solidFill>
                      <a:schemeClr val="bg2">
                        <a:lumMod val="50000"/>
                      </a:schemeClr>
                    </a:solidFill>
                  </a:rPr>
                  <a:t>Nuance. </a:t>
                </a:r>
                <a:r>
                  <a:rPr lang="en-US" sz="2400" dirty="0"/>
                  <a:t>An application of </a:t>
                </a:r>
                <a14:m>
                  <m:oMath xmlns:m="http://schemas.openxmlformats.org/officeDocument/2006/math">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𝒰</m:t>
                                </m:r>
                              </m:e>
                              <m:sup>
                                <m:r>
                                  <a:rPr lang="en-US" sz="2400" b="0" i="1" smtClean="0">
                                    <a:latin typeface="Cambria Math" panose="02040503050406030204" pitchFamily="18" charset="0"/>
                                  </a:rPr>
                                  <m:t>−1</m:t>
                                </m:r>
                              </m:sup>
                            </m:sSup>
                          </m:e>
                        </m:d>
                      </m:e>
                      <m:sup>
                        <m:r>
                          <a:rPr lang="en-US" sz="2400" b="0" i="1" smtClean="0">
                            <a:latin typeface="Cambria Math" panose="02040503050406030204" pitchFamily="18" charset="0"/>
                          </a:rPr>
                          <m:t>∗</m:t>
                        </m:r>
                      </m:sup>
                    </m:sSup>
                  </m:oMath>
                </a14:m>
                <a:r>
                  <a:rPr lang="en-US" sz="2400" dirty="0"/>
                  <a:t> yields rational functions.</a:t>
                </a:r>
              </a:p>
            </p:txBody>
          </p:sp>
        </mc:Choice>
        <mc:Fallback xmlns="">
          <p:sp>
            <p:nvSpPr>
              <p:cNvPr id="68" name="TextBox 67">
                <a:extLst>
                  <a:ext uri="{FF2B5EF4-FFF2-40B4-BE49-F238E27FC236}">
                    <a16:creationId xmlns:a16="http://schemas.microsoft.com/office/drawing/2014/main" id="{3F58A204-8794-DA04-C759-0E9E00CA1BD9}"/>
                  </a:ext>
                </a:extLst>
              </p:cNvPr>
              <p:cNvSpPr txBox="1">
                <a:spLocks noRot="1" noChangeAspect="1" noMove="1" noResize="1" noEditPoints="1" noAdjustHandles="1" noChangeArrowheads="1" noChangeShapeType="1" noTextEdit="1"/>
              </p:cNvSpPr>
              <p:nvPr/>
            </p:nvSpPr>
            <p:spPr>
              <a:xfrm>
                <a:off x="889388" y="4717292"/>
                <a:ext cx="7519238" cy="461665"/>
              </a:xfrm>
              <a:prstGeom prst="rect">
                <a:avLst/>
              </a:prstGeom>
              <a:blipFill>
                <a:blip r:embed="rId32"/>
                <a:stretch>
                  <a:fillRect l="-1298" t="-10526" r="-243" b="-28947"/>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EAF75855-D59C-74E1-7838-42B40D44A452}"/>
              </a:ext>
            </a:extLst>
          </p:cNvPr>
          <p:cNvSpPr txBox="1"/>
          <p:nvPr/>
        </p:nvSpPr>
        <p:spPr>
          <a:xfrm>
            <a:off x="906322" y="5237356"/>
            <a:ext cx="8489504" cy="461665"/>
          </a:xfrm>
          <a:prstGeom prst="rect">
            <a:avLst/>
          </a:prstGeom>
          <a:noFill/>
        </p:spPr>
        <p:txBody>
          <a:bodyPr wrap="none" rtlCol="0">
            <a:spAutoFit/>
          </a:bodyPr>
          <a:lstStyle/>
          <a:p>
            <a:pPr algn="l"/>
            <a:r>
              <a:rPr lang="en-US" sz="2400" dirty="0"/>
              <a:t>However, cluster and frozen variables have to be regular functions.</a:t>
            </a:r>
          </a:p>
        </p:txBody>
      </p:sp>
      <p:sp>
        <p:nvSpPr>
          <p:cNvPr id="71" name="TextBox 70">
            <a:extLst>
              <a:ext uri="{FF2B5EF4-FFF2-40B4-BE49-F238E27FC236}">
                <a16:creationId xmlns:a16="http://schemas.microsoft.com/office/drawing/2014/main" id="{BF184E6F-8301-9A93-55AE-5D8185A14058}"/>
              </a:ext>
            </a:extLst>
          </p:cNvPr>
          <p:cNvSpPr txBox="1"/>
          <p:nvPr/>
        </p:nvSpPr>
        <p:spPr>
          <a:xfrm>
            <a:off x="906322" y="5711290"/>
            <a:ext cx="9401933" cy="461665"/>
          </a:xfrm>
          <a:prstGeom prst="rect">
            <a:avLst/>
          </a:prstGeom>
          <a:noFill/>
        </p:spPr>
        <p:txBody>
          <a:bodyPr wrap="none" rtlCol="0">
            <a:spAutoFit/>
          </a:bodyPr>
          <a:lstStyle/>
          <a:p>
            <a:pPr algn="l"/>
            <a:r>
              <a:rPr lang="en-US" sz="2400" dirty="0"/>
              <a:t>Thus we extract only the numerators. But how does that affect the quiver?</a:t>
            </a:r>
          </a:p>
        </p:txBody>
      </p:sp>
    </p:spTree>
    <p:extLst>
      <p:ext uri="{BB962C8B-B14F-4D97-AF65-F5344CB8AC3E}">
        <p14:creationId xmlns:p14="http://schemas.microsoft.com/office/powerpoint/2010/main" val="20288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10" presetClass="entr" presetSubtype="0" fill="hold" nodeType="withEffect">
                                  <p:stCondLst>
                                    <p:cond delay="100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fade">
                                      <p:cBhvr>
                                        <p:cTn id="6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2" grpId="0"/>
      <p:bldP spid="43" grpId="0"/>
      <p:bldP spid="67" grpId="0"/>
      <p:bldP spid="68" grpId="0"/>
      <p:bldP spid="70" grpId="0"/>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608666-76B3-B217-2E0E-6CACE57F42F4}"/>
              </a:ext>
            </a:extLst>
          </p:cNvPr>
          <p:cNvSpPr>
            <a:spLocks noGrp="1"/>
          </p:cNvSpPr>
          <p:nvPr>
            <p:ph type="title"/>
          </p:nvPr>
        </p:nvSpPr>
        <p:spPr>
          <a:xfrm>
            <a:off x="384437" y="158869"/>
            <a:ext cx="7659532" cy="1058039"/>
          </a:xfrm>
        </p:spPr>
        <p:txBody>
          <a:bodyPr/>
          <a:lstStyle/>
          <a:p>
            <a:r>
              <a:rPr lang="en-US" dirty="0"/>
              <a:t>Plan of the talk</a:t>
            </a:r>
          </a:p>
        </p:txBody>
      </p:sp>
      <p:sp>
        <p:nvSpPr>
          <p:cNvPr id="6" name="TextBox 5">
            <a:hlinkClick r:id="rId3" action="ppaction://hlinksldjump"/>
            <a:extLst>
              <a:ext uri="{FF2B5EF4-FFF2-40B4-BE49-F238E27FC236}">
                <a16:creationId xmlns:a16="http://schemas.microsoft.com/office/drawing/2014/main" id="{886956CE-F1EF-709D-0040-D4D5339ECBE6}"/>
              </a:ext>
            </a:extLst>
          </p:cNvPr>
          <p:cNvSpPr txBox="1"/>
          <p:nvPr/>
        </p:nvSpPr>
        <p:spPr>
          <a:xfrm>
            <a:off x="759151" y="1070099"/>
            <a:ext cx="4730462" cy="461665"/>
          </a:xfrm>
          <a:prstGeom prst="rect">
            <a:avLst/>
          </a:prstGeom>
          <a:noFill/>
        </p:spPr>
        <p:txBody>
          <a:bodyPr wrap="none" rtlCol="0">
            <a:spAutoFit/>
          </a:bodyPr>
          <a:lstStyle/>
          <a:p>
            <a:pPr algn="l"/>
            <a:r>
              <a:rPr lang="en-US" sz="2400" dirty="0">
                <a:solidFill>
                  <a:schemeClr val="bg2">
                    <a:lumMod val="50000"/>
                  </a:schemeClr>
                </a:solidFill>
                <a:hlinkClick r:id="rId3" action="ppaction://hlinksldjump"/>
              </a:rPr>
              <a:t>Part 1. </a:t>
            </a:r>
            <a:r>
              <a:rPr lang="en-US" sz="2400" dirty="0">
                <a:hlinkClick r:id="rId3" action="ppaction://hlinksldjump"/>
              </a:rPr>
              <a:t>Cluster algebras (by example)</a:t>
            </a:r>
            <a:endParaRPr lang="en-US" sz="2400" dirty="0"/>
          </a:p>
        </p:txBody>
      </p:sp>
      <p:sp>
        <p:nvSpPr>
          <p:cNvPr id="7" name="TextBox 6">
            <a:extLst>
              <a:ext uri="{FF2B5EF4-FFF2-40B4-BE49-F238E27FC236}">
                <a16:creationId xmlns:a16="http://schemas.microsoft.com/office/drawing/2014/main" id="{62817E0C-5534-80BC-F114-099006D79072}"/>
              </a:ext>
            </a:extLst>
          </p:cNvPr>
          <p:cNvSpPr txBox="1"/>
          <p:nvPr/>
        </p:nvSpPr>
        <p:spPr>
          <a:xfrm>
            <a:off x="759151" y="1839645"/>
            <a:ext cx="5884240" cy="461665"/>
          </a:xfrm>
          <a:prstGeom prst="rect">
            <a:avLst/>
          </a:prstGeom>
          <a:noFill/>
        </p:spPr>
        <p:txBody>
          <a:bodyPr wrap="none" rtlCol="0">
            <a:spAutoFit/>
          </a:bodyPr>
          <a:lstStyle/>
          <a:p>
            <a:pPr algn="l"/>
            <a:r>
              <a:rPr lang="en-US" sz="2400" dirty="0">
                <a:solidFill>
                  <a:schemeClr val="bg2">
                    <a:lumMod val="50000"/>
                  </a:schemeClr>
                </a:solidFill>
                <a:hlinkClick r:id="rId4" action="ppaction://hlinksldjump"/>
              </a:rPr>
              <a:t>Part 2. </a:t>
            </a:r>
            <a:r>
              <a:rPr lang="en-US" sz="2400" dirty="0">
                <a:hlinkClick r:id="rId4" action="ppaction://hlinksldjump"/>
              </a:rPr>
              <a:t>Cluster algebras and Poisson geometry</a:t>
            </a:r>
            <a:endParaRPr lang="en-US" sz="2400" dirty="0"/>
          </a:p>
        </p:txBody>
      </p:sp>
      <p:sp>
        <p:nvSpPr>
          <p:cNvPr id="8" name="TextBox 7">
            <a:extLst>
              <a:ext uri="{FF2B5EF4-FFF2-40B4-BE49-F238E27FC236}">
                <a16:creationId xmlns:a16="http://schemas.microsoft.com/office/drawing/2014/main" id="{99B8CB20-5DF7-BEDD-9EA3-8C3B086F9DBA}"/>
              </a:ext>
            </a:extLst>
          </p:cNvPr>
          <p:cNvSpPr txBox="1"/>
          <p:nvPr/>
        </p:nvSpPr>
        <p:spPr>
          <a:xfrm>
            <a:off x="759151" y="2997751"/>
            <a:ext cx="12228162" cy="461665"/>
          </a:xfrm>
          <a:prstGeom prst="rect">
            <a:avLst/>
          </a:prstGeom>
          <a:noFill/>
        </p:spPr>
        <p:txBody>
          <a:bodyPr wrap="square" rtlCol="0">
            <a:spAutoFit/>
          </a:bodyPr>
          <a:lstStyle/>
          <a:p>
            <a:pPr algn="l"/>
            <a:r>
              <a:rPr lang="en-US" sz="2400" dirty="0">
                <a:solidFill>
                  <a:schemeClr val="bg2">
                    <a:lumMod val="50000"/>
                  </a:schemeClr>
                </a:solidFill>
                <a:hlinkClick r:id="rId5" action="ppaction://hlinksldjump"/>
              </a:rPr>
              <a:t>Part 3. </a:t>
            </a:r>
            <a:r>
              <a:rPr lang="en-US" sz="2400" dirty="0">
                <a:hlinkClick r:id="rId5" action="ppaction://hlinksldjump"/>
              </a:rPr>
              <a:t>Research program</a:t>
            </a:r>
            <a:endParaRPr lang="en-US" sz="24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76810F-3001-C6C1-4ADA-541BD073D2FB}"/>
                  </a:ext>
                </a:extLst>
              </p:cNvPr>
              <p:cNvSpPr txBox="1"/>
              <p:nvPr/>
            </p:nvSpPr>
            <p:spPr>
              <a:xfrm>
                <a:off x="759151" y="4155857"/>
                <a:ext cx="5025928" cy="476156"/>
              </a:xfrm>
              <a:prstGeom prst="rect">
                <a:avLst/>
              </a:prstGeom>
              <a:noFill/>
            </p:spPr>
            <p:txBody>
              <a:bodyPr wrap="none" rtlCol="0">
                <a:spAutoFit/>
              </a:bodyPr>
              <a:lstStyle/>
              <a:p>
                <a:r>
                  <a:rPr lang="en-US" sz="2400" dirty="0">
                    <a:solidFill>
                      <a:schemeClr val="bg2">
                        <a:lumMod val="50000"/>
                      </a:schemeClr>
                    </a:solidFill>
                    <a:hlinkClick r:id="rId6" action="ppaction://hlinksldjump"/>
                  </a:rPr>
                  <a:t>Part 4. </a:t>
                </a:r>
                <a:r>
                  <a:rPr lang="en-US" sz="2400" dirty="0">
                    <a:solidFill>
                      <a:schemeClr val="tx1"/>
                    </a:solidFill>
                    <a:hlinkClick r:id="rId6" action="ppaction://hlinksldjump"/>
                  </a:rPr>
                  <a:t>Description of </a:t>
                </a:r>
                <a14:m>
                  <m:oMath xmlns:m="http://schemas.openxmlformats.org/officeDocument/2006/math">
                    <m:r>
                      <a:rPr lang="en-US" sz="2400" b="0" i="1" smtClean="0">
                        <a:solidFill>
                          <a:schemeClr val="tx1"/>
                        </a:solidFill>
                        <a:latin typeface="Cambria Math" panose="02040503050406030204" pitchFamily="18" charset="0"/>
                        <a:hlinkClick r:id="rId6" action="ppaction://hlinksldjump"/>
                      </a:rPr>
                      <m:t>𝒢</m:t>
                    </m:r>
                    <m:sSup>
                      <m:sSupPr>
                        <m:ctrlPr>
                          <a:rPr lang="en-US" sz="2400" b="0" i="1" smtClean="0">
                            <a:solidFill>
                              <a:schemeClr val="tx1"/>
                            </a:solidFill>
                            <a:latin typeface="Cambria Math" panose="02040503050406030204" pitchFamily="18" charset="0"/>
                            <a:hlinkClick r:id="rId6" action="ppaction://hlinksldjump"/>
                          </a:rPr>
                        </m:ctrlPr>
                      </m:sSupPr>
                      <m:e>
                        <m:r>
                          <a:rPr lang="en-US" sz="2400" b="0" i="1" smtClean="0">
                            <a:solidFill>
                              <a:schemeClr val="tx1"/>
                            </a:solidFill>
                            <a:latin typeface="Cambria Math" panose="02040503050406030204" pitchFamily="18" charset="0"/>
                            <a:hlinkClick r:id="rId6" action="ppaction://hlinksldjump"/>
                          </a:rPr>
                          <m:t>𝒞</m:t>
                        </m:r>
                      </m:e>
                      <m:sup>
                        <m:r>
                          <m:rPr>
                            <m:nor/>
                          </m:rPr>
                          <a:rPr lang="en-US">
                            <a:hlinkClick r:id="rId6" action="ppaction://hlinksldjump"/>
                          </a:rPr>
                          <m:t>†</m:t>
                        </m:r>
                      </m:sup>
                    </m:sSup>
                    <m:r>
                      <a:rPr lang="en-US" sz="2400" b="0" i="1" smtClean="0">
                        <a:solidFill>
                          <a:schemeClr val="tx1"/>
                        </a:solidFill>
                        <a:latin typeface="Cambria Math" panose="02040503050406030204" pitchFamily="18" charset="0"/>
                        <a:hlinkClick r:id="rId6" action="ppaction://hlinksldjump"/>
                      </a:rPr>
                      <m:t>(</m:t>
                    </m:r>
                    <m:r>
                      <a:rPr lang="en-US" sz="2400" b="1" i="0" smtClean="0">
                        <a:solidFill>
                          <a:schemeClr val="tx1"/>
                        </a:solidFill>
                        <a:latin typeface="Cambria Math" panose="02040503050406030204" pitchFamily="18" charset="0"/>
                        <a:hlinkClick r:id="rId6" action="ppaction://hlinksldjump"/>
                      </a:rPr>
                      <m:t>𝚪</m:t>
                    </m:r>
                    <m:r>
                      <a:rPr lang="en-US" sz="2400" b="0" i="1" smtClean="0">
                        <a:solidFill>
                          <a:schemeClr val="tx1"/>
                        </a:solidFill>
                        <a:latin typeface="Cambria Math" panose="02040503050406030204" pitchFamily="18" charset="0"/>
                        <a:hlinkClick r:id="rId6" action="ppaction://hlinksldjump"/>
                      </a:rPr>
                      <m:t>)</m:t>
                    </m:r>
                  </m:oMath>
                </a14:m>
                <a:r>
                  <a:rPr lang="en-US" sz="2400" dirty="0">
                    <a:solidFill>
                      <a:schemeClr val="tx1"/>
                    </a:solidFill>
                    <a:hlinkClick r:id="rId6" action="ppaction://hlinksldjump"/>
                  </a:rPr>
                  <a:t> </a:t>
                </a:r>
                <a:r>
                  <a:rPr lang="en-US" sz="2400" dirty="0">
                    <a:hlinkClick r:id="rId6" action="ppaction://hlinksldjump"/>
                  </a:rPr>
                  <a:t>in type </a:t>
                </a:r>
                <a14:m>
                  <m:oMath xmlns:m="http://schemas.openxmlformats.org/officeDocument/2006/math">
                    <m:r>
                      <a:rPr lang="en-US" sz="2400" b="0" i="1" smtClean="0">
                        <a:latin typeface="Cambria Math" panose="02040503050406030204" pitchFamily="18" charset="0"/>
                        <a:hlinkClick r:id="rId6" action="ppaction://hlinksldjump"/>
                      </a:rPr>
                      <m:t>𝐴</m:t>
                    </m:r>
                  </m:oMath>
                </a14:m>
                <a:endParaRPr lang="en-US" sz="2400" dirty="0"/>
              </a:p>
            </p:txBody>
          </p:sp>
        </mc:Choice>
        <mc:Fallback xmlns="">
          <p:sp>
            <p:nvSpPr>
              <p:cNvPr id="9" name="TextBox 8">
                <a:extLst>
                  <a:ext uri="{FF2B5EF4-FFF2-40B4-BE49-F238E27FC236}">
                    <a16:creationId xmlns:a16="http://schemas.microsoft.com/office/drawing/2014/main" id="{2976810F-3001-C6C1-4ADA-541BD073D2FB}"/>
                  </a:ext>
                </a:extLst>
              </p:cNvPr>
              <p:cNvSpPr txBox="1">
                <a:spLocks noRot="1" noChangeAspect="1" noMove="1" noResize="1" noEditPoints="1" noAdjustHandles="1" noChangeArrowheads="1" noChangeShapeType="1" noTextEdit="1"/>
              </p:cNvSpPr>
              <p:nvPr/>
            </p:nvSpPr>
            <p:spPr>
              <a:xfrm>
                <a:off x="759151" y="4155857"/>
                <a:ext cx="5025928" cy="476156"/>
              </a:xfrm>
              <a:prstGeom prst="rect">
                <a:avLst/>
              </a:prstGeom>
              <a:blipFill>
                <a:blip r:embed="rId7"/>
                <a:stretch>
                  <a:fillRect l="-1942" t="-6410" b="-2948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0C15770-3859-D1B3-19B2-3C8BB7D0636E}"/>
              </a:ext>
            </a:extLst>
          </p:cNvPr>
          <p:cNvSpPr txBox="1"/>
          <p:nvPr/>
        </p:nvSpPr>
        <p:spPr>
          <a:xfrm>
            <a:off x="743447" y="5871078"/>
            <a:ext cx="3779753" cy="461665"/>
          </a:xfrm>
          <a:prstGeom prst="rect">
            <a:avLst/>
          </a:prstGeom>
          <a:noFill/>
        </p:spPr>
        <p:txBody>
          <a:bodyPr wrap="none" rtlCol="0">
            <a:spAutoFit/>
          </a:bodyPr>
          <a:lstStyle/>
          <a:p>
            <a:pPr algn="l"/>
            <a:r>
              <a:rPr lang="en-US" sz="2400" dirty="0">
                <a:solidFill>
                  <a:schemeClr val="bg2">
                    <a:lumMod val="50000"/>
                  </a:schemeClr>
                </a:solidFill>
                <a:hlinkClick r:id="rId8" action="ppaction://hlinksldjump"/>
              </a:rPr>
              <a:t>Part 6. </a:t>
            </a:r>
            <a:r>
              <a:rPr lang="en-US" sz="2400" dirty="0">
                <a:solidFill>
                  <a:schemeClr val="tx1"/>
                </a:solidFill>
                <a:hlinkClick r:id="rId8" action="ppaction://hlinksldjump"/>
              </a:rPr>
              <a:t>Status of the program</a:t>
            </a:r>
            <a:endParaRPr lang="en-US" sz="24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8B0DF77-CA60-0DBD-6BB8-67E266FB39E0}"/>
                  </a:ext>
                </a:extLst>
              </p:cNvPr>
              <p:cNvSpPr txBox="1"/>
              <p:nvPr/>
            </p:nvSpPr>
            <p:spPr>
              <a:xfrm>
                <a:off x="1704212" y="1468878"/>
                <a:ext cx="6762749" cy="400110"/>
              </a:xfrm>
              <a:prstGeom prst="rect">
                <a:avLst/>
              </a:prstGeom>
              <a:noFill/>
            </p:spPr>
            <p:txBody>
              <a:bodyPr wrap="none" rtlCol="0">
                <a:spAutoFit/>
              </a:bodyPr>
              <a:lstStyle/>
              <a:p>
                <a:pPr algn="l"/>
                <a:r>
                  <a:rPr lang="en-US" sz="2000" dirty="0"/>
                  <a:t>The main concepts of the cluster theory via an example on </a:t>
                </a:r>
                <a14:m>
                  <m:oMath xmlns:m="http://schemas.openxmlformats.org/officeDocument/2006/math">
                    <m:r>
                      <m:rPr>
                        <m:sty m:val="p"/>
                      </m:rPr>
                      <a:rPr lang="en-US" sz="2000" b="0" i="0" smtClean="0">
                        <a:latin typeface="Cambria Math" panose="02040503050406030204" pitchFamily="18" charset="0"/>
                      </a:rPr>
                      <m:t>G</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L</m:t>
                        </m:r>
                      </m:e>
                      <m:sub>
                        <m:r>
                          <a:rPr lang="en-US" sz="2000" b="0" i="1" smtClean="0">
                            <a:latin typeface="Cambria Math" panose="02040503050406030204" pitchFamily="18" charset="0"/>
                          </a:rPr>
                          <m:t>3</m:t>
                        </m:r>
                      </m:sub>
                    </m:sSub>
                  </m:oMath>
                </a14:m>
                <a:r>
                  <a:rPr lang="en-US" sz="2000" dirty="0"/>
                  <a:t>.</a:t>
                </a:r>
              </a:p>
            </p:txBody>
          </p:sp>
        </mc:Choice>
        <mc:Fallback xmlns="">
          <p:sp>
            <p:nvSpPr>
              <p:cNvPr id="11" name="TextBox 10">
                <a:extLst>
                  <a:ext uri="{FF2B5EF4-FFF2-40B4-BE49-F238E27FC236}">
                    <a16:creationId xmlns:a16="http://schemas.microsoft.com/office/drawing/2014/main" id="{58B0DF77-CA60-0DBD-6BB8-67E266FB39E0}"/>
                  </a:ext>
                </a:extLst>
              </p:cNvPr>
              <p:cNvSpPr txBox="1">
                <a:spLocks noRot="1" noChangeAspect="1" noMove="1" noResize="1" noEditPoints="1" noAdjustHandles="1" noChangeArrowheads="1" noChangeShapeType="1" noTextEdit="1"/>
              </p:cNvSpPr>
              <p:nvPr/>
            </p:nvSpPr>
            <p:spPr>
              <a:xfrm>
                <a:off x="1704212" y="1468878"/>
                <a:ext cx="6762749" cy="400110"/>
              </a:xfrm>
              <a:prstGeom prst="rect">
                <a:avLst/>
              </a:prstGeom>
              <a:blipFill>
                <a:blip r:embed="rId9"/>
                <a:stretch>
                  <a:fillRect l="-992" t="-9091" r="-631" b="-25758"/>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E28FADE-C04F-5939-9A43-F577E20A4F2A}"/>
              </a:ext>
            </a:extLst>
          </p:cNvPr>
          <p:cNvSpPr txBox="1"/>
          <p:nvPr/>
        </p:nvSpPr>
        <p:spPr>
          <a:xfrm>
            <a:off x="1704212" y="2232557"/>
            <a:ext cx="8694885" cy="707886"/>
          </a:xfrm>
          <a:prstGeom prst="rect">
            <a:avLst/>
          </a:prstGeom>
          <a:noFill/>
        </p:spPr>
        <p:txBody>
          <a:bodyPr wrap="square" rtlCol="0">
            <a:spAutoFit/>
          </a:bodyPr>
          <a:lstStyle/>
          <a:p>
            <a:pPr algn="l"/>
            <a:r>
              <a:rPr lang="en-US" sz="2000" dirty="0"/>
              <a:t>Compatibility between a cluster structure and a Poisson bracket; how to construct a cluster structure via Poisson geometry.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A9B0E69-24E3-C751-C8E7-8E750E23DA5D}"/>
                  </a:ext>
                </a:extLst>
              </p:cNvPr>
              <p:cNvSpPr txBox="1"/>
              <p:nvPr/>
            </p:nvSpPr>
            <p:spPr>
              <a:xfrm>
                <a:off x="1616561" y="3390663"/>
                <a:ext cx="9913910" cy="707886"/>
              </a:xfrm>
              <a:prstGeom prst="rect">
                <a:avLst/>
              </a:prstGeom>
              <a:noFill/>
            </p:spPr>
            <p:txBody>
              <a:bodyPr wrap="square" rtlCol="0">
                <a:spAutoFit/>
              </a:bodyPr>
              <a:lstStyle/>
              <a:p>
                <a:pPr algn="l"/>
                <a:r>
                  <a:rPr lang="en-US" sz="2000" dirty="0"/>
                  <a:t>Belavin-Drinfeld data; the three main objects of the GSV program; construction of a Poisson birational quasi-isomorphism for </a:t>
                </a:r>
                <a14:m>
                  <m:oMath xmlns:m="http://schemas.openxmlformats.org/officeDocument/2006/math">
                    <m:r>
                      <a:rPr lang="en-US" sz="2000" b="0" i="1" smtClean="0">
                        <a:latin typeface="Cambria Math" panose="02040503050406030204" pitchFamily="18" charset="0"/>
                      </a:rPr>
                      <m:t>𝒢𝒞</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𝑟</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𝑐</m:t>
                        </m:r>
                      </m:sup>
                    </m:sSup>
                    <m:r>
                      <a:rPr lang="en-US" sz="2000" b="0" i="1" smtClean="0">
                        <a:latin typeface="Cambria Math" panose="02040503050406030204" pitchFamily="18" charset="0"/>
                      </a:rPr>
                      <m:t>)</m:t>
                    </m:r>
                  </m:oMath>
                </a14:m>
                <a:r>
                  <a:rPr lang="en-US" sz="2000" dirty="0"/>
                  <a:t>; an explicit example in </a:t>
                </a:r>
                <a14:m>
                  <m:oMath xmlns:m="http://schemas.openxmlformats.org/officeDocument/2006/math">
                    <m:r>
                      <m:rPr>
                        <m:sty m:val="p"/>
                      </m:rPr>
                      <a:rPr lang="en-US" sz="2000" b="0" i="0" smtClean="0">
                        <a:latin typeface="Cambria Math" panose="02040503050406030204" pitchFamily="18" charset="0"/>
                      </a:rPr>
                      <m:t>G</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L</m:t>
                        </m:r>
                      </m:e>
                      <m:sub>
                        <m:r>
                          <a:rPr lang="en-US" sz="2000" b="0" i="1" smtClean="0">
                            <a:latin typeface="Cambria Math" panose="02040503050406030204" pitchFamily="18" charset="0"/>
                          </a:rPr>
                          <m:t>3</m:t>
                        </m:r>
                      </m:sub>
                    </m:sSub>
                  </m:oMath>
                </a14:m>
                <a:r>
                  <a:rPr lang="en-US" sz="2000" dirty="0"/>
                  <a:t>.</a:t>
                </a:r>
              </a:p>
            </p:txBody>
          </p:sp>
        </mc:Choice>
        <mc:Fallback xmlns="">
          <p:sp>
            <p:nvSpPr>
              <p:cNvPr id="13" name="TextBox 12">
                <a:extLst>
                  <a:ext uri="{FF2B5EF4-FFF2-40B4-BE49-F238E27FC236}">
                    <a16:creationId xmlns:a16="http://schemas.microsoft.com/office/drawing/2014/main" id="{7A9B0E69-24E3-C751-C8E7-8E750E23DA5D}"/>
                  </a:ext>
                </a:extLst>
              </p:cNvPr>
              <p:cNvSpPr txBox="1">
                <a:spLocks noRot="1" noChangeAspect="1" noMove="1" noResize="1" noEditPoints="1" noAdjustHandles="1" noChangeArrowheads="1" noChangeShapeType="1" noTextEdit="1"/>
              </p:cNvSpPr>
              <p:nvPr/>
            </p:nvSpPr>
            <p:spPr>
              <a:xfrm>
                <a:off x="1616561" y="3390663"/>
                <a:ext cx="9913910" cy="707886"/>
              </a:xfrm>
              <a:prstGeom prst="rect">
                <a:avLst/>
              </a:prstGeom>
              <a:blipFill>
                <a:blip r:embed="rId10"/>
                <a:stretch>
                  <a:fillRect l="-615" t="-4310" b="-14655"/>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5CC18A5-7244-6787-9392-9A485CFABC81}"/>
              </a:ext>
            </a:extLst>
          </p:cNvPr>
          <p:cNvSpPr txBox="1"/>
          <p:nvPr/>
        </p:nvSpPr>
        <p:spPr>
          <a:xfrm>
            <a:off x="1677444" y="4554636"/>
            <a:ext cx="9075177" cy="400110"/>
          </a:xfrm>
          <a:prstGeom prst="rect">
            <a:avLst/>
          </a:prstGeom>
          <a:noFill/>
        </p:spPr>
        <p:txBody>
          <a:bodyPr wrap="none" rtlCol="0">
            <a:spAutoFit/>
          </a:bodyPr>
          <a:lstStyle/>
          <a:p>
            <a:pPr algn="l"/>
            <a:r>
              <a:rPr lang="en-US" sz="2000" dirty="0"/>
              <a:t>The main features of the construction and the results of the paper </a:t>
            </a:r>
            <a:r>
              <a:rPr lang="en-US" sz="2000" dirty="0">
                <a:hlinkClick r:id="rId11"/>
              </a:rPr>
              <a:t>arXiv:2312.04859</a:t>
            </a:r>
            <a:r>
              <a:rPr lang="en-US" sz="2000" dirty="0"/>
              <a:t>.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8237743-BD7D-858F-CFD8-821E4891EFFC}"/>
                  </a:ext>
                </a:extLst>
              </p:cNvPr>
              <p:cNvSpPr txBox="1"/>
              <p:nvPr/>
            </p:nvSpPr>
            <p:spPr>
              <a:xfrm>
                <a:off x="759151" y="5008508"/>
                <a:ext cx="5276188" cy="464358"/>
              </a:xfrm>
              <a:prstGeom prst="rect">
                <a:avLst/>
              </a:prstGeom>
              <a:noFill/>
            </p:spPr>
            <p:txBody>
              <a:bodyPr wrap="none" rtlCol="0">
                <a:spAutoFit/>
              </a:bodyPr>
              <a:lstStyle/>
              <a:p>
                <a:r>
                  <a:rPr lang="en-US" sz="2400" dirty="0">
                    <a:solidFill>
                      <a:schemeClr val="bg2">
                        <a:lumMod val="50000"/>
                      </a:schemeClr>
                    </a:solidFill>
                    <a:hlinkClick r:id="rId12" action="ppaction://hlinksldjump"/>
                  </a:rPr>
                  <a:t>Part 5. </a:t>
                </a:r>
                <a:r>
                  <a:rPr lang="en-US" sz="2400" dirty="0">
                    <a:solidFill>
                      <a:schemeClr val="tx1"/>
                    </a:solidFill>
                    <a:hlinkClick r:id="rId12" action="ppaction://hlinksldjump"/>
                  </a:rPr>
                  <a:t>Features of </a:t>
                </a:r>
                <a14:m>
                  <m:oMath xmlns:m="http://schemas.openxmlformats.org/officeDocument/2006/math">
                    <m:r>
                      <a:rPr lang="en-US" sz="2400" b="0" i="1" smtClean="0">
                        <a:solidFill>
                          <a:schemeClr val="tx1"/>
                        </a:solidFill>
                        <a:latin typeface="Cambria Math" panose="02040503050406030204" pitchFamily="18" charset="0"/>
                        <a:hlinkClick r:id="rId12" action="ppaction://hlinksldjump"/>
                      </a:rPr>
                      <m:t>𝒢</m:t>
                    </m:r>
                    <m:sSup>
                      <m:sSupPr>
                        <m:ctrlPr>
                          <a:rPr lang="en-US" sz="2400" b="0" i="1" smtClean="0">
                            <a:solidFill>
                              <a:schemeClr val="tx1"/>
                            </a:solidFill>
                            <a:latin typeface="Cambria Math" panose="02040503050406030204" pitchFamily="18" charset="0"/>
                            <a:hlinkClick r:id="rId12" action="ppaction://hlinksldjump"/>
                          </a:rPr>
                        </m:ctrlPr>
                      </m:sSupPr>
                      <m:e>
                        <m:r>
                          <a:rPr lang="en-US" sz="2400" b="0" i="1" smtClean="0">
                            <a:solidFill>
                              <a:schemeClr val="tx1"/>
                            </a:solidFill>
                            <a:latin typeface="Cambria Math" panose="02040503050406030204" pitchFamily="18" charset="0"/>
                            <a:hlinkClick r:id="rId12" action="ppaction://hlinksldjump"/>
                          </a:rPr>
                          <m:t>𝒞</m:t>
                        </m:r>
                      </m:e>
                      <m:sup>
                        <m:r>
                          <m:rPr>
                            <m:nor/>
                          </m:rPr>
                          <a:rPr lang="en-US" b="0" i="1" smtClean="0">
                            <a:hlinkClick r:id="rId12" action="ppaction://hlinksldjump"/>
                          </a:rPr>
                          <m:t>D</m:t>
                        </m:r>
                      </m:sup>
                    </m:sSup>
                    <m:r>
                      <a:rPr lang="en-US" sz="2400" b="0" i="1" smtClean="0">
                        <a:solidFill>
                          <a:schemeClr val="tx1"/>
                        </a:solidFill>
                        <a:latin typeface="Cambria Math" panose="02040503050406030204" pitchFamily="18" charset="0"/>
                        <a:hlinkClick r:id="rId12" action="ppaction://hlinksldjump"/>
                      </a:rPr>
                      <m:t>(</m:t>
                    </m:r>
                    <m:sSup>
                      <m:sSupPr>
                        <m:ctrlPr>
                          <a:rPr lang="en-US" sz="2400" b="0" i="1" smtClean="0">
                            <a:solidFill>
                              <a:schemeClr val="tx1"/>
                            </a:solidFill>
                            <a:latin typeface="Cambria Math" panose="02040503050406030204" pitchFamily="18" charset="0"/>
                            <a:hlinkClick r:id="rId12" action="ppaction://hlinksldjump"/>
                          </a:rPr>
                        </m:ctrlPr>
                      </m:sSupPr>
                      <m:e>
                        <m:r>
                          <a:rPr lang="en-US" sz="2400" b="1" i="0" smtClean="0">
                            <a:solidFill>
                              <a:schemeClr val="tx1"/>
                            </a:solidFill>
                            <a:latin typeface="Cambria Math" panose="02040503050406030204" pitchFamily="18" charset="0"/>
                            <a:hlinkClick r:id="rId12" action="ppaction://hlinksldjump"/>
                          </a:rPr>
                          <m:t>𝚪</m:t>
                        </m:r>
                      </m:e>
                      <m:sup>
                        <m:r>
                          <m:rPr>
                            <m:sty m:val="p"/>
                          </m:rPr>
                          <a:rPr lang="en-US" sz="2400" b="0" i="0" smtClean="0">
                            <a:solidFill>
                              <a:schemeClr val="tx1"/>
                            </a:solidFill>
                            <a:latin typeface="Cambria Math" panose="02040503050406030204" pitchFamily="18" charset="0"/>
                            <a:hlinkClick r:id="rId12" action="ppaction://hlinksldjump"/>
                          </a:rPr>
                          <m:t>r</m:t>
                        </m:r>
                      </m:sup>
                    </m:sSup>
                    <m:r>
                      <a:rPr lang="en-US" sz="2400" b="0" i="0" smtClean="0">
                        <a:solidFill>
                          <a:schemeClr val="tx1"/>
                        </a:solidFill>
                        <a:latin typeface="Cambria Math" panose="02040503050406030204" pitchFamily="18" charset="0"/>
                        <a:hlinkClick r:id="rId12" action="ppaction://hlinksldjump"/>
                      </a:rPr>
                      <m:t>,</m:t>
                    </m:r>
                    <m:sSup>
                      <m:sSupPr>
                        <m:ctrlPr>
                          <a:rPr lang="en-US" sz="2400" b="0" i="1" smtClean="0">
                            <a:solidFill>
                              <a:schemeClr val="tx1"/>
                            </a:solidFill>
                            <a:latin typeface="Cambria Math" panose="02040503050406030204" pitchFamily="18" charset="0"/>
                            <a:hlinkClick r:id="rId12" action="ppaction://hlinksldjump"/>
                          </a:rPr>
                        </m:ctrlPr>
                      </m:sSupPr>
                      <m:e>
                        <m:r>
                          <a:rPr lang="en-US" sz="2400" b="1" i="0" smtClean="0">
                            <a:solidFill>
                              <a:schemeClr val="tx1"/>
                            </a:solidFill>
                            <a:latin typeface="Cambria Math" panose="02040503050406030204" pitchFamily="18" charset="0"/>
                            <a:hlinkClick r:id="rId12" action="ppaction://hlinksldjump"/>
                          </a:rPr>
                          <m:t>𝚪</m:t>
                        </m:r>
                      </m:e>
                      <m:sup>
                        <m:r>
                          <a:rPr lang="en-US" sz="2400" b="0" i="1" smtClean="0">
                            <a:solidFill>
                              <a:schemeClr val="tx1"/>
                            </a:solidFill>
                            <a:latin typeface="Cambria Math" panose="02040503050406030204" pitchFamily="18" charset="0"/>
                            <a:hlinkClick r:id="rId12" action="ppaction://hlinksldjump"/>
                          </a:rPr>
                          <m:t>𝑐</m:t>
                        </m:r>
                      </m:sup>
                    </m:sSup>
                    <m:r>
                      <a:rPr lang="en-US" sz="2400" b="0" i="1" smtClean="0">
                        <a:solidFill>
                          <a:schemeClr val="tx1"/>
                        </a:solidFill>
                        <a:latin typeface="Cambria Math" panose="02040503050406030204" pitchFamily="18" charset="0"/>
                        <a:hlinkClick r:id="rId12" action="ppaction://hlinksldjump"/>
                      </a:rPr>
                      <m:t>)</m:t>
                    </m:r>
                  </m:oMath>
                </a14:m>
                <a:r>
                  <a:rPr lang="en-US" sz="2400" dirty="0">
                    <a:solidFill>
                      <a:schemeClr val="tx1"/>
                    </a:solidFill>
                    <a:hlinkClick r:id="rId12" action="ppaction://hlinksldjump"/>
                  </a:rPr>
                  <a:t> </a:t>
                </a:r>
                <a:r>
                  <a:rPr lang="en-US" sz="2400" dirty="0">
                    <a:hlinkClick r:id="rId12" action="ppaction://hlinksldjump"/>
                  </a:rPr>
                  <a:t>in type </a:t>
                </a:r>
                <a14:m>
                  <m:oMath xmlns:m="http://schemas.openxmlformats.org/officeDocument/2006/math">
                    <m:r>
                      <a:rPr lang="en-US" sz="2400" b="0" i="1" smtClean="0">
                        <a:latin typeface="Cambria Math" panose="02040503050406030204" pitchFamily="18" charset="0"/>
                        <a:hlinkClick r:id="rId12" action="ppaction://hlinksldjump"/>
                      </a:rPr>
                      <m:t>𝐴</m:t>
                    </m:r>
                  </m:oMath>
                </a14:m>
                <a:endParaRPr lang="en-US" sz="2400" dirty="0"/>
              </a:p>
            </p:txBody>
          </p:sp>
        </mc:Choice>
        <mc:Fallback xmlns="">
          <p:sp>
            <p:nvSpPr>
              <p:cNvPr id="2" name="TextBox 1">
                <a:extLst>
                  <a:ext uri="{FF2B5EF4-FFF2-40B4-BE49-F238E27FC236}">
                    <a16:creationId xmlns:a16="http://schemas.microsoft.com/office/drawing/2014/main" id="{88237743-BD7D-858F-CFD8-821E4891EFFC}"/>
                  </a:ext>
                </a:extLst>
              </p:cNvPr>
              <p:cNvSpPr txBox="1">
                <a:spLocks noRot="1" noChangeAspect="1" noMove="1" noResize="1" noEditPoints="1" noAdjustHandles="1" noChangeArrowheads="1" noChangeShapeType="1" noTextEdit="1"/>
              </p:cNvSpPr>
              <p:nvPr/>
            </p:nvSpPr>
            <p:spPr>
              <a:xfrm>
                <a:off x="759151" y="5008508"/>
                <a:ext cx="5276188" cy="464358"/>
              </a:xfrm>
              <a:prstGeom prst="rect">
                <a:avLst/>
              </a:prstGeom>
              <a:blipFill>
                <a:blip r:embed="rId13"/>
                <a:stretch>
                  <a:fillRect l="-1850"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FEB785-C3D6-561B-4300-0B7ED3FE61C8}"/>
                  </a:ext>
                </a:extLst>
              </p:cNvPr>
              <p:cNvSpPr txBox="1"/>
              <p:nvPr/>
            </p:nvSpPr>
            <p:spPr>
              <a:xfrm>
                <a:off x="1643764" y="5328211"/>
                <a:ext cx="7224735" cy="456022"/>
              </a:xfrm>
              <a:prstGeom prst="rect">
                <a:avLst/>
              </a:prstGeom>
              <a:noFill/>
            </p:spPr>
            <p:txBody>
              <a:bodyPr wrap="none" rtlCol="0">
                <a:spAutoFit/>
              </a:bodyPr>
              <a:lstStyle/>
              <a:p>
                <a:r>
                  <a:rPr lang="en-US" sz="2000" dirty="0"/>
                  <a:t>The relation between </a:t>
                </a:r>
                <a14:m>
                  <m:oMath xmlns:m="http://schemas.openxmlformats.org/officeDocument/2006/math">
                    <m:r>
                      <a:rPr lang="en-US" sz="2000" b="0" i="1" smtClean="0">
                        <a:latin typeface="Cambria Math" panose="02040503050406030204" pitchFamily="18" charset="0"/>
                      </a:rPr>
                      <m:t>𝒢𝒞</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𝑟</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𝑐</m:t>
                            </m:r>
                          </m:sup>
                        </m:sSup>
                      </m:e>
                    </m:d>
                  </m:oMath>
                </a14:m>
                <a:r>
                  <a:rPr lang="en-US" sz="2000" dirty="0"/>
                  <a:t>, </a:t>
                </a:r>
                <a14:m>
                  <m:oMath xmlns:m="http://schemas.openxmlformats.org/officeDocument/2006/math">
                    <m:r>
                      <a:rPr lang="en-US" sz="2000" b="0" i="1" smtClean="0">
                        <a:latin typeface="Cambria Math" panose="02040503050406030204" pitchFamily="18" charset="0"/>
                      </a:rPr>
                      <m:t>𝒢</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𝒞</m:t>
                        </m:r>
                      </m:e>
                      <m:sup>
                        <m:r>
                          <a:rPr lang="en-US" sz="2000" b="0" i="1" smtClean="0">
                            <a:latin typeface="Cambria Math" panose="02040503050406030204" pitchFamily="18" charset="0"/>
                          </a:rPr>
                          <m:t>𝐷</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𝑟</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𝑐</m:t>
                        </m:r>
                      </m:sup>
                    </m:sSup>
                    <m:r>
                      <a:rPr lang="en-US" sz="2000" b="0" i="1" smtClean="0">
                        <a:latin typeface="Cambria Math" panose="02040503050406030204" pitchFamily="18" charset="0"/>
                      </a:rPr>
                      <m:t>)</m:t>
                    </m:r>
                  </m:oMath>
                </a14:m>
                <a:r>
                  <a:rPr lang="en-US" sz="2000" dirty="0"/>
                  <a:t> and </a:t>
                </a:r>
                <a14:m>
                  <m:oMath xmlns:m="http://schemas.openxmlformats.org/officeDocument/2006/math">
                    <m:r>
                      <a:rPr lang="en-US" sz="2000" b="0" i="1" smtClean="0">
                        <a:latin typeface="Cambria Math" panose="02040503050406030204" pitchFamily="18" charset="0"/>
                      </a:rPr>
                      <m:t>𝒢</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𝒞</m:t>
                        </m:r>
                      </m:e>
                      <m:sup>
                        <m:r>
                          <m:rPr>
                            <m:nor/>
                          </m:rPr>
                          <a:rPr lang="en-US" sz="2000"/>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𝑟</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𝑐</m:t>
                        </m:r>
                      </m:sup>
                    </m:sSup>
                    <m:r>
                      <a:rPr lang="en-US" sz="2000" b="0" i="1" smtClean="0">
                        <a:latin typeface="Cambria Math" panose="02040503050406030204" pitchFamily="18" charset="0"/>
                      </a:rPr>
                      <m:t>)</m:t>
                    </m:r>
                  </m:oMath>
                </a14:m>
                <a:r>
                  <a:rPr lang="en-US" sz="2000" dirty="0"/>
                  <a:t>.</a:t>
                </a:r>
              </a:p>
            </p:txBody>
          </p:sp>
        </mc:Choice>
        <mc:Fallback xmlns="">
          <p:sp>
            <p:nvSpPr>
              <p:cNvPr id="3" name="TextBox 2">
                <a:extLst>
                  <a:ext uri="{FF2B5EF4-FFF2-40B4-BE49-F238E27FC236}">
                    <a16:creationId xmlns:a16="http://schemas.microsoft.com/office/drawing/2014/main" id="{47FEB785-C3D6-561B-4300-0B7ED3FE61C8}"/>
                  </a:ext>
                </a:extLst>
              </p:cNvPr>
              <p:cNvSpPr txBox="1">
                <a:spLocks noRot="1" noChangeAspect="1" noMove="1" noResize="1" noEditPoints="1" noAdjustHandles="1" noChangeArrowheads="1" noChangeShapeType="1" noTextEdit="1"/>
              </p:cNvSpPr>
              <p:nvPr/>
            </p:nvSpPr>
            <p:spPr>
              <a:xfrm>
                <a:off x="1643764" y="5328211"/>
                <a:ext cx="7224735" cy="456022"/>
              </a:xfrm>
              <a:prstGeom prst="rect">
                <a:avLst/>
              </a:prstGeom>
              <a:blipFill>
                <a:blip r:embed="rId14"/>
                <a:stretch>
                  <a:fillRect l="-928" b="-22667"/>
                </a:stretch>
              </a:blipFill>
            </p:spPr>
            <p:txBody>
              <a:bodyPr/>
              <a:lstStyle/>
              <a:p>
                <a:r>
                  <a:rPr lang="en-US">
                    <a:noFill/>
                  </a:rPr>
                  <a:t> </a:t>
                </a:r>
              </a:p>
            </p:txBody>
          </p:sp>
        </mc:Fallback>
      </mc:AlternateContent>
    </p:spTree>
    <p:extLst>
      <p:ext uri="{BB962C8B-B14F-4D97-AF65-F5344CB8AC3E}">
        <p14:creationId xmlns:p14="http://schemas.microsoft.com/office/powerpoint/2010/main" val="205138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BDBB07-E77E-2C4D-574E-171FF0E308DC}"/>
              </a:ext>
            </a:extLst>
          </p:cNvPr>
          <p:cNvSpPr>
            <a:spLocks noGrp="1"/>
          </p:cNvSpPr>
          <p:nvPr>
            <p:ph type="title"/>
          </p:nvPr>
        </p:nvSpPr>
        <p:spPr>
          <a:xfrm>
            <a:off x="696310" y="223236"/>
            <a:ext cx="10505090" cy="722696"/>
          </a:xfrm>
        </p:spPr>
        <p:txBody>
          <a:bodyPr>
            <a:normAutofit/>
          </a:bodyPr>
          <a:lstStyle/>
          <a:p>
            <a:r>
              <a:rPr lang="en-US" sz="4000" dirty="0"/>
              <a:t>Changes in the quiver</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51137A-4AC5-98C1-9460-DD35CE181154}"/>
                  </a:ext>
                </a:extLst>
              </p:cNvPr>
              <p:cNvGraphicFramePr>
                <a:graphicFrameLocks noGrp="1"/>
              </p:cNvGraphicFramePr>
              <p:nvPr>
                <p:extLst>
                  <p:ext uri="{D42A27DB-BD31-4B8C-83A1-F6EECF244321}">
                    <p14:modId xmlns:p14="http://schemas.microsoft.com/office/powerpoint/2010/main" val="1687207411"/>
                  </p:ext>
                </p:extLst>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12</m:t>
                                    </m:r>
                                  </m:sub>
                                </m:sSub>
                              </m:oMath>
                            </m:oMathPara>
                          </a14:m>
                          <a:endParaRPr lang="en-US" sz="2000" dirty="0">
                            <a:solidFill>
                              <a:schemeClr val="bg1">
                                <a:lumMod val="65000"/>
                              </a:schemeClr>
                            </a:solidFill>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13</m:t>
                                    </m:r>
                                  </m:sub>
                                </m:sSub>
                              </m:oMath>
                            </m:oMathPara>
                          </a14:m>
                          <a:endParaRPr lang="en-US" sz="2000" dirty="0">
                            <a:solidFill>
                              <a:schemeClr val="bg1">
                                <a:lumMod val="65000"/>
                              </a:schemeClr>
                            </a:solidFill>
                          </a:endParaRPr>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22</m:t>
                                    </m:r>
                                  </m:sub>
                                </m:sSub>
                              </m:oMath>
                            </m:oMathPara>
                          </a14:m>
                          <a:endParaRPr lang="en-US" sz="2000" dirty="0">
                            <a:solidFill>
                              <a:schemeClr val="bg1">
                                <a:lumMod val="65000"/>
                              </a:schemeClr>
                            </a:solidFill>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23</m:t>
                                    </m:r>
                                  </m:sub>
                                </m:sSub>
                              </m:oMath>
                            </m:oMathPara>
                          </a14:m>
                          <a:endParaRPr lang="en-US" sz="2000" dirty="0">
                            <a:solidFill>
                              <a:schemeClr val="bg1">
                                <a:lumMod val="65000"/>
                              </a:schemeClr>
                            </a:solidFill>
                          </a:endParaRPr>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5" name="Table 4">
                <a:extLst>
                  <a:ext uri="{FF2B5EF4-FFF2-40B4-BE49-F238E27FC236}">
                    <a16:creationId xmlns:a16="http://schemas.microsoft.com/office/drawing/2014/main" id="{2551137A-4AC5-98C1-9460-DD35CE181154}"/>
                  </a:ext>
                </a:extLst>
              </p:cNvPr>
              <p:cNvGraphicFramePr>
                <a:graphicFrameLocks noGrp="1"/>
              </p:cNvGraphicFramePr>
              <p:nvPr>
                <p:extLst>
                  <p:ext uri="{D42A27DB-BD31-4B8C-83A1-F6EECF244321}">
                    <p14:modId xmlns:p14="http://schemas.microsoft.com/office/powerpoint/2010/main" val="1687207411"/>
                  </p:ext>
                </p:extLst>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731ED3B8-61E4-48D4-69D5-6D1F06743DAC}"/>
                  </a:ext>
                </a:extLst>
              </p:cNvPr>
              <p:cNvGraphicFramePr>
                <a:graphicFrameLocks noGrp="1"/>
              </p:cNvGraphicFramePr>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6" name="Table 5">
                <a:extLst>
                  <a:ext uri="{FF2B5EF4-FFF2-40B4-BE49-F238E27FC236}">
                    <a16:creationId xmlns:a16="http://schemas.microsoft.com/office/drawing/2014/main" id="{731ED3B8-61E4-48D4-69D5-6D1F06743DAC}"/>
                  </a:ext>
                </a:extLst>
              </p:cNvPr>
              <p:cNvGraphicFramePr>
                <a:graphicFrameLocks noGrp="1"/>
              </p:cNvGraphicFramePr>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370" r="-101370" b="-1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370" r="-1370" b="-115686"/>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370" t="-100000" r="-101370" b="-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370" t="-100000" r="-1370" b="-15686"/>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ACA771C8-59D6-FAF1-372D-B975AB43E05A}"/>
                  </a:ext>
                </a:extLst>
              </p:cNvPr>
              <p:cNvGraphicFramePr>
                <a:graphicFrameLocks noGrp="1"/>
              </p:cNvGraphicFramePr>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7" name="Table 6">
                <a:extLst>
                  <a:ext uri="{FF2B5EF4-FFF2-40B4-BE49-F238E27FC236}">
                    <a16:creationId xmlns:a16="http://schemas.microsoft.com/office/drawing/2014/main" id="{ACA771C8-59D6-FAF1-372D-B975AB43E05A}"/>
                  </a:ext>
                </a:extLst>
              </p:cNvPr>
              <p:cNvGraphicFramePr>
                <a:graphicFrameLocks noGrp="1"/>
              </p:cNvGraphicFramePr>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grpSp>
        <p:nvGrpSpPr>
          <p:cNvPr id="8" name="Group 7">
            <a:extLst>
              <a:ext uri="{FF2B5EF4-FFF2-40B4-BE49-F238E27FC236}">
                <a16:creationId xmlns:a16="http://schemas.microsoft.com/office/drawing/2014/main" id="{8BD1ACA8-CD23-A075-16A0-4DC56AF72F23}"/>
              </a:ext>
            </a:extLst>
          </p:cNvPr>
          <p:cNvGrpSpPr/>
          <p:nvPr/>
        </p:nvGrpSpPr>
        <p:grpSpPr>
          <a:xfrm>
            <a:off x="1036083" y="1635168"/>
            <a:ext cx="3358244" cy="2939391"/>
            <a:chOff x="1167704" y="1146378"/>
            <a:chExt cx="3358244" cy="2939391"/>
          </a:xfrm>
        </p:grpSpPr>
        <p:grpSp>
          <p:nvGrpSpPr>
            <p:cNvPr id="9" name="Group 8">
              <a:extLst>
                <a:ext uri="{FF2B5EF4-FFF2-40B4-BE49-F238E27FC236}">
                  <a16:creationId xmlns:a16="http://schemas.microsoft.com/office/drawing/2014/main" id="{A5CD32CD-DD5C-21E9-5ADF-FCB2D1B47B55}"/>
                </a:ext>
              </a:extLst>
            </p:cNvPr>
            <p:cNvGrpSpPr/>
            <p:nvPr/>
          </p:nvGrpSpPr>
          <p:grpSpPr>
            <a:xfrm>
              <a:off x="1628575" y="1498995"/>
              <a:ext cx="2456481" cy="1843675"/>
              <a:chOff x="1338058" y="2005978"/>
              <a:chExt cx="2456481" cy="1843675"/>
            </a:xfrm>
          </p:grpSpPr>
          <p:sp>
            <p:nvSpPr>
              <p:cNvPr id="19" name="Oval 18">
                <a:extLst>
                  <a:ext uri="{FF2B5EF4-FFF2-40B4-BE49-F238E27FC236}">
                    <a16:creationId xmlns:a16="http://schemas.microsoft.com/office/drawing/2014/main" id="{031DEAB8-61E6-0F81-8D00-1D5353A15AAA}"/>
                  </a:ext>
                </a:extLst>
              </p:cNvPr>
              <p:cNvSpPr/>
              <p:nvPr/>
            </p:nvSpPr>
            <p:spPr>
              <a:xfrm>
                <a:off x="3497270" y="2772220"/>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2FF439A-2EC1-0115-6C17-98954D764094}"/>
                  </a:ext>
                </a:extLst>
              </p:cNvPr>
              <p:cNvCxnSpPr>
                <a:cxnSpLocks/>
                <a:stCxn id="19" idx="2"/>
                <a:endCxn id="18" idx="6"/>
              </p:cNvCxnSpPr>
              <p:nvPr/>
            </p:nvCxnSpPr>
            <p:spPr>
              <a:xfrm flipH="1" flipV="1">
                <a:off x="2692075" y="2907794"/>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F274A85E-60A1-BE77-0092-EBA2F60751FB}"/>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FDF4B04-112D-AAE5-E3F7-3DCFD17DCED0}"/>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1C2630C-E946-4DBC-3472-EE2A683530F6}"/>
                  </a:ext>
                </a:extLst>
              </p:cNvPr>
              <p:cNvCxnSpPr>
                <a:cxnSpLocks/>
                <a:stCxn id="22" idx="2"/>
                <a:endCxn id="21"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03980FC-DC21-CB89-9217-8B143B14E4A2}"/>
                  </a:ext>
                </a:extLst>
              </p:cNvPr>
              <p:cNvCxnSpPr>
                <a:stCxn id="22" idx="0"/>
                <a:endCxn id="19" idx="4"/>
              </p:cNvCxnSpPr>
              <p:nvPr/>
            </p:nvCxnSpPr>
            <p:spPr>
              <a:xfrm flipH="1" flipV="1">
                <a:off x="3644133" y="3048667"/>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EF17679-4A7B-759A-971B-88259C3DAFCB}"/>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E24B053-407B-5DE9-1012-EA7DD5DD3FCF}"/>
                  </a:ext>
                </a:extLst>
              </p:cNvPr>
              <p:cNvCxnSpPr/>
              <p:nvPr/>
            </p:nvCxnSpPr>
            <p:spPr>
              <a:xfrm flipH="1" flipV="1">
                <a:off x="2544885" y="2256186"/>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9BFA0A1-B233-541D-DD91-719AA344590D}"/>
                  </a:ext>
                </a:extLst>
              </p:cNvPr>
              <p:cNvCxnSpPr/>
              <p:nvPr/>
            </p:nvCxnSpPr>
            <p:spPr>
              <a:xfrm flipH="1" flipV="1">
                <a:off x="3642165" y="2267984"/>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E582E9F-C73A-366F-D651-7C22E0CEC1BF}"/>
                  </a:ext>
                </a:extLst>
              </p:cNvPr>
              <p:cNvCxnSpPr>
                <a:cxnSpLocks/>
              </p:cNvCxnSpPr>
              <p:nvPr/>
            </p:nvCxnSpPr>
            <p:spPr>
              <a:xfrm flipH="1" flipV="1">
                <a:off x="1593812" y="2900912"/>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6DF852D-4486-A900-1114-69DDF29FF2B8}"/>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1774A932-3DA1-1A73-4177-BEC20C56EBCD}"/>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6743085-8BD3-1081-6B33-FF3237D29EE9}"/>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0192E8-9606-57E1-87F4-BA5A9C8B4747}"/>
                  </a:ext>
                </a:extLst>
              </p:cNvPr>
              <p:cNvSpPr/>
              <p:nvPr/>
            </p:nvSpPr>
            <p:spPr>
              <a:xfrm>
                <a:off x="2423652"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EC3C19D-AD4F-22C4-06C6-38F8F3AD4D29}"/>
                  </a:ext>
                </a:extLst>
              </p:cNvPr>
              <p:cNvSpPr/>
              <p:nvPr/>
            </p:nvSpPr>
            <p:spPr>
              <a:xfrm>
                <a:off x="3509131"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7A6F994-1A90-DC29-3A66-80B468B817D1}"/>
                  </a:ext>
                </a:extLst>
              </p:cNvPr>
              <p:cNvSpPr/>
              <p:nvPr/>
            </p:nvSpPr>
            <p:spPr>
              <a:xfrm>
                <a:off x="1343845" y="2029126"/>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cxnSp>
            <p:nvCxnSpPr>
              <p:cNvPr id="35" name="Straight Arrow Connector 34">
                <a:extLst>
                  <a:ext uri="{FF2B5EF4-FFF2-40B4-BE49-F238E27FC236}">
                    <a16:creationId xmlns:a16="http://schemas.microsoft.com/office/drawing/2014/main" id="{E13FDB46-DDAA-5848-27D6-B723DCF3B398}"/>
                  </a:ext>
                </a:extLst>
              </p:cNvPr>
              <p:cNvCxnSpPr>
                <a:cxnSpLocks/>
              </p:cNvCxnSpPr>
              <p:nvPr/>
            </p:nvCxnSpPr>
            <p:spPr>
              <a:xfrm flipH="1" flipV="1">
                <a:off x="1620457" y="2272804"/>
                <a:ext cx="797760" cy="554612"/>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6675834-F490-66B6-26EA-734E5E7BC910}"/>
                  </a:ext>
                </a:extLst>
              </p:cNvPr>
              <p:cNvCxnSpPr>
                <a:cxnSpLocks/>
              </p:cNvCxnSpPr>
              <p:nvPr/>
            </p:nvCxnSpPr>
            <p:spPr>
              <a:xfrm flipH="1" flipV="1">
                <a:off x="2654847" y="2999745"/>
                <a:ext cx="905404" cy="616680"/>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59AABC-BC05-1512-C2BE-D6B15266CC3D}"/>
                  </a:ext>
                </a:extLst>
              </p:cNvPr>
              <p:cNvCxnSpPr>
                <a:cxnSpLocks/>
              </p:cNvCxnSpPr>
              <p:nvPr/>
            </p:nvCxnSpPr>
            <p:spPr>
              <a:xfrm flipH="1" flipV="1">
                <a:off x="2673752" y="2255443"/>
                <a:ext cx="865278" cy="56425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7690FC7-58D6-E66B-26C6-C1DB9EC3BCB5}"/>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A58022B9-1BDA-C071-131F-4B1DFF2AF4F3}"/>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CB81930-1FCC-C480-2C5C-470B85A7ACD9}"/>
                    </a:ext>
                  </a:extLst>
                </p:cNvPr>
                <p:cNvSpPr txBox="1"/>
                <p:nvPr/>
              </p:nvSpPr>
              <p:spPr>
                <a:xfrm>
                  <a:off x="1167704" y="1146378"/>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bg1">
                                    <a:lumMod val="65000"/>
                                  </a:schemeClr>
                                </a:solidFill>
                                <a:latin typeface="Cambria Math" panose="02040503050406030204" pitchFamily="18" charset="0"/>
                              </a:rPr>
                            </m:ctrlPr>
                          </m:funcPr>
                          <m:fName>
                            <m:r>
                              <m:rPr>
                                <m:sty m:val="p"/>
                              </m:rPr>
                              <a:rPr lang="en-US" sz="2000" b="0" i="0" smtClean="0">
                                <a:solidFill>
                                  <a:schemeClr val="bg1">
                                    <a:lumMod val="65000"/>
                                  </a:schemeClr>
                                </a:solidFill>
                                <a:latin typeface="Cambria Math" panose="02040503050406030204" pitchFamily="18" charset="0"/>
                              </a:rPr>
                              <m:t>det</m:t>
                            </m:r>
                          </m:fName>
                          <m:e>
                            <m:r>
                              <a:rPr lang="en-US" sz="2000" b="0" i="1" smtClean="0">
                                <a:solidFill>
                                  <a:schemeClr val="bg1">
                                    <a:lumMod val="65000"/>
                                  </a:schemeClr>
                                </a:solidFill>
                                <a:latin typeface="Cambria Math" panose="02040503050406030204" pitchFamily="18" charset="0"/>
                              </a:rPr>
                              <m:t>𝑋</m:t>
                            </m:r>
                          </m:e>
                        </m:func>
                      </m:oMath>
                    </m:oMathPara>
                  </a14:m>
                  <a:endParaRPr lang="en-US" sz="2000" dirty="0">
                    <a:solidFill>
                      <a:schemeClr val="bg1">
                        <a:lumMod val="65000"/>
                      </a:schemeClr>
                    </a:solidFill>
                  </a:endParaRPr>
                </a:p>
              </p:txBody>
            </p:sp>
          </mc:Choice>
          <mc:Fallback xmlns="">
            <p:sp>
              <p:nvSpPr>
                <p:cNvPr id="10" name="TextBox 9">
                  <a:extLst>
                    <a:ext uri="{FF2B5EF4-FFF2-40B4-BE49-F238E27FC236}">
                      <a16:creationId xmlns:a16="http://schemas.microsoft.com/office/drawing/2014/main" id="{6CB81930-1FCC-C480-2C5C-470B85A7ACD9}"/>
                    </a:ext>
                  </a:extLst>
                </p:cNvPr>
                <p:cNvSpPr txBox="1">
                  <a:spLocks noRot="1" noChangeAspect="1" noMove="1" noResize="1" noEditPoints="1" noAdjustHandles="1" noChangeArrowheads="1" noChangeShapeType="1" noTextEdit="1"/>
                </p:cNvSpPr>
                <p:nvPr/>
              </p:nvSpPr>
              <p:spPr>
                <a:xfrm>
                  <a:off x="1167704" y="1146378"/>
                  <a:ext cx="626133" cy="307777"/>
                </a:xfrm>
                <a:prstGeom prst="rect">
                  <a:avLst/>
                </a:prstGeom>
                <a:blipFill>
                  <a:blip r:embed="rId6"/>
                  <a:stretch>
                    <a:fillRect l="-9709" r="-7767"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1330444-22C9-4141-6438-8BE795C6F60E}"/>
                    </a:ext>
                  </a:extLst>
                </p:cNvPr>
                <p:cNvSpPr txBox="1"/>
                <p:nvPr/>
              </p:nvSpPr>
              <p:spPr>
                <a:xfrm>
                  <a:off x="4102290" y="121017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13</m:t>
                            </m:r>
                          </m:sub>
                        </m:sSub>
                      </m:oMath>
                    </m:oMathPara>
                  </a14:m>
                  <a:endParaRPr lang="en-US" sz="2000" dirty="0">
                    <a:solidFill>
                      <a:schemeClr val="bg1">
                        <a:lumMod val="65000"/>
                      </a:schemeClr>
                    </a:solidFill>
                  </a:endParaRPr>
                </a:p>
              </p:txBody>
            </p:sp>
          </mc:Choice>
          <mc:Fallback xmlns="">
            <p:sp>
              <p:nvSpPr>
                <p:cNvPr id="11" name="TextBox 10">
                  <a:extLst>
                    <a:ext uri="{FF2B5EF4-FFF2-40B4-BE49-F238E27FC236}">
                      <a16:creationId xmlns:a16="http://schemas.microsoft.com/office/drawing/2014/main" id="{F1330444-22C9-4141-6438-8BE795C6F60E}"/>
                    </a:ext>
                  </a:extLst>
                </p:cNvPr>
                <p:cNvSpPr txBox="1">
                  <a:spLocks noRot="1" noChangeAspect="1" noMove="1" noResize="1" noEditPoints="1" noAdjustHandles="1" noChangeArrowheads="1" noChangeShapeType="1" noTextEdit="1"/>
                </p:cNvSpPr>
                <p:nvPr/>
              </p:nvSpPr>
              <p:spPr>
                <a:xfrm>
                  <a:off x="4102290" y="1210174"/>
                  <a:ext cx="414151" cy="307777"/>
                </a:xfrm>
                <a:prstGeom prst="rect">
                  <a:avLst/>
                </a:prstGeom>
                <a:blipFill>
                  <a:blip r:embed="rId7"/>
                  <a:stretch>
                    <a:fillRect l="-7353" r="-7353"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A41DF85-96B1-C913-3FE2-60EAC4C7D84E}"/>
                    </a:ext>
                  </a:extLst>
                </p:cNvPr>
                <p:cNvSpPr txBox="1"/>
                <p:nvPr/>
              </p:nvSpPr>
              <p:spPr>
                <a:xfrm>
                  <a:off x="4105833" y="2213179"/>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23</m:t>
                            </m:r>
                          </m:sub>
                        </m:sSub>
                      </m:oMath>
                    </m:oMathPara>
                  </a14:m>
                  <a:endParaRPr lang="en-US" sz="2000" dirty="0">
                    <a:solidFill>
                      <a:schemeClr val="bg1">
                        <a:lumMod val="65000"/>
                      </a:schemeClr>
                    </a:solidFill>
                  </a:endParaRPr>
                </a:p>
              </p:txBody>
            </p:sp>
          </mc:Choice>
          <mc:Fallback xmlns="">
            <p:sp>
              <p:nvSpPr>
                <p:cNvPr id="12" name="TextBox 11">
                  <a:extLst>
                    <a:ext uri="{FF2B5EF4-FFF2-40B4-BE49-F238E27FC236}">
                      <a16:creationId xmlns:a16="http://schemas.microsoft.com/office/drawing/2014/main" id="{AA41DF85-96B1-C913-3FE2-60EAC4C7D84E}"/>
                    </a:ext>
                  </a:extLst>
                </p:cNvPr>
                <p:cNvSpPr txBox="1">
                  <a:spLocks noRot="1" noChangeAspect="1" noMove="1" noResize="1" noEditPoints="1" noAdjustHandles="1" noChangeArrowheads="1" noChangeShapeType="1" noTextEdit="1"/>
                </p:cNvSpPr>
                <p:nvPr/>
              </p:nvSpPr>
              <p:spPr>
                <a:xfrm>
                  <a:off x="4105833" y="2213179"/>
                  <a:ext cx="420115" cy="307777"/>
                </a:xfrm>
                <a:prstGeom prst="rect">
                  <a:avLst/>
                </a:prstGeom>
                <a:blipFill>
                  <a:blip r:embed="rId8"/>
                  <a:stretch>
                    <a:fillRect l="-8696" r="-5797"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2F53FD-2082-9700-840A-F9E31D5BBCC9}"/>
                    </a:ext>
                  </a:extLst>
                </p:cNvPr>
                <p:cNvSpPr txBox="1"/>
                <p:nvPr/>
              </p:nvSpPr>
              <p:spPr>
                <a:xfrm>
                  <a:off x="4066471" y="327926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12" name="TextBox 11">
                  <a:extLst>
                    <a:ext uri="{FF2B5EF4-FFF2-40B4-BE49-F238E27FC236}">
                      <a16:creationId xmlns:a16="http://schemas.microsoft.com/office/drawing/2014/main" id="{A6E1DA4E-B55D-4DA5-93C7-1AA0991795AB}"/>
                    </a:ext>
                  </a:extLst>
                </p:cNvPr>
                <p:cNvSpPr txBox="1">
                  <a:spLocks noRot="1" noChangeAspect="1" noMove="1" noResize="1" noEditPoints="1" noAdjustHandles="1" noChangeArrowheads="1" noChangeShapeType="1" noTextEdit="1"/>
                </p:cNvSpPr>
                <p:nvPr/>
              </p:nvSpPr>
              <p:spPr>
                <a:xfrm>
                  <a:off x="4066471" y="3279263"/>
                  <a:ext cx="420115" cy="307777"/>
                </a:xfrm>
                <a:prstGeom prst="rect">
                  <a:avLst/>
                </a:prstGeom>
                <a:blipFill>
                  <a:blip r:embed="rId24"/>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43D84FA-DD81-C6A2-C868-07380C38B9A6}"/>
                    </a:ext>
                  </a:extLst>
                </p:cNvPr>
                <p:cNvSpPr txBox="1"/>
                <p:nvPr/>
              </p:nvSpPr>
              <p:spPr>
                <a:xfrm>
                  <a:off x="1412892" y="329053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oMath>
                    </m:oMathPara>
                  </a14:m>
                  <a:endParaRPr lang="en-US" sz="2000" dirty="0">
                    <a:solidFill>
                      <a:schemeClr val="tx1">
                        <a:lumMod val="75000"/>
                        <a:lumOff val="25000"/>
                      </a:schemeClr>
                    </a:solidFill>
                  </a:endParaRPr>
                </a:p>
              </p:txBody>
            </p:sp>
          </mc:Choice>
          <mc:Fallback xmlns="">
            <p:sp>
              <p:nvSpPr>
                <p:cNvPr id="13" name="TextBox 12">
                  <a:extLst>
                    <a:ext uri="{FF2B5EF4-FFF2-40B4-BE49-F238E27FC236}">
                      <a16:creationId xmlns:a16="http://schemas.microsoft.com/office/drawing/2014/main" id="{E234A9FD-20A5-41CD-9C1D-651A08228DC2}"/>
                    </a:ext>
                  </a:extLst>
                </p:cNvPr>
                <p:cNvSpPr txBox="1">
                  <a:spLocks noRot="1" noChangeAspect="1" noMove="1" noResize="1" noEditPoints="1" noAdjustHandles="1" noChangeArrowheads="1" noChangeShapeType="1" noTextEdit="1"/>
                </p:cNvSpPr>
                <p:nvPr/>
              </p:nvSpPr>
              <p:spPr>
                <a:xfrm>
                  <a:off x="1412892" y="3290533"/>
                  <a:ext cx="420115" cy="307777"/>
                </a:xfrm>
                <a:prstGeom prst="rect">
                  <a:avLst/>
                </a:prstGeom>
                <a:blipFill>
                  <a:blip r:embed="rId25"/>
                  <a:stretch>
                    <a:fillRect l="-8696" r="-579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EDA6522-B6F1-C3C5-85C2-202AD3B00154}"/>
                    </a:ext>
                  </a:extLst>
                </p:cNvPr>
                <p:cNvSpPr txBox="1"/>
                <p:nvPr/>
              </p:nvSpPr>
              <p:spPr>
                <a:xfrm>
                  <a:off x="2682500" y="329680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14" name="TextBox 13">
                  <a:extLst>
                    <a:ext uri="{FF2B5EF4-FFF2-40B4-BE49-F238E27FC236}">
                      <a16:creationId xmlns:a16="http://schemas.microsoft.com/office/drawing/2014/main" id="{9A8C1A8E-E65B-4AEA-8555-CD5E44BBBC62}"/>
                    </a:ext>
                  </a:extLst>
                </p:cNvPr>
                <p:cNvSpPr txBox="1">
                  <a:spLocks noRot="1" noChangeAspect="1" noMove="1" noResize="1" noEditPoints="1" noAdjustHandles="1" noChangeArrowheads="1" noChangeShapeType="1" noTextEdit="1"/>
                </p:cNvSpPr>
                <p:nvPr/>
              </p:nvSpPr>
              <p:spPr>
                <a:xfrm>
                  <a:off x="2682500" y="3296802"/>
                  <a:ext cx="420115" cy="307777"/>
                </a:xfrm>
                <a:prstGeom prst="rect">
                  <a:avLst/>
                </a:prstGeom>
                <a:blipFill>
                  <a:blip r:embed="rId26"/>
                  <a:stretch>
                    <a:fillRect l="-7246" r="-7246" b="-16000"/>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35F46D93-005A-71CE-222E-4F89F71A67F4}"/>
                </a:ext>
              </a:extLst>
            </p:cNvPr>
            <p:cNvSpPr/>
            <p:nvPr/>
          </p:nvSpPr>
          <p:spPr>
            <a:xfrm>
              <a:off x="2984098" y="245595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219D18-DA63-3EBB-3C99-27D117BB4FC2}"/>
                    </a:ext>
                  </a:extLst>
                </p:cNvPr>
                <p:cNvSpPr txBox="1"/>
                <p:nvPr/>
              </p:nvSpPr>
              <p:spPr>
                <a:xfrm>
                  <a:off x="1919349" y="3685659"/>
                  <a:ext cx="1698734"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𝒢𝒞</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𝚪</m:t>
                            </m:r>
                          </m:e>
                          <m:sub>
                            <m:r>
                              <m:rPr>
                                <m:sty m:val="p"/>
                              </m:rPr>
                              <a:rPr lang="en-US" sz="2000" b="0" i="0" smtClean="0">
                                <a:latin typeface="Cambria Math" panose="02040503050406030204" pitchFamily="18" charset="0"/>
                              </a:rPr>
                              <m:t>std</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𝚪</m:t>
                            </m:r>
                          </m:e>
                          <m:sub>
                            <m:r>
                              <m:rPr>
                                <m:sty m:val="p"/>
                              </m:rPr>
                              <a:rPr lang="en-US" sz="2000" b="0" i="0" smtClean="0">
                                <a:latin typeface="Cambria Math" panose="02040503050406030204" pitchFamily="18" charset="0"/>
                              </a:rPr>
                              <m:t>std</m:t>
                            </m:r>
                          </m:sub>
                        </m:sSub>
                        <m:r>
                          <a:rPr lang="en-US" sz="2000" b="0" i="1" smtClean="0">
                            <a:latin typeface="Cambria Math" panose="02040503050406030204" pitchFamily="18" charset="0"/>
                          </a:rPr>
                          <m:t>)</m:t>
                        </m:r>
                      </m:oMath>
                    </m:oMathPara>
                  </a14:m>
                  <a:endParaRPr lang="en-US" sz="2000" dirty="0"/>
                </a:p>
              </p:txBody>
            </p:sp>
          </mc:Choice>
          <mc:Fallback xmlns="">
            <p:sp>
              <p:nvSpPr>
                <p:cNvPr id="99" name="TextBox 98">
                  <a:extLst>
                    <a:ext uri="{FF2B5EF4-FFF2-40B4-BE49-F238E27FC236}">
                      <a16:creationId xmlns:a16="http://schemas.microsoft.com/office/drawing/2014/main" id="{89BBAD91-0E70-AAEE-7847-A8C404CC16F5}"/>
                    </a:ext>
                  </a:extLst>
                </p:cNvPr>
                <p:cNvSpPr txBox="1">
                  <a:spLocks noRot="1" noChangeAspect="1" noMove="1" noResize="1" noEditPoints="1" noAdjustHandles="1" noChangeArrowheads="1" noChangeShapeType="1" noTextEdit="1"/>
                </p:cNvSpPr>
                <p:nvPr/>
              </p:nvSpPr>
              <p:spPr>
                <a:xfrm>
                  <a:off x="1919349" y="3685659"/>
                  <a:ext cx="1698734" cy="400110"/>
                </a:xfrm>
                <a:prstGeom prst="rect">
                  <a:avLst/>
                </a:prstGeom>
                <a:blipFill>
                  <a:blip r:embed="rId27"/>
                  <a:stretch>
                    <a:fillRect b="-15385"/>
                  </a:stretch>
                </a:blipFill>
              </p:spPr>
              <p:txBody>
                <a:bodyPr/>
                <a:lstStyle/>
                <a:p>
                  <a:r>
                    <a:rPr lang="en-US">
                      <a:noFill/>
                    </a:rPr>
                    <a:t> </a:t>
                  </a:r>
                </a:p>
              </p:txBody>
            </p:sp>
          </mc:Fallback>
        </mc:AlternateContent>
      </p:grpSp>
      <p:sp>
        <p:nvSpPr>
          <p:cNvPr id="40" name="Arrow: Right 39">
            <a:extLst>
              <a:ext uri="{FF2B5EF4-FFF2-40B4-BE49-F238E27FC236}">
                <a16:creationId xmlns:a16="http://schemas.microsoft.com/office/drawing/2014/main" id="{E18967A9-7C9A-2CD5-301F-CE0C1FA122AC}"/>
              </a:ext>
            </a:extLst>
          </p:cNvPr>
          <p:cNvSpPr/>
          <p:nvPr/>
        </p:nvSpPr>
        <p:spPr>
          <a:xfrm>
            <a:off x="5196723" y="1982144"/>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79" name="Table 78">
                <a:extLst>
                  <a:ext uri="{FF2B5EF4-FFF2-40B4-BE49-F238E27FC236}">
                    <a16:creationId xmlns:a16="http://schemas.microsoft.com/office/drawing/2014/main" id="{3DDEE32B-4287-6A46-590A-91B1D038B180}"/>
                  </a:ext>
                </a:extLst>
              </p:cNvPr>
              <p:cNvGraphicFramePr>
                <a:graphicFrameLocks noGrp="1"/>
              </p:cNvGraphicFramePr>
              <p:nvPr/>
            </p:nvGraphicFramePr>
            <p:xfrm>
              <a:off x="5747235" y="3427975"/>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12</m:t>
                                    </m:r>
                                  </m:sub>
                                </m:sSub>
                              </m:oMath>
                            </m:oMathPara>
                          </a14:m>
                          <a:endParaRPr lang="en-US" sz="2000" dirty="0">
                            <a:solidFill>
                              <a:schemeClr val="bg2">
                                <a:lumMod val="50000"/>
                              </a:schemeClr>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13</m:t>
                                    </m:r>
                                  </m:sub>
                                </m:sSub>
                              </m:oMath>
                            </m:oMathPara>
                          </a14:m>
                          <a:endParaRPr lang="en-US" sz="2000"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79" name="Table 78">
                <a:extLst>
                  <a:ext uri="{FF2B5EF4-FFF2-40B4-BE49-F238E27FC236}">
                    <a16:creationId xmlns:a16="http://schemas.microsoft.com/office/drawing/2014/main" id="{3DDEE32B-4287-6A46-590A-91B1D038B180}"/>
                  </a:ext>
                </a:extLst>
              </p:cNvPr>
              <p:cNvGraphicFramePr>
                <a:graphicFrameLocks noGrp="1"/>
              </p:cNvGraphicFramePr>
              <p:nvPr/>
            </p:nvGraphicFramePr>
            <p:xfrm>
              <a:off x="5747235" y="3427975"/>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8"/>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8"/>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8"/>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8"/>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9DCA7B5-633A-F7BC-3DA1-5ADD192A5F91}"/>
                  </a:ext>
                </a:extLst>
              </p:cNvPr>
              <p:cNvSpPr txBox="1"/>
              <p:nvPr/>
            </p:nvSpPr>
            <p:spPr>
              <a:xfrm>
                <a:off x="5072243" y="1502873"/>
                <a:ext cx="99328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lang="en-US" sz="2400" b="0" i="1" smtClean="0">
                              <a:solidFill>
                                <a:schemeClr val="bg2">
                                  <a:lumMod val="50000"/>
                                </a:schemeClr>
                              </a:solidFill>
                              <a:latin typeface="Cambria Math" panose="02040503050406030204" pitchFamily="18" charset="0"/>
                            </a:rPr>
                          </m:ctrlPr>
                        </m:sSupPr>
                        <m:e>
                          <m:d>
                            <m:dPr>
                              <m:ctrlPr>
                                <a:rPr lang="en-US" sz="2400" b="0" i="1" smtClean="0">
                                  <a:solidFill>
                                    <a:schemeClr val="bg2">
                                      <a:lumMod val="50000"/>
                                    </a:schemeClr>
                                  </a:solidFill>
                                  <a:latin typeface="Cambria Math" panose="02040503050406030204" pitchFamily="18" charset="0"/>
                                </a:rPr>
                              </m:ctrlPr>
                            </m:dPr>
                            <m:e>
                              <m:sSup>
                                <m:sSupPr>
                                  <m:ctrlPr>
                                    <a:rPr lang="en-US" sz="2400" b="0" i="1" smtClean="0">
                                      <a:solidFill>
                                        <a:schemeClr val="bg2">
                                          <a:lumMod val="50000"/>
                                        </a:schemeClr>
                                      </a:solidFill>
                                      <a:latin typeface="Cambria Math" panose="02040503050406030204" pitchFamily="18" charset="0"/>
                                    </a:rPr>
                                  </m:ctrlPr>
                                </m:sSupPr>
                                <m:e>
                                  <m:r>
                                    <a:rPr lang="en-US" sz="2400" b="0" i="1" smtClean="0">
                                      <a:solidFill>
                                        <a:schemeClr val="bg2">
                                          <a:lumMod val="50000"/>
                                        </a:schemeClr>
                                      </a:solidFill>
                                      <a:latin typeface="Cambria Math" panose="02040503050406030204" pitchFamily="18" charset="0"/>
                                    </a:rPr>
                                    <m:t>𝒰</m:t>
                                  </m:r>
                                </m:e>
                                <m:sup>
                                  <m:r>
                                    <a:rPr lang="en-US" sz="2400" b="0" i="1" smtClean="0">
                                      <a:solidFill>
                                        <a:schemeClr val="bg2">
                                          <a:lumMod val="50000"/>
                                        </a:schemeClr>
                                      </a:solidFill>
                                      <a:latin typeface="Cambria Math" panose="02040503050406030204" pitchFamily="18" charset="0"/>
                                    </a:rPr>
                                    <m:t>−1</m:t>
                                  </m:r>
                                </m:sup>
                              </m:sSup>
                            </m:e>
                          </m:d>
                        </m:e>
                        <m:sup>
                          <m:r>
                            <a:rPr lang="en-US" sz="2400" b="0" i="1" smtClean="0">
                              <a:solidFill>
                                <a:schemeClr val="bg2">
                                  <a:lumMod val="50000"/>
                                </a:schemeClr>
                              </a:solidFill>
                              <a:latin typeface="Cambria Math" panose="02040503050406030204" pitchFamily="18" charset="0"/>
                            </a:rPr>
                            <m:t>∗</m:t>
                          </m:r>
                        </m:sup>
                      </m:sSup>
                    </m:oMath>
                  </m:oMathPara>
                </a14:m>
                <a:endParaRPr lang="en-US" sz="2400" dirty="0">
                  <a:solidFill>
                    <a:schemeClr val="bg2">
                      <a:lumMod val="50000"/>
                    </a:schemeClr>
                  </a:solidFill>
                </a:endParaRPr>
              </a:p>
            </p:txBody>
          </p:sp>
        </mc:Choice>
        <mc:Fallback xmlns="">
          <p:sp>
            <p:nvSpPr>
              <p:cNvPr id="117" name="TextBox 116">
                <a:extLst>
                  <a:ext uri="{FF2B5EF4-FFF2-40B4-BE49-F238E27FC236}">
                    <a16:creationId xmlns:a16="http://schemas.microsoft.com/office/drawing/2014/main" id="{59DCA7B5-633A-F7BC-3DA1-5ADD192A5F91}"/>
                  </a:ext>
                </a:extLst>
              </p:cNvPr>
              <p:cNvSpPr txBox="1">
                <a:spLocks noRot="1" noChangeAspect="1" noMove="1" noResize="1" noEditPoints="1" noAdjustHandles="1" noChangeArrowheads="1" noChangeShapeType="1" noTextEdit="1"/>
              </p:cNvSpPr>
              <p:nvPr/>
            </p:nvSpPr>
            <p:spPr>
              <a:xfrm>
                <a:off x="5072243" y="1502873"/>
                <a:ext cx="993285" cy="369332"/>
              </a:xfrm>
              <a:prstGeom prst="rect">
                <a:avLst/>
              </a:prstGeom>
              <a:blipFill>
                <a:blip r:embed="rId29"/>
                <a:stretch>
                  <a:fillRect t="-1667" r="-613" b="-6667"/>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648DAA30-8072-4DFF-7841-AED802FBEF78}"/>
              </a:ext>
            </a:extLst>
          </p:cNvPr>
          <p:cNvGrpSpPr/>
          <p:nvPr/>
        </p:nvGrpSpPr>
        <p:grpSpPr>
          <a:xfrm>
            <a:off x="6790048" y="2010300"/>
            <a:ext cx="2858011" cy="2105584"/>
            <a:chOff x="1628575" y="1498995"/>
            <a:chExt cx="2858011" cy="2105584"/>
          </a:xfrm>
        </p:grpSpPr>
        <p:grpSp>
          <p:nvGrpSpPr>
            <p:cNvPr id="119" name="Group 118">
              <a:extLst>
                <a:ext uri="{FF2B5EF4-FFF2-40B4-BE49-F238E27FC236}">
                  <a16:creationId xmlns:a16="http://schemas.microsoft.com/office/drawing/2014/main" id="{7155D4EA-6BD0-8E0C-6B52-DB2BA345134C}"/>
                </a:ext>
              </a:extLst>
            </p:cNvPr>
            <p:cNvGrpSpPr/>
            <p:nvPr/>
          </p:nvGrpSpPr>
          <p:grpSpPr>
            <a:xfrm>
              <a:off x="1628575" y="1498995"/>
              <a:ext cx="2456481" cy="1843675"/>
              <a:chOff x="1338058" y="2005978"/>
              <a:chExt cx="2456481" cy="1843675"/>
            </a:xfrm>
          </p:grpSpPr>
          <p:sp>
            <p:nvSpPr>
              <p:cNvPr id="128" name="Oval 127">
                <a:extLst>
                  <a:ext uri="{FF2B5EF4-FFF2-40B4-BE49-F238E27FC236}">
                    <a16:creationId xmlns:a16="http://schemas.microsoft.com/office/drawing/2014/main" id="{CC020A4F-F0AE-7FD2-EDF7-4D4D9C56D358}"/>
                  </a:ext>
                </a:extLst>
              </p:cNvPr>
              <p:cNvSpPr/>
              <p:nvPr/>
            </p:nvSpPr>
            <p:spPr>
              <a:xfrm>
                <a:off x="3497270" y="2772220"/>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A345C0F8-CC34-4865-0816-3B18375CDABF}"/>
                  </a:ext>
                </a:extLst>
              </p:cNvPr>
              <p:cNvCxnSpPr>
                <a:cxnSpLocks/>
                <a:stCxn id="128" idx="2"/>
                <a:endCxn id="148" idx="6"/>
              </p:cNvCxnSpPr>
              <p:nvPr/>
            </p:nvCxnSpPr>
            <p:spPr>
              <a:xfrm flipH="1" flipV="1">
                <a:off x="2692075" y="2907794"/>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130" name="Oval 129">
                <a:extLst>
                  <a:ext uri="{FF2B5EF4-FFF2-40B4-BE49-F238E27FC236}">
                    <a16:creationId xmlns:a16="http://schemas.microsoft.com/office/drawing/2014/main" id="{8449E594-E358-8631-1A72-03E3199C063B}"/>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E06F38BA-972B-31DA-33B5-D0BDFB449BDF}"/>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a:extLst>
                  <a:ext uri="{FF2B5EF4-FFF2-40B4-BE49-F238E27FC236}">
                    <a16:creationId xmlns:a16="http://schemas.microsoft.com/office/drawing/2014/main" id="{0B50B248-DCF5-903F-0CB1-985489F02611}"/>
                  </a:ext>
                </a:extLst>
              </p:cNvPr>
              <p:cNvCxnSpPr>
                <a:cxnSpLocks/>
                <a:stCxn id="131" idx="2"/>
                <a:endCxn id="130"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BF19C7CE-9AEF-CF0D-875C-3471AA936525}"/>
                  </a:ext>
                </a:extLst>
              </p:cNvPr>
              <p:cNvCxnSpPr>
                <a:stCxn id="131" idx="0"/>
                <a:endCxn id="128" idx="4"/>
              </p:cNvCxnSpPr>
              <p:nvPr/>
            </p:nvCxnSpPr>
            <p:spPr>
              <a:xfrm flipH="1" flipV="1">
                <a:off x="3644133" y="3048667"/>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CEB5484F-59D4-9854-C7CB-21BC147FD31A}"/>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D4E24F8B-DDB8-9721-728B-24974EE88D1F}"/>
                  </a:ext>
                </a:extLst>
              </p:cNvPr>
              <p:cNvCxnSpPr/>
              <p:nvPr/>
            </p:nvCxnSpPr>
            <p:spPr>
              <a:xfrm flipH="1" flipV="1">
                <a:off x="2544885" y="2256186"/>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52678C4E-DD89-2666-FEEF-84998170545C}"/>
                  </a:ext>
                </a:extLst>
              </p:cNvPr>
              <p:cNvCxnSpPr/>
              <p:nvPr/>
            </p:nvCxnSpPr>
            <p:spPr>
              <a:xfrm flipH="1" flipV="1">
                <a:off x="3642165" y="2267984"/>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C72BE3BE-D415-9D99-78BC-7ADE00B1844C}"/>
                  </a:ext>
                </a:extLst>
              </p:cNvPr>
              <p:cNvCxnSpPr>
                <a:cxnSpLocks/>
              </p:cNvCxnSpPr>
              <p:nvPr/>
            </p:nvCxnSpPr>
            <p:spPr>
              <a:xfrm flipH="1" flipV="1">
                <a:off x="1593812" y="2900912"/>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0C4FD8A3-86F6-C05A-E8E9-A3ED402D50E2}"/>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9" name="Rectangle 138">
                <a:extLst>
                  <a:ext uri="{FF2B5EF4-FFF2-40B4-BE49-F238E27FC236}">
                    <a16:creationId xmlns:a16="http://schemas.microsoft.com/office/drawing/2014/main" id="{DF8504F8-DBDA-40DC-7FC2-69D5C2551FA1}"/>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671CDAA7-C6BB-F3DA-AF0E-C71D10C6AF59}"/>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CF07EFC6-7DE8-139F-D99F-E0708AF589C9}"/>
                  </a:ext>
                </a:extLst>
              </p:cNvPr>
              <p:cNvSpPr/>
              <p:nvPr/>
            </p:nvSpPr>
            <p:spPr>
              <a:xfrm>
                <a:off x="2423652"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a:extLst>
                  <a:ext uri="{FF2B5EF4-FFF2-40B4-BE49-F238E27FC236}">
                    <a16:creationId xmlns:a16="http://schemas.microsoft.com/office/drawing/2014/main" id="{0D149C57-12F1-FD8B-0AD1-A75C2681EA76}"/>
                  </a:ext>
                </a:extLst>
              </p:cNvPr>
              <p:cNvSpPr/>
              <p:nvPr/>
            </p:nvSpPr>
            <p:spPr>
              <a:xfrm>
                <a:off x="3509131"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716BF802-4B8D-857E-ACC5-A87F5FBE8B22}"/>
                  </a:ext>
                </a:extLst>
              </p:cNvPr>
              <p:cNvSpPr/>
              <p:nvPr/>
            </p:nvSpPr>
            <p:spPr>
              <a:xfrm>
                <a:off x="1343845" y="2029126"/>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cxnSp>
            <p:nvCxnSpPr>
              <p:cNvPr id="144" name="Straight Arrow Connector 143">
                <a:extLst>
                  <a:ext uri="{FF2B5EF4-FFF2-40B4-BE49-F238E27FC236}">
                    <a16:creationId xmlns:a16="http://schemas.microsoft.com/office/drawing/2014/main" id="{15ECE3BB-6204-95C1-C4C8-59D74C4D546E}"/>
                  </a:ext>
                </a:extLst>
              </p:cNvPr>
              <p:cNvCxnSpPr>
                <a:cxnSpLocks/>
              </p:cNvCxnSpPr>
              <p:nvPr/>
            </p:nvCxnSpPr>
            <p:spPr>
              <a:xfrm flipH="1" flipV="1">
                <a:off x="1620457" y="2272804"/>
                <a:ext cx="797760" cy="554612"/>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E8DC44F9-6F8E-7682-ABE9-9C4B300DDD84}"/>
                  </a:ext>
                </a:extLst>
              </p:cNvPr>
              <p:cNvCxnSpPr>
                <a:cxnSpLocks/>
              </p:cNvCxnSpPr>
              <p:nvPr/>
            </p:nvCxnSpPr>
            <p:spPr>
              <a:xfrm flipH="1" flipV="1">
                <a:off x="2654847" y="2999745"/>
                <a:ext cx="905404" cy="616680"/>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C3648D43-02F8-F619-75A0-10A7A1F23A77}"/>
                  </a:ext>
                </a:extLst>
              </p:cNvPr>
              <p:cNvCxnSpPr>
                <a:cxnSpLocks/>
              </p:cNvCxnSpPr>
              <p:nvPr/>
            </p:nvCxnSpPr>
            <p:spPr>
              <a:xfrm flipH="1" flipV="1">
                <a:off x="2673752" y="2255443"/>
                <a:ext cx="865278" cy="56425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BC6BB14B-08B9-8DDF-C174-6C3580877B69}"/>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48" name="Oval 147">
                <a:extLst>
                  <a:ext uri="{FF2B5EF4-FFF2-40B4-BE49-F238E27FC236}">
                    <a16:creationId xmlns:a16="http://schemas.microsoft.com/office/drawing/2014/main" id="{2B94A851-D264-1E23-D222-F8F1164816F8}"/>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8BAF7D3B-94B1-D224-C7C3-A3F6B3D0A000}"/>
                    </a:ext>
                  </a:extLst>
                </p:cNvPr>
                <p:cNvSpPr txBox="1"/>
                <p:nvPr/>
              </p:nvSpPr>
              <p:spPr>
                <a:xfrm>
                  <a:off x="4066471" y="327926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12" name="TextBox 11">
                  <a:extLst>
                    <a:ext uri="{FF2B5EF4-FFF2-40B4-BE49-F238E27FC236}">
                      <a16:creationId xmlns:a16="http://schemas.microsoft.com/office/drawing/2014/main" id="{A6E1DA4E-B55D-4DA5-93C7-1AA0991795AB}"/>
                    </a:ext>
                  </a:extLst>
                </p:cNvPr>
                <p:cNvSpPr txBox="1">
                  <a:spLocks noRot="1" noChangeAspect="1" noMove="1" noResize="1" noEditPoints="1" noAdjustHandles="1" noChangeArrowheads="1" noChangeShapeType="1" noTextEdit="1"/>
                </p:cNvSpPr>
                <p:nvPr/>
              </p:nvSpPr>
              <p:spPr>
                <a:xfrm>
                  <a:off x="4066471" y="3279263"/>
                  <a:ext cx="420115" cy="307777"/>
                </a:xfrm>
                <a:prstGeom prst="rect">
                  <a:avLst/>
                </a:prstGeom>
                <a:blipFill>
                  <a:blip r:embed="rId24"/>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DC61D7D9-2640-18A7-E5F6-C61559F6CC48}"/>
                    </a:ext>
                  </a:extLst>
                </p:cNvPr>
                <p:cNvSpPr txBox="1"/>
                <p:nvPr/>
              </p:nvSpPr>
              <p:spPr>
                <a:xfrm>
                  <a:off x="2682500" y="329680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14" name="TextBox 13">
                  <a:extLst>
                    <a:ext uri="{FF2B5EF4-FFF2-40B4-BE49-F238E27FC236}">
                      <a16:creationId xmlns:a16="http://schemas.microsoft.com/office/drawing/2014/main" id="{9A8C1A8E-E65B-4AEA-8555-CD5E44BBBC62}"/>
                    </a:ext>
                  </a:extLst>
                </p:cNvPr>
                <p:cNvSpPr txBox="1">
                  <a:spLocks noRot="1" noChangeAspect="1" noMove="1" noResize="1" noEditPoints="1" noAdjustHandles="1" noChangeArrowheads="1" noChangeShapeType="1" noTextEdit="1"/>
                </p:cNvSpPr>
                <p:nvPr/>
              </p:nvSpPr>
              <p:spPr>
                <a:xfrm>
                  <a:off x="2682500" y="3296802"/>
                  <a:ext cx="420115" cy="307777"/>
                </a:xfrm>
                <a:prstGeom prst="rect">
                  <a:avLst/>
                </a:prstGeom>
                <a:blipFill>
                  <a:blip r:embed="rId26"/>
                  <a:stretch>
                    <a:fillRect l="-7246" r="-7246" b="-16000"/>
                  </a:stretch>
                </a:blipFill>
              </p:spPr>
              <p:txBody>
                <a:bodyPr/>
                <a:lstStyle/>
                <a:p>
                  <a:r>
                    <a:rPr lang="en-US">
                      <a:noFill/>
                    </a:rPr>
                    <a:t> </a:t>
                  </a:r>
                </a:p>
              </p:txBody>
            </p:sp>
          </mc:Fallback>
        </mc:AlternateContent>
        <p:sp>
          <p:nvSpPr>
            <p:cNvPr id="126" name="Freeform: Shape 125">
              <a:extLst>
                <a:ext uri="{FF2B5EF4-FFF2-40B4-BE49-F238E27FC236}">
                  <a16:creationId xmlns:a16="http://schemas.microsoft.com/office/drawing/2014/main" id="{7E1BD6B2-F4FC-C067-CCBE-25D9BE3DCF3A}"/>
                </a:ext>
              </a:extLst>
            </p:cNvPr>
            <p:cNvSpPr/>
            <p:nvPr/>
          </p:nvSpPr>
          <p:spPr>
            <a:xfrm>
              <a:off x="2984098" y="245595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151" name="Table 150">
                <a:extLst>
                  <a:ext uri="{FF2B5EF4-FFF2-40B4-BE49-F238E27FC236}">
                    <a16:creationId xmlns:a16="http://schemas.microsoft.com/office/drawing/2014/main" id="{5197EAE1-9551-7C7B-8AAD-D05013223A44}"/>
                  </a:ext>
                </a:extLst>
              </p:cNvPr>
              <p:cNvGraphicFramePr>
                <a:graphicFrameLocks noGrp="1"/>
              </p:cNvGraphicFramePr>
              <p:nvPr>
                <p:extLst>
                  <p:ext uri="{D42A27DB-BD31-4B8C-83A1-F6EECF244321}">
                    <p14:modId xmlns:p14="http://schemas.microsoft.com/office/powerpoint/2010/main" val="3009959626"/>
                  </p:ext>
                </p:extLst>
              </p:nvPr>
            </p:nvGraphicFramePr>
            <p:xfrm>
              <a:off x="9575484" y="3090720"/>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151" name="Table 150">
                <a:extLst>
                  <a:ext uri="{FF2B5EF4-FFF2-40B4-BE49-F238E27FC236}">
                    <a16:creationId xmlns:a16="http://schemas.microsoft.com/office/drawing/2014/main" id="{5197EAE1-9551-7C7B-8AAD-D05013223A44}"/>
                  </a:ext>
                </a:extLst>
              </p:cNvPr>
              <p:cNvGraphicFramePr>
                <a:graphicFrameLocks noGrp="1"/>
              </p:cNvGraphicFramePr>
              <p:nvPr>
                <p:extLst>
                  <p:ext uri="{D42A27DB-BD31-4B8C-83A1-F6EECF244321}">
                    <p14:modId xmlns:p14="http://schemas.microsoft.com/office/powerpoint/2010/main" val="3009959626"/>
                  </p:ext>
                </p:extLst>
              </p:nvPr>
            </p:nvGraphicFramePr>
            <p:xfrm>
              <a:off x="9575484" y="3090720"/>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0"/>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0"/>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0"/>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0"/>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cxnSp>
        <p:nvCxnSpPr>
          <p:cNvPr id="153" name="Straight Connector 152">
            <a:extLst>
              <a:ext uri="{FF2B5EF4-FFF2-40B4-BE49-F238E27FC236}">
                <a16:creationId xmlns:a16="http://schemas.microsoft.com/office/drawing/2014/main" id="{48057137-0256-BBA5-279D-DD2246C2BF14}"/>
              </a:ext>
            </a:extLst>
          </p:cNvPr>
          <p:cNvCxnSpPr>
            <a:cxnSpLocks/>
          </p:cNvCxnSpPr>
          <p:nvPr/>
        </p:nvCxnSpPr>
        <p:spPr>
          <a:xfrm>
            <a:off x="5806087" y="4102834"/>
            <a:ext cx="703991" cy="0"/>
          </a:xfrm>
          <a:prstGeom prst="line">
            <a:avLst/>
          </a:prstGeom>
          <a:ln w="12700">
            <a:solidFill>
              <a:schemeClr val="bg2">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705C36AF-AB9A-50BC-93F3-5C60631E14BF}"/>
                  </a:ext>
                </a:extLst>
              </p:cNvPr>
              <p:cNvSpPr txBox="1"/>
              <p:nvPr/>
            </p:nvSpPr>
            <p:spPr>
              <a:xfrm>
                <a:off x="6010026" y="4055681"/>
                <a:ext cx="414152"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13</m:t>
                          </m:r>
                        </m:sub>
                      </m:sSub>
                    </m:oMath>
                  </m:oMathPara>
                </a14:m>
                <a:endParaRPr lang="en-US" sz="2000" dirty="0">
                  <a:solidFill>
                    <a:schemeClr val="bg2">
                      <a:lumMod val="50000"/>
                    </a:schemeClr>
                  </a:solidFill>
                </a:endParaRPr>
              </a:p>
            </p:txBody>
          </p:sp>
        </mc:Choice>
        <mc:Fallback xmlns="">
          <p:sp>
            <p:nvSpPr>
              <p:cNvPr id="154" name="TextBox 153">
                <a:extLst>
                  <a:ext uri="{FF2B5EF4-FFF2-40B4-BE49-F238E27FC236}">
                    <a16:creationId xmlns:a16="http://schemas.microsoft.com/office/drawing/2014/main" id="{705C36AF-AB9A-50BC-93F3-5C60631E14BF}"/>
                  </a:ext>
                </a:extLst>
              </p:cNvPr>
              <p:cNvSpPr txBox="1">
                <a:spLocks noRot="1" noChangeAspect="1" noMove="1" noResize="1" noEditPoints="1" noAdjustHandles="1" noChangeArrowheads="1" noChangeShapeType="1" noTextEdit="1"/>
              </p:cNvSpPr>
              <p:nvPr/>
            </p:nvSpPr>
            <p:spPr>
              <a:xfrm>
                <a:off x="6010026" y="4055681"/>
                <a:ext cx="414152" cy="307777"/>
              </a:xfrm>
              <a:prstGeom prst="rect">
                <a:avLst/>
              </a:prstGeom>
              <a:blipFill>
                <a:blip r:embed="rId31"/>
                <a:stretch>
                  <a:fillRect l="-8824" r="-5882"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B2301356-0C12-3B85-5C78-B4641DACD699}"/>
                  </a:ext>
                </a:extLst>
              </p:cNvPr>
              <p:cNvSpPr txBox="1"/>
              <p:nvPr/>
            </p:nvSpPr>
            <p:spPr>
              <a:xfrm>
                <a:off x="9262748" y="172268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13</m:t>
                          </m:r>
                        </m:sub>
                      </m:sSub>
                    </m:oMath>
                  </m:oMathPara>
                </a14:m>
                <a:endParaRPr lang="en-US" sz="2000" dirty="0">
                  <a:solidFill>
                    <a:schemeClr val="bg1">
                      <a:lumMod val="65000"/>
                    </a:schemeClr>
                  </a:solidFill>
                </a:endParaRPr>
              </a:p>
            </p:txBody>
          </p:sp>
        </mc:Choice>
        <mc:Fallback xmlns="">
          <p:sp>
            <p:nvSpPr>
              <p:cNvPr id="168" name="TextBox 167">
                <a:extLst>
                  <a:ext uri="{FF2B5EF4-FFF2-40B4-BE49-F238E27FC236}">
                    <a16:creationId xmlns:a16="http://schemas.microsoft.com/office/drawing/2014/main" id="{B2301356-0C12-3B85-5C78-B4641DACD699}"/>
                  </a:ext>
                </a:extLst>
              </p:cNvPr>
              <p:cNvSpPr txBox="1">
                <a:spLocks noRot="1" noChangeAspect="1" noMove="1" noResize="1" noEditPoints="1" noAdjustHandles="1" noChangeArrowheads="1" noChangeShapeType="1" noTextEdit="1"/>
              </p:cNvSpPr>
              <p:nvPr/>
            </p:nvSpPr>
            <p:spPr>
              <a:xfrm>
                <a:off x="9262748" y="1722684"/>
                <a:ext cx="414151" cy="307777"/>
              </a:xfrm>
              <a:prstGeom prst="rect">
                <a:avLst/>
              </a:prstGeom>
              <a:blipFill>
                <a:blip r:embed="rId32"/>
                <a:stretch>
                  <a:fillRect l="-7353" r="-7353" b="-16000"/>
                </a:stretch>
              </a:blipFill>
            </p:spPr>
            <p:txBody>
              <a:bodyPr/>
              <a:lstStyle/>
              <a:p>
                <a:r>
                  <a:rPr lang="en-US">
                    <a:noFill/>
                  </a:rPr>
                  <a:t> </a:t>
                </a:r>
              </a:p>
            </p:txBody>
          </p:sp>
        </mc:Fallback>
      </mc:AlternateContent>
      <p:grpSp>
        <p:nvGrpSpPr>
          <p:cNvPr id="171" name="Group 170">
            <a:extLst>
              <a:ext uri="{FF2B5EF4-FFF2-40B4-BE49-F238E27FC236}">
                <a16:creationId xmlns:a16="http://schemas.microsoft.com/office/drawing/2014/main" id="{1616CDA9-4BC3-AE80-29B7-B94F01E3D7DC}"/>
              </a:ext>
            </a:extLst>
          </p:cNvPr>
          <p:cNvGrpSpPr/>
          <p:nvPr/>
        </p:nvGrpSpPr>
        <p:grpSpPr>
          <a:xfrm>
            <a:off x="709899" y="4671659"/>
            <a:ext cx="7097396" cy="1070282"/>
            <a:chOff x="5131502" y="4566227"/>
            <a:chExt cx="7097396" cy="1070282"/>
          </a:xfrm>
        </p:grpSpPr>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C6237BF4-BB04-56A1-9357-F4E5DAE0A5AC}"/>
                    </a:ext>
                  </a:extLst>
                </p:cNvPr>
                <p:cNvSpPr txBox="1"/>
                <p:nvPr/>
              </p:nvSpPr>
              <p:spPr>
                <a:xfrm>
                  <a:off x="5131502" y="5088730"/>
                  <a:ext cx="7097396" cy="54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r>
                          <a:rPr lang="en-US" sz="2000" b="0" i="1" smtClean="0">
                            <a:latin typeface="Cambria Math" panose="02040503050406030204" pitchFamily="18" charset="0"/>
                          </a:rPr>
                          <m:t>⋅</m:t>
                        </m:r>
                        <m:func>
                          <m:funcPr>
                            <m:ctrlPr>
                              <a:rPr lang="en-US" sz="2000" b="0" i="1" smtClean="0">
                                <a:solidFill>
                                  <a:schemeClr val="bg2">
                                    <a:lumMod val="50000"/>
                                  </a:schemeClr>
                                </a:solidFill>
                                <a:latin typeface="Cambria Math" panose="02040503050406030204" pitchFamily="18" charset="0"/>
                              </a:rPr>
                            </m:ctrlPr>
                          </m:funcPr>
                          <m:fName>
                            <m:r>
                              <m:rPr>
                                <m:sty m:val="p"/>
                              </m:rPr>
                              <a:rPr lang="en-US" sz="2000" b="0" i="0" smtClean="0">
                                <a:solidFill>
                                  <a:schemeClr val="bg2">
                                    <a:lumMod val="50000"/>
                                  </a:schemeClr>
                                </a:solidFill>
                                <a:latin typeface="Cambria Math" panose="02040503050406030204" pitchFamily="18" charset="0"/>
                              </a:rPr>
                              <m:t>det</m:t>
                            </m:r>
                          </m:fName>
                          <m:e>
                            <m:d>
                              <m:dPr>
                                <m:begChr m:val="["/>
                                <m:endChr m:val="]"/>
                                <m:ctrlPr>
                                  <a:rPr lang="en-US" sz="2000" b="0" i="1" smtClean="0">
                                    <a:solidFill>
                                      <a:schemeClr val="bg2">
                                        <a:lumMod val="50000"/>
                                      </a:schemeClr>
                                    </a:solidFill>
                                    <a:latin typeface="Cambria Math" panose="02040503050406030204" pitchFamily="18" charset="0"/>
                                  </a:rPr>
                                </m:ctrlPr>
                              </m:dPr>
                              <m:e>
                                <m:m>
                                  <m:mPr>
                                    <m:mcs>
                                      <m:mc>
                                        <m:mcPr>
                                          <m:count m:val="2"/>
                                          <m:mcJc m:val="center"/>
                                        </m:mcPr>
                                      </m:mc>
                                    </m:mcs>
                                    <m:ctrlPr>
                                      <a:rPr lang="en-US" sz="2000" b="0" i="1" smtClean="0">
                                        <a:solidFill>
                                          <a:schemeClr val="bg2">
                                            <a:lumMod val="50000"/>
                                          </a:schemeClr>
                                        </a:solidFill>
                                        <a:latin typeface="Cambria Math" panose="02040503050406030204" pitchFamily="18" charset="0"/>
                                      </a:rPr>
                                    </m:ctrlPr>
                                  </m:mPr>
                                  <m:mr>
                                    <m:e>
                                      <m:sSub>
                                        <m:sSubPr>
                                          <m:ctrlPr>
                                            <a:rPr lang="en-US" sz="2000" b="0" i="1" smtClean="0">
                                              <a:solidFill>
                                                <a:schemeClr val="bg2">
                                                  <a:lumMod val="50000"/>
                                                </a:schemeClr>
                                              </a:solidFill>
                                              <a:latin typeface="Cambria Math" panose="02040503050406030204" pitchFamily="18" charset="0"/>
                                            </a:rPr>
                                          </m:ctrlPr>
                                        </m:sSubPr>
                                        <m:e>
                                          <m:r>
                                            <m:rPr>
                                              <m:brk m:alnAt="7"/>
                                            </m:rP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21</m:t>
                                          </m:r>
                                        </m:sub>
                                      </m:sSub>
                                    </m:e>
                                    <m:e>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23</m:t>
                                          </m:r>
                                        </m:sub>
                                      </m:sSub>
                                    </m:e>
                                  </m:mr>
                                  <m:mr>
                                    <m:e>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31</m:t>
                                          </m:r>
                                        </m:sub>
                                      </m:sSub>
                                    </m:e>
                                    <m:e>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33</m:t>
                                          </m:r>
                                        </m:sub>
                                      </m:sSub>
                                    </m:e>
                                  </m:mr>
                                </m:m>
                              </m:e>
                            </m:d>
                          </m:e>
                        </m:func>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2</m:t>
                                          </m:r>
                                          <m:r>
                                            <a:rPr lang="en-US" sz="2000" b="0" i="1" smtClean="0">
                                              <a:latin typeface="Cambria Math" panose="02040503050406030204" pitchFamily="18" charset="0"/>
                                            </a:rPr>
                                            <m:t>2</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e>
                                  </m:mr>
                                </m:m>
                              </m:e>
                            </m:d>
                          </m:e>
                        </m:fun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e>
                                  </m:mr>
                                </m:m>
                              </m:e>
                            </m:d>
                          </m:e>
                        </m:fun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p:txBody>
            </p:sp>
          </mc:Choice>
          <mc:Fallback xmlns="">
            <p:sp>
              <p:nvSpPr>
                <p:cNvPr id="72" name="TextBox 71">
                  <a:extLst>
                    <a:ext uri="{FF2B5EF4-FFF2-40B4-BE49-F238E27FC236}">
                      <a16:creationId xmlns:a16="http://schemas.microsoft.com/office/drawing/2014/main" id="{E83432AE-9A58-8922-7EC4-27D9AC1BA8C2}"/>
                    </a:ext>
                  </a:extLst>
                </p:cNvPr>
                <p:cNvSpPr txBox="1">
                  <a:spLocks noRot="1" noChangeAspect="1" noMove="1" noResize="1" noEditPoints="1" noAdjustHandles="1" noChangeArrowheads="1" noChangeShapeType="1" noTextEdit="1"/>
                </p:cNvSpPr>
                <p:nvPr/>
              </p:nvSpPr>
              <p:spPr>
                <a:xfrm>
                  <a:off x="5131502" y="5088730"/>
                  <a:ext cx="7097396" cy="54777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A3B057D5-93CA-6A80-F1A3-79014D73AE8E}"/>
                    </a:ext>
                  </a:extLst>
                </p:cNvPr>
                <p:cNvSpPr txBox="1"/>
                <p:nvPr/>
              </p:nvSpPr>
              <p:spPr>
                <a:xfrm>
                  <a:off x="5131502" y="4566227"/>
                  <a:ext cx="4995085" cy="461665"/>
                </a:xfrm>
                <a:prstGeom prst="rect">
                  <a:avLst/>
                </a:prstGeom>
                <a:noFill/>
              </p:spPr>
              <p:txBody>
                <a:bodyPr wrap="none" rtlCol="0">
                  <a:spAutoFit/>
                </a:bodyPr>
                <a:lstStyle/>
                <a:p>
                  <a:pPr algn="l"/>
                  <a:r>
                    <a:rPr lang="en-US" sz="2400" dirty="0">
                      <a:solidFill>
                        <a:schemeClr val="tx1"/>
                      </a:solidFill>
                    </a:rPr>
                    <a:t>A mutation relation for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32</m:t>
                          </m:r>
                        </m:sub>
                      </m:sSub>
                    </m:oMath>
                  </a14:m>
                  <a:r>
                    <a:rPr lang="en-US" sz="2400" dirty="0">
                      <a:solidFill>
                        <a:schemeClr val="tx1"/>
                      </a:solidFill>
                    </a:rPr>
                    <a:t> on the left:</a:t>
                  </a:r>
                </a:p>
              </p:txBody>
            </p:sp>
          </mc:Choice>
          <mc:Fallback xmlns="">
            <p:sp>
              <p:nvSpPr>
                <p:cNvPr id="173" name="TextBox 172">
                  <a:extLst>
                    <a:ext uri="{FF2B5EF4-FFF2-40B4-BE49-F238E27FC236}">
                      <a16:creationId xmlns:a16="http://schemas.microsoft.com/office/drawing/2014/main" id="{A3B057D5-93CA-6A80-F1A3-79014D73AE8E}"/>
                    </a:ext>
                  </a:extLst>
                </p:cNvPr>
                <p:cNvSpPr txBox="1">
                  <a:spLocks noRot="1" noChangeAspect="1" noMove="1" noResize="1" noEditPoints="1" noAdjustHandles="1" noChangeArrowheads="1" noChangeShapeType="1" noTextEdit="1"/>
                </p:cNvSpPr>
                <p:nvPr/>
              </p:nvSpPr>
              <p:spPr>
                <a:xfrm>
                  <a:off x="5131502" y="4566227"/>
                  <a:ext cx="4995085" cy="461665"/>
                </a:xfrm>
                <a:prstGeom prst="rect">
                  <a:avLst/>
                </a:prstGeom>
                <a:blipFill>
                  <a:blip r:embed="rId33"/>
                  <a:stretch>
                    <a:fillRect l="-1829" t="-10526" r="-854" b="-2894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177" name="Table 176">
                <a:extLst>
                  <a:ext uri="{FF2B5EF4-FFF2-40B4-BE49-F238E27FC236}">
                    <a16:creationId xmlns:a16="http://schemas.microsoft.com/office/drawing/2014/main" id="{5BBFB4EA-ED3D-E365-6019-34CDE71FEDE2}"/>
                  </a:ext>
                </a:extLst>
              </p:cNvPr>
              <p:cNvGraphicFramePr>
                <a:graphicFrameLocks noGrp="1"/>
              </p:cNvGraphicFramePr>
              <p:nvPr>
                <p:extLst>
                  <p:ext uri="{D42A27DB-BD31-4B8C-83A1-F6EECF244321}">
                    <p14:modId xmlns:p14="http://schemas.microsoft.com/office/powerpoint/2010/main" val="44256099"/>
                  </p:ext>
                </p:extLst>
              </p:nvPr>
            </p:nvGraphicFramePr>
            <p:xfrm>
              <a:off x="5739447" y="253191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177" name="Table 176">
                <a:extLst>
                  <a:ext uri="{FF2B5EF4-FFF2-40B4-BE49-F238E27FC236}">
                    <a16:creationId xmlns:a16="http://schemas.microsoft.com/office/drawing/2014/main" id="{5BBFB4EA-ED3D-E365-6019-34CDE71FEDE2}"/>
                  </a:ext>
                </a:extLst>
              </p:cNvPr>
              <p:cNvGraphicFramePr>
                <a:graphicFrameLocks noGrp="1"/>
              </p:cNvGraphicFramePr>
              <p:nvPr>
                <p:extLst>
                  <p:ext uri="{D42A27DB-BD31-4B8C-83A1-F6EECF244321}">
                    <p14:modId xmlns:p14="http://schemas.microsoft.com/office/powerpoint/2010/main" val="44256099"/>
                  </p:ext>
                </p:extLst>
              </p:nvPr>
            </p:nvGraphicFramePr>
            <p:xfrm>
              <a:off x="5739447" y="253191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4"/>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4"/>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4"/>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4"/>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spTree>
    <p:extLst>
      <p:ext uri="{BB962C8B-B14F-4D97-AF65-F5344CB8AC3E}">
        <p14:creationId xmlns:p14="http://schemas.microsoft.com/office/powerpoint/2010/main" val="377533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par>
                                <p:cTn id="28" presetID="10" presetClass="entr" presetSubtype="0" fill="hold" nodeType="with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fade">
                                      <p:cBhvr>
                                        <p:cTn id="30" dur="500"/>
                                        <p:tgtEl>
                                          <p:spTgt spid="118"/>
                                        </p:tgtEl>
                                      </p:cBhvr>
                                    </p:animEffect>
                                  </p:childTnLst>
                                </p:cTn>
                              </p:par>
                              <p:par>
                                <p:cTn id="31" presetID="10" presetClass="entr" presetSubtype="0" fill="hold" nodeType="withEffect">
                                  <p:stCondLst>
                                    <p:cond delay="0"/>
                                  </p:stCondLst>
                                  <p:childTnLst>
                                    <p:set>
                                      <p:cBhvr>
                                        <p:cTn id="32" dur="1" fill="hold">
                                          <p:stCondLst>
                                            <p:cond delay="0"/>
                                          </p:stCondLst>
                                        </p:cTn>
                                        <p:tgtEl>
                                          <p:spTgt spid="151"/>
                                        </p:tgtEl>
                                        <p:attrNameLst>
                                          <p:attrName>style.visibility</p:attrName>
                                        </p:attrNameLst>
                                      </p:cBhvr>
                                      <p:to>
                                        <p:strVal val="visible"/>
                                      </p:to>
                                    </p:set>
                                    <p:animEffect transition="in" filter="fade">
                                      <p:cBhvr>
                                        <p:cTn id="33" dur="500"/>
                                        <p:tgtEl>
                                          <p:spTgt spid="151"/>
                                        </p:tgtEl>
                                      </p:cBhvr>
                                    </p:animEffect>
                                  </p:childTnLst>
                                </p:cTn>
                              </p:par>
                              <p:par>
                                <p:cTn id="34" presetID="10" presetClass="entr" presetSubtype="0" fill="hold" nodeType="with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fade">
                                      <p:cBhvr>
                                        <p:cTn id="36" dur="500"/>
                                        <p:tgtEl>
                                          <p:spTgt spid="1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4"/>
                                        </p:tgtEl>
                                        <p:attrNameLst>
                                          <p:attrName>style.visibility</p:attrName>
                                        </p:attrNameLst>
                                      </p:cBhvr>
                                      <p:to>
                                        <p:strVal val="visible"/>
                                      </p:to>
                                    </p:set>
                                    <p:animEffect transition="in" filter="fade">
                                      <p:cBhvr>
                                        <p:cTn id="39" dur="500"/>
                                        <p:tgtEl>
                                          <p:spTgt spid="15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fade">
                                      <p:cBhvr>
                                        <p:cTn id="42" dur="500"/>
                                        <p:tgtEl>
                                          <p:spTgt spid="168"/>
                                        </p:tgtEl>
                                      </p:cBhvr>
                                    </p:animEffect>
                                  </p:childTnLst>
                                </p:cTn>
                              </p:par>
                              <p:par>
                                <p:cTn id="43" presetID="10" presetClass="entr" presetSubtype="0" fill="hold" nodeType="withEffect">
                                  <p:stCondLst>
                                    <p:cond delay="0"/>
                                  </p:stCondLst>
                                  <p:childTnLst>
                                    <p:set>
                                      <p:cBhvr>
                                        <p:cTn id="44" dur="1" fill="hold">
                                          <p:stCondLst>
                                            <p:cond delay="0"/>
                                          </p:stCondLst>
                                        </p:cTn>
                                        <p:tgtEl>
                                          <p:spTgt spid="177"/>
                                        </p:tgtEl>
                                        <p:attrNameLst>
                                          <p:attrName>style.visibility</p:attrName>
                                        </p:attrNameLst>
                                      </p:cBhvr>
                                      <p:to>
                                        <p:strVal val="visible"/>
                                      </p:to>
                                    </p:set>
                                    <p:animEffect transition="in" filter="fade">
                                      <p:cBhvr>
                                        <p:cTn id="45" dur="500"/>
                                        <p:tgtEl>
                                          <p:spTgt spid="17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fade">
                                      <p:cBhvr>
                                        <p:cTn id="48" dur="500"/>
                                        <p:tgtEl>
                                          <p:spTgt spid="1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1"/>
                                        </p:tgtEl>
                                        <p:attrNameLst>
                                          <p:attrName>style.visibility</p:attrName>
                                        </p:attrNameLst>
                                      </p:cBhvr>
                                      <p:to>
                                        <p:strVal val="visible"/>
                                      </p:to>
                                    </p:set>
                                    <p:animEffect transition="in" filter="fade">
                                      <p:cBhvr>
                                        <p:cTn id="53"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animBg="1"/>
      <p:bldP spid="117" grpId="0"/>
      <p:bldP spid="154" grpId="0"/>
      <p:bldP spid="1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BDBB07-E77E-2C4D-574E-171FF0E308DC}"/>
              </a:ext>
            </a:extLst>
          </p:cNvPr>
          <p:cNvSpPr>
            <a:spLocks noGrp="1"/>
          </p:cNvSpPr>
          <p:nvPr>
            <p:ph type="title"/>
          </p:nvPr>
        </p:nvSpPr>
        <p:spPr>
          <a:xfrm>
            <a:off x="696310" y="223236"/>
            <a:ext cx="10505090" cy="722696"/>
          </a:xfrm>
        </p:spPr>
        <p:txBody>
          <a:bodyPr>
            <a:normAutofit/>
          </a:bodyPr>
          <a:lstStyle/>
          <a:p>
            <a:r>
              <a:rPr lang="en-US" sz="4000" dirty="0"/>
              <a:t>Changes in the quiver</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51137A-4AC5-98C1-9460-DD35CE181154}"/>
                  </a:ext>
                </a:extLst>
              </p:cNvPr>
              <p:cNvGraphicFramePr>
                <a:graphicFrameLocks noGrp="1"/>
              </p:cNvGraphicFramePr>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12</m:t>
                                    </m:r>
                                  </m:sub>
                                </m:sSub>
                              </m:oMath>
                            </m:oMathPara>
                          </a14:m>
                          <a:endParaRPr lang="en-US" sz="2000" dirty="0">
                            <a:solidFill>
                              <a:schemeClr val="bg1">
                                <a:lumMod val="65000"/>
                              </a:schemeClr>
                            </a:solidFill>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13</m:t>
                                    </m:r>
                                  </m:sub>
                                </m:sSub>
                              </m:oMath>
                            </m:oMathPara>
                          </a14:m>
                          <a:endParaRPr lang="en-US" sz="2000" dirty="0">
                            <a:solidFill>
                              <a:schemeClr val="bg1">
                                <a:lumMod val="65000"/>
                              </a:schemeClr>
                            </a:solidFill>
                          </a:endParaRPr>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22</m:t>
                                    </m:r>
                                  </m:sub>
                                </m:sSub>
                              </m:oMath>
                            </m:oMathPara>
                          </a14:m>
                          <a:endParaRPr lang="en-US" sz="2000" dirty="0">
                            <a:solidFill>
                              <a:schemeClr val="bg1">
                                <a:lumMod val="65000"/>
                              </a:schemeClr>
                            </a:solidFill>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23</m:t>
                                    </m:r>
                                  </m:sub>
                                </m:sSub>
                              </m:oMath>
                            </m:oMathPara>
                          </a14:m>
                          <a:endParaRPr lang="en-US" sz="2000" dirty="0">
                            <a:solidFill>
                              <a:schemeClr val="bg1">
                                <a:lumMod val="65000"/>
                              </a:schemeClr>
                            </a:solidFill>
                          </a:endParaRPr>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5" name="Table 4">
                <a:extLst>
                  <a:ext uri="{FF2B5EF4-FFF2-40B4-BE49-F238E27FC236}">
                    <a16:creationId xmlns:a16="http://schemas.microsoft.com/office/drawing/2014/main" id="{2551137A-4AC5-98C1-9460-DD35CE181154}"/>
                  </a:ext>
                </a:extLst>
              </p:cNvPr>
              <p:cNvGraphicFramePr>
                <a:graphicFrameLocks noGrp="1"/>
              </p:cNvGraphicFramePr>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731ED3B8-61E4-48D4-69D5-6D1F06743DAC}"/>
                  </a:ext>
                </a:extLst>
              </p:cNvPr>
              <p:cNvGraphicFramePr>
                <a:graphicFrameLocks noGrp="1"/>
              </p:cNvGraphicFramePr>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6" name="Table 5">
                <a:extLst>
                  <a:ext uri="{FF2B5EF4-FFF2-40B4-BE49-F238E27FC236}">
                    <a16:creationId xmlns:a16="http://schemas.microsoft.com/office/drawing/2014/main" id="{731ED3B8-61E4-48D4-69D5-6D1F06743DAC}"/>
                  </a:ext>
                </a:extLst>
              </p:cNvPr>
              <p:cNvGraphicFramePr>
                <a:graphicFrameLocks noGrp="1"/>
              </p:cNvGraphicFramePr>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370" r="-101370" b="-1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370" r="-1370" b="-115686"/>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370" t="-100000" r="-101370" b="-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370" t="-100000" r="-1370" b="-15686"/>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ACA771C8-59D6-FAF1-372D-B975AB43E05A}"/>
                  </a:ext>
                </a:extLst>
              </p:cNvPr>
              <p:cNvGraphicFramePr>
                <a:graphicFrameLocks noGrp="1"/>
              </p:cNvGraphicFramePr>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7" name="Table 6">
                <a:extLst>
                  <a:ext uri="{FF2B5EF4-FFF2-40B4-BE49-F238E27FC236}">
                    <a16:creationId xmlns:a16="http://schemas.microsoft.com/office/drawing/2014/main" id="{ACA771C8-59D6-FAF1-372D-B975AB43E05A}"/>
                  </a:ext>
                </a:extLst>
              </p:cNvPr>
              <p:cNvGraphicFramePr>
                <a:graphicFrameLocks noGrp="1"/>
              </p:cNvGraphicFramePr>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grpSp>
        <p:nvGrpSpPr>
          <p:cNvPr id="8" name="Group 7">
            <a:extLst>
              <a:ext uri="{FF2B5EF4-FFF2-40B4-BE49-F238E27FC236}">
                <a16:creationId xmlns:a16="http://schemas.microsoft.com/office/drawing/2014/main" id="{8BD1ACA8-CD23-A075-16A0-4DC56AF72F23}"/>
              </a:ext>
            </a:extLst>
          </p:cNvPr>
          <p:cNvGrpSpPr/>
          <p:nvPr/>
        </p:nvGrpSpPr>
        <p:grpSpPr>
          <a:xfrm>
            <a:off x="1036083" y="1635168"/>
            <a:ext cx="3358244" cy="2939391"/>
            <a:chOff x="1167704" y="1146378"/>
            <a:chExt cx="3358244" cy="2939391"/>
          </a:xfrm>
        </p:grpSpPr>
        <p:grpSp>
          <p:nvGrpSpPr>
            <p:cNvPr id="9" name="Group 8">
              <a:extLst>
                <a:ext uri="{FF2B5EF4-FFF2-40B4-BE49-F238E27FC236}">
                  <a16:creationId xmlns:a16="http://schemas.microsoft.com/office/drawing/2014/main" id="{A5CD32CD-DD5C-21E9-5ADF-FCB2D1B47B55}"/>
                </a:ext>
              </a:extLst>
            </p:cNvPr>
            <p:cNvGrpSpPr/>
            <p:nvPr/>
          </p:nvGrpSpPr>
          <p:grpSpPr>
            <a:xfrm>
              <a:off x="1628575" y="1498995"/>
              <a:ext cx="2456481" cy="1843675"/>
              <a:chOff x="1338058" y="2005978"/>
              <a:chExt cx="2456481" cy="1843675"/>
            </a:xfrm>
          </p:grpSpPr>
          <p:sp>
            <p:nvSpPr>
              <p:cNvPr id="19" name="Oval 18">
                <a:extLst>
                  <a:ext uri="{FF2B5EF4-FFF2-40B4-BE49-F238E27FC236}">
                    <a16:creationId xmlns:a16="http://schemas.microsoft.com/office/drawing/2014/main" id="{031DEAB8-61E6-0F81-8D00-1D5353A15AAA}"/>
                  </a:ext>
                </a:extLst>
              </p:cNvPr>
              <p:cNvSpPr/>
              <p:nvPr/>
            </p:nvSpPr>
            <p:spPr>
              <a:xfrm>
                <a:off x="3497270" y="2772220"/>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2FF439A-2EC1-0115-6C17-98954D764094}"/>
                  </a:ext>
                </a:extLst>
              </p:cNvPr>
              <p:cNvCxnSpPr>
                <a:cxnSpLocks/>
                <a:stCxn id="19" idx="2"/>
                <a:endCxn id="18" idx="6"/>
              </p:cNvCxnSpPr>
              <p:nvPr/>
            </p:nvCxnSpPr>
            <p:spPr>
              <a:xfrm flipH="1" flipV="1">
                <a:off x="2692075" y="2907794"/>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F274A85E-60A1-BE77-0092-EBA2F60751FB}"/>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FDF4B04-112D-AAE5-E3F7-3DCFD17DCED0}"/>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1C2630C-E946-4DBC-3472-EE2A683530F6}"/>
                  </a:ext>
                </a:extLst>
              </p:cNvPr>
              <p:cNvCxnSpPr>
                <a:cxnSpLocks/>
                <a:stCxn id="22" idx="2"/>
                <a:endCxn id="21"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03980FC-DC21-CB89-9217-8B143B14E4A2}"/>
                  </a:ext>
                </a:extLst>
              </p:cNvPr>
              <p:cNvCxnSpPr>
                <a:stCxn id="22" idx="0"/>
                <a:endCxn id="19" idx="4"/>
              </p:cNvCxnSpPr>
              <p:nvPr/>
            </p:nvCxnSpPr>
            <p:spPr>
              <a:xfrm flipH="1" flipV="1">
                <a:off x="3644133" y="3048667"/>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EF17679-4A7B-759A-971B-88259C3DAFCB}"/>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E24B053-407B-5DE9-1012-EA7DD5DD3FCF}"/>
                  </a:ext>
                </a:extLst>
              </p:cNvPr>
              <p:cNvCxnSpPr/>
              <p:nvPr/>
            </p:nvCxnSpPr>
            <p:spPr>
              <a:xfrm flipH="1" flipV="1">
                <a:off x="2544885" y="2256186"/>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9BFA0A1-B233-541D-DD91-719AA344590D}"/>
                  </a:ext>
                </a:extLst>
              </p:cNvPr>
              <p:cNvCxnSpPr/>
              <p:nvPr/>
            </p:nvCxnSpPr>
            <p:spPr>
              <a:xfrm flipH="1" flipV="1">
                <a:off x="3642165" y="2267984"/>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E582E9F-C73A-366F-D651-7C22E0CEC1BF}"/>
                  </a:ext>
                </a:extLst>
              </p:cNvPr>
              <p:cNvCxnSpPr>
                <a:cxnSpLocks/>
              </p:cNvCxnSpPr>
              <p:nvPr/>
            </p:nvCxnSpPr>
            <p:spPr>
              <a:xfrm flipH="1" flipV="1">
                <a:off x="1593812" y="2900912"/>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6DF852D-4486-A900-1114-69DDF29FF2B8}"/>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1774A932-3DA1-1A73-4177-BEC20C56EBCD}"/>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6743085-8BD3-1081-6B33-FF3237D29EE9}"/>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0192E8-9606-57E1-87F4-BA5A9C8B4747}"/>
                  </a:ext>
                </a:extLst>
              </p:cNvPr>
              <p:cNvSpPr/>
              <p:nvPr/>
            </p:nvSpPr>
            <p:spPr>
              <a:xfrm>
                <a:off x="2423652"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EC3C19D-AD4F-22C4-06C6-38F8F3AD4D29}"/>
                  </a:ext>
                </a:extLst>
              </p:cNvPr>
              <p:cNvSpPr/>
              <p:nvPr/>
            </p:nvSpPr>
            <p:spPr>
              <a:xfrm>
                <a:off x="3509131"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7A6F994-1A90-DC29-3A66-80B468B817D1}"/>
                  </a:ext>
                </a:extLst>
              </p:cNvPr>
              <p:cNvSpPr/>
              <p:nvPr/>
            </p:nvSpPr>
            <p:spPr>
              <a:xfrm>
                <a:off x="1343845" y="2029126"/>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cxnSp>
            <p:nvCxnSpPr>
              <p:cNvPr id="35" name="Straight Arrow Connector 34">
                <a:extLst>
                  <a:ext uri="{FF2B5EF4-FFF2-40B4-BE49-F238E27FC236}">
                    <a16:creationId xmlns:a16="http://schemas.microsoft.com/office/drawing/2014/main" id="{E13FDB46-DDAA-5848-27D6-B723DCF3B398}"/>
                  </a:ext>
                </a:extLst>
              </p:cNvPr>
              <p:cNvCxnSpPr>
                <a:cxnSpLocks/>
              </p:cNvCxnSpPr>
              <p:nvPr/>
            </p:nvCxnSpPr>
            <p:spPr>
              <a:xfrm flipH="1" flipV="1">
                <a:off x="1620457" y="2272804"/>
                <a:ext cx="797760" cy="554612"/>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6675834-F490-66B6-26EA-734E5E7BC910}"/>
                  </a:ext>
                </a:extLst>
              </p:cNvPr>
              <p:cNvCxnSpPr>
                <a:cxnSpLocks/>
              </p:cNvCxnSpPr>
              <p:nvPr/>
            </p:nvCxnSpPr>
            <p:spPr>
              <a:xfrm flipH="1" flipV="1">
                <a:off x="2654847" y="2999745"/>
                <a:ext cx="905404" cy="616680"/>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59AABC-BC05-1512-C2BE-D6B15266CC3D}"/>
                  </a:ext>
                </a:extLst>
              </p:cNvPr>
              <p:cNvCxnSpPr>
                <a:cxnSpLocks/>
              </p:cNvCxnSpPr>
              <p:nvPr/>
            </p:nvCxnSpPr>
            <p:spPr>
              <a:xfrm flipH="1" flipV="1">
                <a:off x="2673752" y="2255443"/>
                <a:ext cx="865278" cy="56425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7690FC7-58D6-E66B-26C6-C1DB9EC3BCB5}"/>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A58022B9-1BDA-C071-131F-4B1DFF2AF4F3}"/>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CB81930-1FCC-C480-2C5C-470B85A7ACD9}"/>
                    </a:ext>
                  </a:extLst>
                </p:cNvPr>
                <p:cNvSpPr txBox="1"/>
                <p:nvPr/>
              </p:nvSpPr>
              <p:spPr>
                <a:xfrm>
                  <a:off x="1167704" y="1146378"/>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bg1">
                                    <a:lumMod val="65000"/>
                                  </a:schemeClr>
                                </a:solidFill>
                                <a:latin typeface="Cambria Math" panose="02040503050406030204" pitchFamily="18" charset="0"/>
                              </a:rPr>
                            </m:ctrlPr>
                          </m:funcPr>
                          <m:fName>
                            <m:r>
                              <m:rPr>
                                <m:sty m:val="p"/>
                              </m:rPr>
                              <a:rPr lang="en-US" sz="2000" b="0" i="0" smtClean="0">
                                <a:solidFill>
                                  <a:schemeClr val="bg1">
                                    <a:lumMod val="65000"/>
                                  </a:schemeClr>
                                </a:solidFill>
                                <a:latin typeface="Cambria Math" panose="02040503050406030204" pitchFamily="18" charset="0"/>
                              </a:rPr>
                              <m:t>det</m:t>
                            </m:r>
                          </m:fName>
                          <m:e>
                            <m:r>
                              <a:rPr lang="en-US" sz="2000" b="0" i="1" smtClean="0">
                                <a:solidFill>
                                  <a:schemeClr val="bg1">
                                    <a:lumMod val="65000"/>
                                  </a:schemeClr>
                                </a:solidFill>
                                <a:latin typeface="Cambria Math" panose="02040503050406030204" pitchFamily="18" charset="0"/>
                              </a:rPr>
                              <m:t>𝑋</m:t>
                            </m:r>
                          </m:e>
                        </m:func>
                      </m:oMath>
                    </m:oMathPara>
                  </a14:m>
                  <a:endParaRPr lang="en-US" sz="2000" dirty="0">
                    <a:solidFill>
                      <a:schemeClr val="bg1">
                        <a:lumMod val="65000"/>
                      </a:schemeClr>
                    </a:solidFill>
                  </a:endParaRPr>
                </a:p>
              </p:txBody>
            </p:sp>
          </mc:Choice>
          <mc:Fallback xmlns="">
            <p:sp>
              <p:nvSpPr>
                <p:cNvPr id="10" name="TextBox 9">
                  <a:extLst>
                    <a:ext uri="{FF2B5EF4-FFF2-40B4-BE49-F238E27FC236}">
                      <a16:creationId xmlns:a16="http://schemas.microsoft.com/office/drawing/2014/main" id="{6CB81930-1FCC-C480-2C5C-470B85A7ACD9}"/>
                    </a:ext>
                  </a:extLst>
                </p:cNvPr>
                <p:cNvSpPr txBox="1">
                  <a:spLocks noRot="1" noChangeAspect="1" noMove="1" noResize="1" noEditPoints="1" noAdjustHandles="1" noChangeArrowheads="1" noChangeShapeType="1" noTextEdit="1"/>
                </p:cNvSpPr>
                <p:nvPr/>
              </p:nvSpPr>
              <p:spPr>
                <a:xfrm>
                  <a:off x="1167704" y="1146378"/>
                  <a:ext cx="626133" cy="307777"/>
                </a:xfrm>
                <a:prstGeom prst="rect">
                  <a:avLst/>
                </a:prstGeom>
                <a:blipFill>
                  <a:blip r:embed="rId6"/>
                  <a:stretch>
                    <a:fillRect l="-9709" r="-7767"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1330444-22C9-4141-6438-8BE795C6F60E}"/>
                    </a:ext>
                  </a:extLst>
                </p:cNvPr>
                <p:cNvSpPr txBox="1"/>
                <p:nvPr/>
              </p:nvSpPr>
              <p:spPr>
                <a:xfrm>
                  <a:off x="4102290" y="121017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13</m:t>
                            </m:r>
                          </m:sub>
                        </m:sSub>
                      </m:oMath>
                    </m:oMathPara>
                  </a14:m>
                  <a:endParaRPr lang="en-US" sz="2000" dirty="0">
                    <a:solidFill>
                      <a:schemeClr val="bg1">
                        <a:lumMod val="65000"/>
                      </a:schemeClr>
                    </a:solidFill>
                  </a:endParaRPr>
                </a:p>
              </p:txBody>
            </p:sp>
          </mc:Choice>
          <mc:Fallback xmlns="">
            <p:sp>
              <p:nvSpPr>
                <p:cNvPr id="11" name="TextBox 10">
                  <a:extLst>
                    <a:ext uri="{FF2B5EF4-FFF2-40B4-BE49-F238E27FC236}">
                      <a16:creationId xmlns:a16="http://schemas.microsoft.com/office/drawing/2014/main" id="{F1330444-22C9-4141-6438-8BE795C6F60E}"/>
                    </a:ext>
                  </a:extLst>
                </p:cNvPr>
                <p:cNvSpPr txBox="1">
                  <a:spLocks noRot="1" noChangeAspect="1" noMove="1" noResize="1" noEditPoints="1" noAdjustHandles="1" noChangeArrowheads="1" noChangeShapeType="1" noTextEdit="1"/>
                </p:cNvSpPr>
                <p:nvPr/>
              </p:nvSpPr>
              <p:spPr>
                <a:xfrm>
                  <a:off x="4102290" y="1210174"/>
                  <a:ext cx="414151" cy="307777"/>
                </a:xfrm>
                <a:prstGeom prst="rect">
                  <a:avLst/>
                </a:prstGeom>
                <a:blipFill>
                  <a:blip r:embed="rId7"/>
                  <a:stretch>
                    <a:fillRect l="-7353" r="-7353"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A41DF85-96B1-C913-3FE2-60EAC4C7D84E}"/>
                    </a:ext>
                  </a:extLst>
                </p:cNvPr>
                <p:cNvSpPr txBox="1"/>
                <p:nvPr/>
              </p:nvSpPr>
              <p:spPr>
                <a:xfrm>
                  <a:off x="4105833" y="2213179"/>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23</m:t>
                            </m:r>
                          </m:sub>
                        </m:sSub>
                      </m:oMath>
                    </m:oMathPara>
                  </a14:m>
                  <a:endParaRPr lang="en-US" sz="2000" dirty="0">
                    <a:solidFill>
                      <a:schemeClr val="bg1">
                        <a:lumMod val="65000"/>
                      </a:schemeClr>
                    </a:solidFill>
                  </a:endParaRPr>
                </a:p>
              </p:txBody>
            </p:sp>
          </mc:Choice>
          <mc:Fallback xmlns="">
            <p:sp>
              <p:nvSpPr>
                <p:cNvPr id="12" name="TextBox 11">
                  <a:extLst>
                    <a:ext uri="{FF2B5EF4-FFF2-40B4-BE49-F238E27FC236}">
                      <a16:creationId xmlns:a16="http://schemas.microsoft.com/office/drawing/2014/main" id="{AA41DF85-96B1-C913-3FE2-60EAC4C7D84E}"/>
                    </a:ext>
                  </a:extLst>
                </p:cNvPr>
                <p:cNvSpPr txBox="1">
                  <a:spLocks noRot="1" noChangeAspect="1" noMove="1" noResize="1" noEditPoints="1" noAdjustHandles="1" noChangeArrowheads="1" noChangeShapeType="1" noTextEdit="1"/>
                </p:cNvSpPr>
                <p:nvPr/>
              </p:nvSpPr>
              <p:spPr>
                <a:xfrm>
                  <a:off x="4105833" y="2213179"/>
                  <a:ext cx="420115" cy="307777"/>
                </a:xfrm>
                <a:prstGeom prst="rect">
                  <a:avLst/>
                </a:prstGeom>
                <a:blipFill>
                  <a:blip r:embed="rId8"/>
                  <a:stretch>
                    <a:fillRect l="-8696" r="-5797"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2F53FD-2082-9700-840A-F9E31D5BBCC9}"/>
                    </a:ext>
                  </a:extLst>
                </p:cNvPr>
                <p:cNvSpPr txBox="1"/>
                <p:nvPr/>
              </p:nvSpPr>
              <p:spPr>
                <a:xfrm>
                  <a:off x="4066471" y="327926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12" name="TextBox 11">
                  <a:extLst>
                    <a:ext uri="{FF2B5EF4-FFF2-40B4-BE49-F238E27FC236}">
                      <a16:creationId xmlns:a16="http://schemas.microsoft.com/office/drawing/2014/main" id="{A6E1DA4E-B55D-4DA5-93C7-1AA0991795AB}"/>
                    </a:ext>
                  </a:extLst>
                </p:cNvPr>
                <p:cNvSpPr txBox="1">
                  <a:spLocks noRot="1" noChangeAspect="1" noMove="1" noResize="1" noEditPoints="1" noAdjustHandles="1" noChangeArrowheads="1" noChangeShapeType="1" noTextEdit="1"/>
                </p:cNvSpPr>
                <p:nvPr/>
              </p:nvSpPr>
              <p:spPr>
                <a:xfrm>
                  <a:off x="4066471" y="3279263"/>
                  <a:ext cx="420115" cy="307777"/>
                </a:xfrm>
                <a:prstGeom prst="rect">
                  <a:avLst/>
                </a:prstGeom>
                <a:blipFill>
                  <a:blip r:embed="rId24"/>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43D84FA-DD81-C6A2-C868-07380C38B9A6}"/>
                    </a:ext>
                  </a:extLst>
                </p:cNvPr>
                <p:cNvSpPr txBox="1"/>
                <p:nvPr/>
              </p:nvSpPr>
              <p:spPr>
                <a:xfrm>
                  <a:off x="1412892" y="329053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oMath>
                    </m:oMathPara>
                  </a14:m>
                  <a:endParaRPr lang="en-US" sz="2000" dirty="0">
                    <a:solidFill>
                      <a:schemeClr val="tx1">
                        <a:lumMod val="75000"/>
                        <a:lumOff val="25000"/>
                      </a:schemeClr>
                    </a:solidFill>
                  </a:endParaRPr>
                </a:p>
              </p:txBody>
            </p:sp>
          </mc:Choice>
          <mc:Fallback xmlns="">
            <p:sp>
              <p:nvSpPr>
                <p:cNvPr id="13" name="TextBox 12">
                  <a:extLst>
                    <a:ext uri="{FF2B5EF4-FFF2-40B4-BE49-F238E27FC236}">
                      <a16:creationId xmlns:a16="http://schemas.microsoft.com/office/drawing/2014/main" id="{E234A9FD-20A5-41CD-9C1D-651A08228DC2}"/>
                    </a:ext>
                  </a:extLst>
                </p:cNvPr>
                <p:cNvSpPr txBox="1">
                  <a:spLocks noRot="1" noChangeAspect="1" noMove="1" noResize="1" noEditPoints="1" noAdjustHandles="1" noChangeArrowheads="1" noChangeShapeType="1" noTextEdit="1"/>
                </p:cNvSpPr>
                <p:nvPr/>
              </p:nvSpPr>
              <p:spPr>
                <a:xfrm>
                  <a:off x="1412892" y="3290533"/>
                  <a:ext cx="420115" cy="307777"/>
                </a:xfrm>
                <a:prstGeom prst="rect">
                  <a:avLst/>
                </a:prstGeom>
                <a:blipFill>
                  <a:blip r:embed="rId25"/>
                  <a:stretch>
                    <a:fillRect l="-8696" r="-579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EDA6522-B6F1-C3C5-85C2-202AD3B00154}"/>
                    </a:ext>
                  </a:extLst>
                </p:cNvPr>
                <p:cNvSpPr txBox="1"/>
                <p:nvPr/>
              </p:nvSpPr>
              <p:spPr>
                <a:xfrm>
                  <a:off x="2682500" y="329680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14" name="TextBox 13">
                  <a:extLst>
                    <a:ext uri="{FF2B5EF4-FFF2-40B4-BE49-F238E27FC236}">
                      <a16:creationId xmlns:a16="http://schemas.microsoft.com/office/drawing/2014/main" id="{9A8C1A8E-E65B-4AEA-8555-CD5E44BBBC62}"/>
                    </a:ext>
                  </a:extLst>
                </p:cNvPr>
                <p:cNvSpPr txBox="1">
                  <a:spLocks noRot="1" noChangeAspect="1" noMove="1" noResize="1" noEditPoints="1" noAdjustHandles="1" noChangeArrowheads="1" noChangeShapeType="1" noTextEdit="1"/>
                </p:cNvSpPr>
                <p:nvPr/>
              </p:nvSpPr>
              <p:spPr>
                <a:xfrm>
                  <a:off x="2682500" y="3296802"/>
                  <a:ext cx="420115" cy="307777"/>
                </a:xfrm>
                <a:prstGeom prst="rect">
                  <a:avLst/>
                </a:prstGeom>
                <a:blipFill>
                  <a:blip r:embed="rId26"/>
                  <a:stretch>
                    <a:fillRect l="-7246" r="-7246" b="-16000"/>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35F46D93-005A-71CE-222E-4F89F71A67F4}"/>
                </a:ext>
              </a:extLst>
            </p:cNvPr>
            <p:cNvSpPr/>
            <p:nvPr/>
          </p:nvSpPr>
          <p:spPr>
            <a:xfrm>
              <a:off x="2984098" y="245595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219D18-DA63-3EBB-3C99-27D117BB4FC2}"/>
                    </a:ext>
                  </a:extLst>
                </p:cNvPr>
                <p:cNvSpPr txBox="1"/>
                <p:nvPr/>
              </p:nvSpPr>
              <p:spPr>
                <a:xfrm>
                  <a:off x="1919349" y="3685659"/>
                  <a:ext cx="1698734"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𝒢𝒞</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𝚪</m:t>
                            </m:r>
                          </m:e>
                          <m:sub>
                            <m:r>
                              <m:rPr>
                                <m:sty m:val="p"/>
                              </m:rPr>
                              <a:rPr lang="en-US" sz="2000" b="0" i="0" smtClean="0">
                                <a:latin typeface="Cambria Math" panose="02040503050406030204" pitchFamily="18" charset="0"/>
                              </a:rPr>
                              <m:t>std</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𝚪</m:t>
                            </m:r>
                          </m:e>
                          <m:sub>
                            <m:r>
                              <m:rPr>
                                <m:sty m:val="p"/>
                              </m:rPr>
                              <a:rPr lang="en-US" sz="2000" b="0" i="0" smtClean="0">
                                <a:latin typeface="Cambria Math" panose="02040503050406030204" pitchFamily="18" charset="0"/>
                              </a:rPr>
                              <m:t>std</m:t>
                            </m:r>
                          </m:sub>
                        </m:sSub>
                        <m:r>
                          <a:rPr lang="en-US" sz="2000" b="0" i="1" smtClean="0">
                            <a:latin typeface="Cambria Math" panose="02040503050406030204" pitchFamily="18" charset="0"/>
                          </a:rPr>
                          <m:t>)</m:t>
                        </m:r>
                      </m:oMath>
                    </m:oMathPara>
                  </a14:m>
                  <a:endParaRPr lang="en-US" sz="2000" dirty="0"/>
                </a:p>
              </p:txBody>
            </p:sp>
          </mc:Choice>
          <mc:Fallback xmlns="">
            <p:sp>
              <p:nvSpPr>
                <p:cNvPr id="99" name="TextBox 98">
                  <a:extLst>
                    <a:ext uri="{FF2B5EF4-FFF2-40B4-BE49-F238E27FC236}">
                      <a16:creationId xmlns:a16="http://schemas.microsoft.com/office/drawing/2014/main" id="{89BBAD91-0E70-AAEE-7847-A8C404CC16F5}"/>
                    </a:ext>
                  </a:extLst>
                </p:cNvPr>
                <p:cNvSpPr txBox="1">
                  <a:spLocks noRot="1" noChangeAspect="1" noMove="1" noResize="1" noEditPoints="1" noAdjustHandles="1" noChangeArrowheads="1" noChangeShapeType="1" noTextEdit="1"/>
                </p:cNvSpPr>
                <p:nvPr/>
              </p:nvSpPr>
              <p:spPr>
                <a:xfrm>
                  <a:off x="1919349" y="3685659"/>
                  <a:ext cx="1698734" cy="400110"/>
                </a:xfrm>
                <a:prstGeom prst="rect">
                  <a:avLst/>
                </a:prstGeom>
                <a:blipFill>
                  <a:blip r:embed="rId27"/>
                  <a:stretch>
                    <a:fillRect b="-1538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79" name="Table 78">
                <a:extLst>
                  <a:ext uri="{FF2B5EF4-FFF2-40B4-BE49-F238E27FC236}">
                    <a16:creationId xmlns:a16="http://schemas.microsoft.com/office/drawing/2014/main" id="{3DDEE32B-4287-6A46-590A-91B1D038B180}"/>
                  </a:ext>
                </a:extLst>
              </p:cNvPr>
              <p:cNvGraphicFramePr>
                <a:graphicFrameLocks noGrp="1"/>
              </p:cNvGraphicFramePr>
              <p:nvPr/>
            </p:nvGraphicFramePr>
            <p:xfrm>
              <a:off x="5747235" y="3427975"/>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12</m:t>
                                    </m:r>
                                  </m:sub>
                                </m:sSub>
                              </m:oMath>
                            </m:oMathPara>
                          </a14:m>
                          <a:endParaRPr lang="en-US" sz="2000" dirty="0">
                            <a:solidFill>
                              <a:schemeClr val="bg2">
                                <a:lumMod val="50000"/>
                              </a:schemeClr>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13</m:t>
                                    </m:r>
                                  </m:sub>
                                </m:sSub>
                              </m:oMath>
                            </m:oMathPara>
                          </a14:m>
                          <a:endParaRPr lang="en-US" sz="2000"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79" name="Table 78">
                <a:extLst>
                  <a:ext uri="{FF2B5EF4-FFF2-40B4-BE49-F238E27FC236}">
                    <a16:creationId xmlns:a16="http://schemas.microsoft.com/office/drawing/2014/main" id="{3DDEE32B-4287-6A46-590A-91B1D038B180}"/>
                  </a:ext>
                </a:extLst>
              </p:cNvPr>
              <p:cNvGraphicFramePr>
                <a:graphicFrameLocks noGrp="1"/>
              </p:cNvGraphicFramePr>
              <p:nvPr/>
            </p:nvGraphicFramePr>
            <p:xfrm>
              <a:off x="5747235" y="3427975"/>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8"/>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8"/>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8"/>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8"/>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grpSp>
        <p:nvGrpSpPr>
          <p:cNvPr id="118" name="Group 117">
            <a:extLst>
              <a:ext uri="{FF2B5EF4-FFF2-40B4-BE49-F238E27FC236}">
                <a16:creationId xmlns:a16="http://schemas.microsoft.com/office/drawing/2014/main" id="{648DAA30-8072-4DFF-7841-AED802FBEF78}"/>
              </a:ext>
            </a:extLst>
          </p:cNvPr>
          <p:cNvGrpSpPr/>
          <p:nvPr/>
        </p:nvGrpSpPr>
        <p:grpSpPr>
          <a:xfrm>
            <a:off x="6790048" y="2010300"/>
            <a:ext cx="2858011" cy="2105584"/>
            <a:chOff x="1628575" y="1498995"/>
            <a:chExt cx="2858011" cy="2105584"/>
          </a:xfrm>
        </p:grpSpPr>
        <p:grpSp>
          <p:nvGrpSpPr>
            <p:cNvPr id="119" name="Group 118">
              <a:extLst>
                <a:ext uri="{FF2B5EF4-FFF2-40B4-BE49-F238E27FC236}">
                  <a16:creationId xmlns:a16="http://schemas.microsoft.com/office/drawing/2014/main" id="{7155D4EA-6BD0-8E0C-6B52-DB2BA345134C}"/>
                </a:ext>
              </a:extLst>
            </p:cNvPr>
            <p:cNvGrpSpPr/>
            <p:nvPr/>
          </p:nvGrpSpPr>
          <p:grpSpPr>
            <a:xfrm>
              <a:off x="1628575" y="1498995"/>
              <a:ext cx="2456481" cy="1843675"/>
              <a:chOff x="1338058" y="2005978"/>
              <a:chExt cx="2456481" cy="1843675"/>
            </a:xfrm>
          </p:grpSpPr>
          <p:sp>
            <p:nvSpPr>
              <p:cNvPr id="128" name="Oval 127">
                <a:extLst>
                  <a:ext uri="{FF2B5EF4-FFF2-40B4-BE49-F238E27FC236}">
                    <a16:creationId xmlns:a16="http://schemas.microsoft.com/office/drawing/2014/main" id="{CC020A4F-F0AE-7FD2-EDF7-4D4D9C56D358}"/>
                  </a:ext>
                </a:extLst>
              </p:cNvPr>
              <p:cNvSpPr/>
              <p:nvPr/>
            </p:nvSpPr>
            <p:spPr>
              <a:xfrm>
                <a:off x="3497270" y="2772220"/>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A345C0F8-CC34-4865-0816-3B18375CDABF}"/>
                  </a:ext>
                </a:extLst>
              </p:cNvPr>
              <p:cNvCxnSpPr>
                <a:cxnSpLocks/>
                <a:stCxn id="128" idx="2"/>
                <a:endCxn id="148" idx="6"/>
              </p:cNvCxnSpPr>
              <p:nvPr/>
            </p:nvCxnSpPr>
            <p:spPr>
              <a:xfrm flipH="1" flipV="1">
                <a:off x="2692075" y="2907794"/>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130" name="Oval 129">
                <a:extLst>
                  <a:ext uri="{FF2B5EF4-FFF2-40B4-BE49-F238E27FC236}">
                    <a16:creationId xmlns:a16="http://schemas.microsoft.com/office/drawing/2014/main" id="{8449E594-E358-8631-1A72-03E3199C063B}"/>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E06F38BA-972B-31DA-33B5-D0BDFB449BDF}"/>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a:extLst>
                  <a:ext uri="{FF2B5EF4-FFF2-40B4-BE49-F238E27FC236}">
                    <a16:creationId xmlns:a16="http://schemas.microsoft.com/office/drawing/2014/main" id="{0B50B248-DCF5-903F-0CB1-985489F02611}"/>
                  </a:ext>
                </a:extLst>
              </p:cNvPr>
              <p:cNvCxnSpPr>
                <a:cxnSpLocks/>
                <a:stCxn id="131" idx="2"/>
                <a:endCxn id="130"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BF19C7CE-9AEF-CF0D-875C-3471AA936525}"/>
                  </a:ext>
                </a:extLst>
              </p:cNvPr>
              <p:cNvCxnSpPr>
                <a:stCxn id="131" idx="0"/>
                <a:endCxn id="128" idx="4"/>
              </p:cNvCxnSpPr>
              <p:nvPr/>
            </p:nvCxnSpPr>
            <p:spPr>
              <a:xfrm flipH="1" flipV="1">
                <a:off x="3644133" y="3048667"/>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CEB5484F-59D4-9854-C7CB-21BC147FD31A}"/>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D4E24F8B-DDB8-9721-728B-24974EE88D1F}"/>
                  </a:ext>
                </a:extLst>
              </p:cNvPr>
              <p:cNvCxnSpPr/>
              <p:nvPr/>
            </p:nvCxnSpPr>
            <p:spPr>
              <a:xfrm flipH="1" flipV="1">
                <a:off x="2544885" y="2256186"/>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52678C4E-DD89-2666-FEEF-84998170545C}"/>
                  </a:ext>
                </a:extLst>
              </p:cNvPr>
              <p:cNvCxnSpPr/>
              <p:nvPr/>
            </p:nvCxnSpPr>
            <p:spPr>
              <a:xfrm flipH="1" flipV="1">
                <a:off x="3642165" y="2267984"/>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C72BE3BE-D415-9D99-78BC-7ADE00B1844C}"/>
                  </a:ext>
                </a:extLst>
              </p:cNvPr>
              <p:cNvCxnSpPr>
                <a:cxnSpLocks/>
              </p:cNvCxnSpPr>
              <p:nvPr/>
            </p:nvCxnSpPr>
            <p:spPr>
              <a:xfrm flipH="1" flipV="1">
                <a:off x="1593812" y="2900912"/>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0C4FD8A3-86F6-C05A-E8E9-A3ED402D50E2}"/>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9" name="Rectangle 138">
                <a:extLst>
                  <a:ext uri="{FF2B5EF4-FFF2-40B4-BE49-F238E27FC236}">
                    <a16:creationId xmlns:a16="http://schemas.microsoft.com/office/drawing/2014/main" id="{DF8504F8-DBDA-40DC-7FC2-69D5C2551FA1}"/>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671CDAA7-C6BB-F3DA-AF0E-C71D10C6AF59}"/>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CF07EFC6-7DE8-139F-D99F-E0708AF589C9}"/>
                  </a:ext>
                </a:extLst>
              </p:cNvPr>
              <p:cNvSpPr/>
              <p:nvPr/>
            </p:nvSpPr>
            <p:spPr>
              <a:xfrm>
                <a:off x="2423652"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a:extLst>
                  <a:ext uri="{FF2B5EF4-FFF2-40B4-BE49-F238E27FC236}">
                    <a16:creationId xmlns:a16="http://schemas.microsoft.com/office/drawing/2014/main" id="{0D149C57-12F1-FD8B-0AD1-A75C2681EA76}"/>
                  </a:ext>
                </a:extLst>
              </p:cNvPr>
              <p:cNvSpPr/>
              <p:nvPr/>
            </p:nvSpPr>
            <p:spPr>
              <a:xfrm>
                <a:off x="3509131"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716BF802-4B8D-857E-ACC5-A87F5FBE8B22}"/>
                  </a:ext>
                </a:extLst>
              </p:cNvPr>
              <p:cNvSpPr/>
              <p:nvPr/>
            </p:nvSpPr>
            <p:spPr>
              <a:xfrm>
                <a:off x="1343845" y="2029126"/>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cxnSp>
            <p:nvCxnSpPr>
              <p:cNvPr id="144" name="Straight Arrow Connector 143">
                <a:extLst>
                  <a:ext uri="{FF2B5EF4-FFF2-40B4-BE49-F238E27FC236}">
                    <a16:creationId xmlns:a16="http://schemas.microsoft.com/office/drawing/2014/main" id="{15ECE3BB-6204-95C1-C4C8-59D74C4D546E}"/>
                  </a:ext>
                </a:extLst>
              </p:cNvPr>
              <p:cNvCxnSpPr>
                <a:cxnSpLocks/>
              </p:cNvCxnSpPr>
              <p:nvPr/>
            </p:nvCxnSpPr>
            <p:spPr>
              <a:xfrm flipH="1" flipV="1">
                <a:off x="1620457" y="2272804"/>
                <a:ext cx="797760" cy="554612"/>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E8DC44F9-6F8E-7682-ABE9-9C4B300DDD84}"/>
                  </a:ext>
                </a:extLst>
              </p:cNvPr>
              <p:cNvCxnSpPr>
                <a:cxnSpLocks/>
              </p:cNvCxnSpPr>
              <p:nvPr/>
            </p:nvCxnSpPr>
            <p:spPr>
              <a:xfrm flipH="1" flipV="1">
                <a:off x="2654847" y="2999745"/>
                <a:ext cx="905404" cy="616680"/>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C3648D43-02F8-F619-75A0-10A7A1F23A77}"/>
                  </a:ext>
                </a:extLst>
              </p:cNvPr>
              <p:cNvCxnSpPr>
                <a:cxnSpLocks/>
              </p:cNvCxnSpPr>
              <p:nvPr/>
            </p:nvCxnSpPr>
            <p:spPr>
              <a:xfrm flipH="1" flipV="1">
                <a:off x="2673752" y="2255443"/>
                <a:ext cx="865278" cy="56425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BC6BB14B-08B9-8DDF-C174-6C3580877B69}"/>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48" name="Oval 147">
                <a:extLst>
                  <a:ext uri="{FF2B5EF4-FFF2-40B4-BE49-F238E27FC236}">
                    <a16:creationId xmlns:a16="http://schemas.microsoft.com/office/drawing/2014/main" id="{2B94A851-D264-1E23-D222-F8F1164816F8}"/>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8BAF7D3B-94B1-D224-C7C3-A3F6B3D0A000}"/>
                    </a:ext>
                  </a:extLst>
                </p:cNvPr>
                <p:cNvSpPr txBox="1"/>
                <p:nvPr/>
              </p:nvSpPr>
              <p:spPr>
                <a:xfrm>
                  <a:off x="4066471" y="327926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12" name="TextBox 11">
                  <a:extLst>
                    <a:ext uri="{FF2B5EF4-FFF2-40B4-BE49-F238E27FC236}">
                      <a16:creationId xmlns:a16="http://schemas.microsoft.com/office/drawing/2014/main" id="{A6E1DA4E-B55D-4DA5-93C7-1AA0991795AB}"/>
                    </a:ext>
                  </a:extLst>
                </p:cNvPr>
                <p:cNvSpPr txBox="1">
                  <a:spLocks noRot="1" noChangeAspect="1" noMove="1" noResize="1" noEditPoints="1" noAdjustHandles="1" noChangeArrowheads="1" noChangeShapeType="1" noTextEdit="1"/>
                </p:cNvSpPr>
                <p:nvPr/>
              </p:nvSpPr>
              <p:spPr>
                <a:xfrm>
                  <a:off x="4066471" y="3279263"/>
                  <a:ext cx="420115" cy="307777"/>
                </a:xfrm>
                <a:prstGeom prst="rect">
                  <a:avLst/>
                </a:prstGeom>
                <a:blipFill>
                  <a:blip r:embed="rId24"/>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DC61D7D9-2640-18A7-E5F6-C61559F6CC48}"/>
                    </a:ext>
                  </a:extLst>
                </p:cNvPr>
                <p:cNvSpPr txBox="1"/>
                <p:nvPr/>
              </p:nvSpPr>
              <p:spPr>
                <a:xfrm>
                  <a:off x="2682500" y="329680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14" name="TextBox 13">
                  <a:extLst>
                    <a:ext uri="{FF2B5EF4-FFF2-40B4-BE49-F238E27FC236}">
                      <a16:creationId xmlns:a16="http://schemas.microsoft.com/office/drawing/2014/main" id="{9A8C1A8E-E65B-4AEA-8555-CD5E44BBBC62}"/>
                    </a:ext>
                  </a:extLst>
                </p:cNvPr>
                <p:cNvSpPr txBox="1">
                  <a:spLocks noRot="1" noChangeAspect="1" noMove="1" noResize="1" noEditPoints="1" noAdjustHandles="1" noChangeArrowheads="1" noChangeShapeType="1" noTextEdit="1"/>
                </p:cNvSpPr>
                <p:nvPr/>
              </p:nvSpPr>
              <p:spPr>
                <a:xfrm>
                  <a:off x="2682500" y="3296802"/>
                  <a:ext cx="420115" cy="307777"/>
                </a:xfrm>
                <a:prstGeom prst="rect">
                  <a:avLst/>
                </a:prstGeom>
                <a:blipFill>
                  <a:blip r:embed="rId26"/>
                  <a:stretch>
                    <a:fillRect l="-7246" r="-7246" b="-16000"/>
                  </a:stretch>
                </a:blipFill>
              </p:spPr>
              <p:txBody>
                <a:bodyPr/>
                <a:lstStyle/>
                <a:p>
                  <a:r>
                    <a:rPr lang="en-US">
                      <a:noFill/>
                    </a:rPr>
                    <a:t> </a:t>
                  </a:r>
                </a:p>
              </p:txBody>
            </p:sp>
          </mc:Fallback>
        </mc:AlternateContent>
        <p:sp>
          <p:nvSpPr>
            <p:cNvPr id="126" name="Freeform: Shape 125">
              <a:extLst>
                <a:ext uri="{FF2B5EF4-FFF2-40B4-BE49-F238E27FC236}">
                  <a16:creationId xmlns:a16="http://schemas.microsoft.com/office/drawing/2014/main" id="{7E1BD6B2-F4FC-C067-CCBE-25D9BE3DCF3A}"/>
                </a:ext>
              </a:extLst>
            </p:cNvPr>
            <p:cNvSpPr/>
            <p:nvPr/>
          </p:nvSpPr>
          <p:spPr>
            <a:xfrm>
              <a:off x="2984098" y="245595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151" name="Table 150">
                <a:extLst>
                  <a:ext uri="{FF2B5EF4-FFF2-40B4-BE49-F238E27FC236}">
                    <a16:creationId xmlns:a16="http://schemas.microsoft.com/office/drawing/2014/main" id="{5197EAE1-9551-7C7B-8AAD-D05013223A44}"/>
                  </a:ext>
                </a:extLst>
              </p:cNvPr>
              <p:cNvGraphicFramePr>
                <a:graphicFrameLocks noGrp="1"/>
              </p:cNvGraphicFramePr>
              <p:nvPr/>
            </p:nvGraphicFramePr>
            <p:xfrm>
              <a:off x="9575484" y="3090720"/>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151" name="Table 150">
                <a:extLst>
                  <a:ext uri="{FF2B5EF4-FFF2-40B4-BE49-F238E27FC236}">
                    <a16:creationId xmlns:a16="http://schemas.microsoft.com/office/drawing/2014/main" id="{5197EAE1-9551-7C7B-8AAD-D05013223A44}"/>
                  </a:ext>
                </a:extLst>
              </p:cNvPr>
              <p:cNvGraphicFramePr>
                <a:graphicFrameLocks noGrp="1"/>
              </p:cNvGraphicFramePr>
              <p:nvPr/>
            </p:nvGraphicFramePr>
            <p:xfrm>
              <a:off x="9575484" y="3090720"/>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9"/>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9"/>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9"/>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9"/>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cxnSp>
        <p:nvCxnSpPr>
          <p:cNvPr id="153" name="Straight Connector 152">
            <a:extLst>
              <a:ext uri="{FF2B5EF4-FFF2-40B4-BE49-F238E27FC236}">
                <a16:creationId xmlns:a16="http://schemas.microsoft.com/office/drawing/2014/main" id="{48057137-0256-BBA5-279D-DD2246C2BF14}"/>
              </a:ext>
            </a:extLst>
          </p:cNvPr>
          <p:cNvCxnSpPr>
            <a:cxnSpLocks/>
          </p:cNvCxnSpPr>
          <p:nvPr/>
        </p:nvCxnSpPr>
        <p:spPr>
          <a:xfrm>
            <a:off x="5806087" y="4102834"/>
            <a:ext cx="703991" cy="0"/>
          </a:xfrm>
          <a:prstGeom prst="line">
            <a:avLst/>
          </a:prstGeom>
          <a:ln w="12700">
            <a:solidFill>
              <a:schemeClr val="bg2">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705C36AF-AB9A-50BC-93F3-5C60631E14BF}"/>
                  </a:ext>
                </a:extLst>
              </p:cNvPr>
              <p:cNvSpPr txBox="1"/>
              <p:nvPr/>
            </p:nvSpPr>
            <p:spPr>
              <a:xfrm>
                <a:off x="6010026" y="4055681"/>
                <a:ext cx="414152"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13</m:t>
                          </m:r>
                        </m:sub>
                      </m:sSub>
                    </m:oMath>
                  </m:oMathPara>
                </a14:m>
                <a:endParaRPr lang="en-US" sz="2000" dirty="0">
                  <a:solidFill>
                    <a:schemeClr val="bg2">
                      <a:lumMod val="50000"/>
                    </a:schemeClr>
                  </a:solidFill>
                </a:endParaRPr>
              </a:p>
            </p:txBody>
          </p:sp>
        </mc:Choice>
        <mc:Fallback xmlns="">
          <p:sp>
            <p:nvSpPr>
              <p:cNvPr id="154" name="TextBox 153">
                <a:extLst>
                  <a:ext uri="{FF2B5EF4-FFF2-40B4-BE49-F238E27FC236}">
                    <a16:creationId xmlns:a16="http://schemas.microsoft.com/office/drawing/2014/main" id="{705C36AF-AB9A-50BC-93F3-5C60631E14BF}"/>
                  </a:ext>
                </a:extLst>
              </p:cNvPr>
              <p:cNvSpPr txBox="1">
                <a:spLocks noRot="1" noChangeAspect="1" noMove="1" noResize="1" noEditPoints="1" noAdjustHandles="1" noChangeArrowheads="1" noChangeShapeType="1" noTextEdit="1"/>
              </p:cNvSpPr>
              <p:nvPr/>
            </p:nvSpPr>
            <p:spPr>
              <a:xfrm>
                <a:off x="6010026" y="4055681"/>
                <a:ext cx="414152" cy="307777"/>
              </a:xfrm>
              <a:prstGeom prst="rect">
                <a:avLst/>
              </a:prstGeom>
              <a:blipFill>
                <a:blip r:embed="rId30"/>
                <a:stretch>
                  <a:fillRect l="-8824" r="-5882"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B2301356-0C12-3B85-5C78-B4641DACD699}"/>
                  </a:ext>
                </a:extLst>
              </p:cNvPr>
              <p:cNvSpPr txBox="1"/>
              <p:nvPr/>
            </p:nvSpPr>
            <p:spPr>
              <a:xfrm>
                <a:off x="9262748" y="172268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13</m:t>
                          </m:r>
                        </m:sub>
                      </m:sSub>
                    </m:oMath>
                  </m:oMathPara>
                </a14:m>
                <a:endParaRPr lang="en-US" sz="2000" dirty="0">
                  <a:solidFill>
                    <a:schemeClr val="bg1">
                      <a:lumMod val="65000"/>
                    </a:schemeClr>
                  </a:solidFill>
                </a:endParaRPr>
              </a:p>
            </p:txBody>
          </p:sp>
        </mc:Choice>
        <mc:Fallback xmlns="">
          <p:sp>
            <p:nvSpPr>
              <p:cNvPr id="168" name="TextBox 167">
                <a:extLst>
                  <a:ext uri="{FF2B5EF4-FFF2-40B4-BE49-F238E27FC236}">
                    <a16:creationId xmlns:a16="http://schemas.microsoft.com/office/drawing/2014/main" id="{B2301356-0C12-3B85-5C78-B4641DACD699}"/>
                  </a:ext>
                </a:extLst>
              </p:cNvPr>
              <p:cNvSpPr txBox="1">
                <a:spLocks noRot="1" noChangeAspect="1" noMove="1" noResize="1" noEditPoints="1" noAdjustHandles="1" noChangeArrowheads="1" noChangeShapeType="1" noTextEdit="1"/>
              </p:cNvSpPr>
              <p:nvPr/>
            </p:nvSpPr>
            <p:spPr>
              <a:xfrm>
                <a:off x="9262748" y="1722684"/>
                <a:ext cx="414151" cy="307777"/>
              </a:xfrm>
              <a:prstGeom prst="rect">
                <a:avLst/>
              </a:prstGeom>
              <a:blipFill>
                <a:blip r:embed="rId31"/>
                <a:stretch>
                  <a:fillRect l="-7353" r="-7353"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C6237BF4-BB04-56A1-9357-F4E5DAE0A5AC}"/>
                  </a:ext>
                </a:extLst>
              </p:cNvPr>
              <p:cNvSpPr txBox="1"/>
              <p:nvPr/>
            </p:nvSpPr>
            <p:spPr>
              <a:xfrm>
                <a:off x="520693" y="5188082"/>
                <a:ext cx="9818045" cy="13179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det</m:t>
                              </m:r>
                            </m:fName>
                            <m:e>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panose="02040503050406030204" pitchFamily="18" charset="0"/>
                                              </a:rPr>
                                              <m:t>𝑥</m:t>
                                            </m:r>
                                          </m:e>
                                          <m:sub>
                                            <m:r>
                                              <m:rPr>
                                                <m:brk m:alnAt="7"/>
                                              </m:rPr>
                                              <a:rPr lang="en-US" sz="2000" i="1">
                                                <a:latin typeface="Cambria Math" panose="02040503050406030204" pitchFamily="18" charset="0"/>
                                              </a:rPr>
                                              <m:t>1</m:t>
                                            </m:r>
                                            <m:r>
                                              <a:rPr lang="en-US" sz="2000" i="1">
                                                <a:latin typeface="Cambria Math" panose="02040503050406030204" pitchFamily="18" charset="0"/>
                                              </a:rPr>
                                              <m:t>3</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12</m:t>
                                            </m:r>
                                          </m:sub>
                                        </m:sSub>
                                      </m:e>
                                      <m:e>
                                        <m:r>
                                          <a:rPr lang="en-US" sz="2000" i="1">
                                            <a:latin typeface="Cambria Math" panose="02040503050406030204" pitchFamily="18" charset="0"/>
                                          </a:rPr>
                                          <m:t>0</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22</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23</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32</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33</m:t>
                                            </m:r>
                                          </m:sub>
                                        </m:sSub>
                                      </m:e>
                                    </m:mr>
                                  </m:m>
                                </m:e>
                              </m:d>
                            </m:e>
                          </m:func>
                        </m:num>
                        <m:den>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13</m:t>
                              </m:r>
                            </m:sub>
                          </m:sSub>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2</m:t>
                                        </m:r>
                                        <m:r>
                                          <a:rPr lang="en-US" sz="2000" b="0" i="1" smtClean="0">
                                            <a:latin typeface="Cambria Math" panose="02040503050406030204" pitchFamily="18" charset="0"/>
                                          </a:rPr>
                                          <m:t>2</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e>
                                </m:mr>
                              </m:m>
                            </m:e>
                          </m:d>
                        </m:e>
                      </m:func>
                      <m:f>
                        <m:fPr>
                          <m:ctrlPr>
                            <a:rPr lang="en-US" sz="2000" b="0" i="1" smtClean="0">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det</m:t>
                              </m:r>
                            </m:fName>
                            <m:e>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panose="02040503050406030204" pitchFamily="18" charset="0"/>
                                              </a:rPr>
                                              <m:t>𝑥</m:t>
                                            </m:r>
                                          </m:e>
                                          <m:sub>
                                            <m:r>
                                              <a:rPr lang="en-US" sz="2000" b="0" i="1" smtClean="0">
                                                <a:latin typeface="Cambria Math" panose="02040503050406030204" pitchFamily="18" charset="0"/>
                                              </a:rPr>
                                              <m:t>31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32</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12</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13</m:t>
                                            </m:r>
                                          </m:sub>
                                        </m:sSub>
                                      </m:e>
                                    </m:mr>
                                  </m:m>
                                </m:e>
                              </m:d>
                            </m:e>
                          </m:func>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13</m:t>
                              </m:r>
                            </m:sub>
                          </m:sSub>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e>
                                </m:mr>
                              </m:m>
                            </m:e>
                          </m:d>
                        </m:e>
                      </m:fun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p:txBody>
          </p:sp>
        </mc:Choice>
        <mc:Fallback xmlns="">
          <p:sp>
            <p:nvSpPr>
              <p:cNvPr id="172" name="TextBox 171">
                <a:extLst>
                  <a:ext uri="{FF2B5EF4-FFF2-40B4-BE49-F238E27FC236}">
                    <a16:creationId xmlns:a16="http://schemas.microsoft.com/office/drawing/2014/main" id="{C6237BF4-BB04-56A1-9357-F4E5DAE0A5AC}"/>
                  </a:ext>
                </a:extLst>
              </p:cNvPr>
              <p:cNvSpPr txBox="1">
                <a:spLocks noRot="1" noChangeAspect="1" noMove="1" noResize="1" noEditPoints="1" noAdjustHandles="1" noChangeArrowheads="1" noChangeShapeType="1" noTextEdit="1"/>
              </p:cNvSpPr>
              <p:nvPr/>
            </p:nvSpPr>
            <p:spPr>
              <a:xfrm>
                <a:off x="520693" y="5188082"/>
                <a:ext cx="9818045" cy="1317925"/>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A3B057D5-93CA-6A80-F1A3-79014D73AE8E}"/>
                  </a:ext>
                </a:extLst>
              </p:cNvPr>
              <p:cNvSpPr txBox="1"/>
              <p:nvPr/>
            </p:nvSpPr>
            <p:spPr>
              <a:xfrm>
                <a:off x="709899" y="4648010"/>
                <a:ext cx="7232877" cy="461665"/>
              </a:xfrm>
              <a:prstGeom prst="rect">
                <a:avLst/>
              </a:prstGeom>
              <a:noFill/>
            </p:spPr>
            <p:txBody>
              <a:bodyPr wrap="none" rtlCol="0">
                <a:spAutoFit/>
              </a:bodyPr>
              <a:lstStyle/>
              <a:p>
                <a:pPr algn="l"/>
                <a:r>
                  <a:rPr lang="en-US" sz="2400" dirty="0">
                    <a:solidFill>
                      <a:schemeClr val="tx1"/>
                    </a:solidFill>
                  </a:rPr>
                  <a:t>An application of </a:t>
                </a:r>
                <a14:m>
                  <m:oMath xmlns:m="http://schemas.openxmlformats.org/officeDocument/2006/math">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𝒰</m:t>
                                </m:r>
                              </m:e>
                              <m:sup>
                                <m:r>
                                  <a:rPr lang="en-US" sz="2400" b="0" i="1" smtClean="0">
                                    <a:solidFill>
                                      <a:schemeClr val="tx1"/>
                                    </a:solidFill>
                                    <a:latin typeface="Cambria Math" panose="02040503050406030204" pitchFamily="18" charset="0"/>
                                  </a:rPr>
                                  <m:t>−1</m:t>
                                </m:r>
                              </m:sup>
                            </m:sSup>
                          </m:e>
                        </m:d>
                      </m:e>
                      <m:sup>
                        <m:r>
                          <a:rPr lang="en-US" sz="2400" b="0" i="1" smtClean="0">
                            <a:solidFill>
                              <a:schemeClr val="tx1"/>
                            </a:solidFill>
                            <a:latin typeface="Cambria Math" panose="02040503050406030204" pitchFamily="18" charset="0"/>
                          </a:rPr>
                          <m:t>∗</m:t>
                        </m:r>
                      </m:sup>
                    </m:sSup>
                  </m:oMath>
                </a14:m>
                <a:r>
                  <a:rPr lang="en-US" sz="2400" dirty="0">
                    <a:solidFill>
                      <a:schemeClr val="tx1"/>
                    </a:solidFill>
                  </a:rPr>
                  <a:t> to the mutation relation yields:</a:t>
                </a:r>
              </a:p>
            </p:txBody>
          </p:sp>
        </mc:Choice>
        <mc:Fallback xmlns="">
          <p:sp>
            <p:nvSpPr>
              <p:cNvPr id="173" name="TextBox 172">
                <a:extLst>
                  <a:ext uri="{FF2B5EF4-FFF2-40B4-BE49-F238E27FC236}">
                    <a16:creationId xmlns:a16="http://schemas.microsoft.com/office/drawing/2014/main" id="{A3B057D5-93CA-6A80-F1A3-79014D73AE8E}"/>
                  </a:ext>
                </a:extLst>
              </p:cNvPr>
              <p:cNvSpPr txBox="1">
                <a:spLocks noRot="1" noChangeAspect="1" noMove="1" noResize="1" noEditPoints="1" noAdjustHandles="1" noChangeArrowheads="1" noChangeShapeType="1" noTextEdit="1"/>
              </p:cNvSpPr>
              <p:nvPr/>
            </p:nvSpPr>
            <p:spPr>
              <a:xfrm>
                <a:off x="709899" y="4648010"/>
                <a:ext cx="7232877" cy="461665"/>
              </a:xfrm>
              <a:prstGeom prst="rect">
                <a:avLst/>
              </a:prstGeom>
              <a:blipFill>
                <a:blip r:embed="rId33"/>
                <a:stretch>
                  <a:fillRect l="-1264" t="-10526" r="-253" b="-28947"/>
                </a:stretch>
              </a:blipFill>
            </p:spPr>
            <p:txBody>
              <a:bodyPr/>
              <a:lstStyle/>
              <a:p>
                <a:r>
                  <a:rPr lang="en-US">
                    <a:noFill/>
                  </a:rPr>
                  <a:t> </a:t>
                </a:r>
              </a:p>
            </p:txBody>
          </p:sp>
        </mc:Fallback>
      </mc:AlternateContent>
      <p:sp>
        <p:nvSpPr>
          <p:cNvPr id="2" name="Arrow: Right 1">
            <a:extLst>
              <a:ext uri="{FF2B5EF4-FFF2-40B4-BE49-F238E27FC236}">
                <a16:creationId xmlns:a16="http://schemas.microsoft.com/office/drawing/2014/main" id="{89300725-E201-32F7-866F-FF76E71D3EF5}"/>
              </a:ext>
            </a:extLst>
          </p:cNvPr>
          <p:cNvSpPr/>
          <p:nvPr/>
        </p:nvSpPr>
        <p:spPr>
          <a:xfrm>
            <a:off x="5196723" y="1982144"/>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F99B34D-C0B9-EF31-6828-FFAEC3DD85C2}"/>
                  </a:ext>
                </a:extLst>
              </p:cNvPr>
              <p:cNvSpPr txBox="1"/>
              <p:nvPr/>
            </p:nvSpPr>
            <p:spPr>
              <a:xfrm>
                <a:off x="5072243" y="1502873"/>
                <a:ext cx="99328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lang="en-US" sz="2400" b="0" i="1" smtClean="0">
                              <a:solidFill>
                                <a:schemeClr val="bg2">
                                  <a:lumMod val="50000"/>
                                </a:schemeClr>
                              </a:solidFill>
                              <a:latin typeface="Cambria Math" panose="02040503050406030204" pitchFamily="18" charset="0"/>
                            </a:rPr>
                          </m:ctrlPr>
                        </m:sSupPr>
                        <m:e>
                          <m:d>
                            <m:dPr>
                              <m:ctrlPr>
                                <a:rPr lang="en-US" sz="2400" b="0" i="1" smtClean="0">
                                  <a:solidFill>
                                    <a:schemeClr val="bg2">
                                      <a:lumMod val="50000"/>
                                    </a:schemeClr>
                                  </a:solidFill>
                                  <a:latin typeface="Cambria Math" panose="02040503050406030204" pitchFamily="18" charset="0"/>
                                </a:rPr>
                              </m:ctrlPr>
                            </m:dPr>
                            <m:e>
                              <m:sSup>
                                <m:sSupPr>
                                  <m:ctrlPr>
                                    <a:rPr lang="en-US" sz="2400" b="0" i="1" smtClean="0">
                                      <a:solidFill>
                                        <a:schemeClr val="bg2">
                                          <a:lumMod val="50000"/>
                                        </a:schemeClr>
                                      </a:solidFill>
                                      <a:latin typeface="Cambria Math" panose="02040503050406030204" pitchFamily="18" charset="0"/>
                                    </a:rPr>
                                  </m:ctrlPr>
                                </m:sSupPr>
                                <m:e>
                                  <m:r>
                                    <a:rPr lang="en-US" sz="2400" b="0" i="1" smtClean="0">
                                      <a:solidFill>
                                        <a:schemeClr val="bg2">
                                          <a:lumMod val="50000"/>
                                        </a:schemeClr>
                                      </a:solidFill>
                                      <a:latin typeface="Cambria Math" panose="02040503050406030204" pitchFamily="18" charset="0"/>
                                    </a:rPr>
                                    <m:t>𝒰</m:t>
                                  </m:r>
                                </m:e>
                                <m:sup>
                                  <m:r>
                                    <a:rPr lang="en-US" sz="2400" b="0" i="1" smtClean="0">
                                      <a:solidFill>
                                        <a:schemeClr val="bg2">
                                          <a:lumMod val="50000"/>
                                        </a:schemeClr>
                                      </a:solidFill>
                                      <a:latin typeface="Cambria Math" panose="02040503050406030204" pitchFamily="18" charset="0"/>
                                    </a:rPr>
                                    <m:t>−1</m:t>
                                  </m:r>
                                </m:sup>
                              </m:sSup>
                            </m:e>
                          </m:d>
                        </m:e>
                        <m:sup>
                          <m:r>
                            <a:rPr lang="en-US" sz="2400" b="0" i="1" smtClean="0">
                              <a:solidFill>
                                <a:schemeClr val="bg2">
                                  <a:lumMod val="50000"/>
                                </a:schemeClr>
                              </a:solidFill>
                              <a:latin typeface="Cambria Math" panose="02040503050406030204" pitchFamily="18" charset="0"/>
                            </a:rPr>
                            <m:t>∗</m:t>
                          </m:r>
                        </m:sup>
                      </m:sSup>
                    </m:oMath>
                  </m:oMathPara>
                </a14:m>
                <a:endParaRPr lang="en-US" sz="2400" dirty="0">
                  <a:solidFill>
                    <a:schemeClr val="bg2">
                      <a:lumMod val="50000"/>
                    </a:schemeClr>
                  </a:solidFill>
                </a:endParaRPr>
              </a:p>
            </p:txBody>
          </p:sp>
        </mc:Choice>
        <mc:Fallback xmlns="">
          <p:sp>
            <p:nvSpPr>
              <p:cNvPr id="3" name="TextBox 2">
                <a:extLst>
                  <a:ext uri="{FF2B5EF4-FFF2-40B4-BE49-F238E27FC236}">
                    <a16:creationId xmlns:a16="http://schemas.microsoft.com/office/drawing/2014/main" id="{4F99B34D-C0B9-EF31-6828-FFAEC3DD85C2}"/>
                  </a:ext>
                </a:extLst>
              </p:cNvPr>
              <p:cNvSpPr txBox="1">
                <a:spLocks noRot="1" noChangeAspect="1" noMove="1" noResize="1" noEditPoints="1" noAdjustHandles="1" noChangeArrowheads="1" noChangeShapeType="1" noTextEdit="1"/>
              </p:cNvSpPr>
              <p:nvPr/>
            </p:nvSpPr>
            <p:spPr>
              <a:xfrm>
                <a:off x="5072243" y="1502873"/>
                <a:ext cx="993285" cy="369332"/>
              </a:xfrm>
              <a:prstGeom prst="rect">
                <a:avLst/>
              </a:prstGeom>
              <a:blipFill>
                <a:blip r:embed="rId34"/>
                <a:stretch>
                  <a:fillRect t="-1667" r="-61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9" name="Table 38">
                <a:extLst>
                  <a:ext uri="{FF2B5EF4-FFF2-40B4-BE49-F238E27FC236}">
                    <a16:creationId xmlns:a16="http://schemas.microsoft.com/office/drawing/2014/main" id="{9A315B69-4C72-5C23-1592-53A5A2299FE7}"/>
                  </a:ext>
                </a:extLst>
              </p:cNvPr>
              <p:cNvGraphicFramePr>
                <a:graphicFrameLocks noGrp="1"/>
              </p:cNvGraphicFramePr>
              <p:nvPr>
                <p:extLst>
                  <p:ext uri="{D42A27DB-BD31-4B8C-83A1-F6EECF244321}">
                    <p14:modId xmlns:p14="http://schemas.microsoft.com/office/powerpoint/2010/main" val="2514422390"/>
                  </p:ext>
                </p:extLst>
              </p:nvPr>
            </p:nvGraphicFramePr>
            <p:xfrm>
              <a:off x="5739447" y="253191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39" name="Table 38">
                <a:extLst>
                  <a:ext uri="{FF2B5EF4-FFF2-40B4-BE49-F238E27FC236}">
                    <a16:creationId xmlns:a16="http://schemas.microsoft.com/office/drawing/2014/main" id="{9A315B69-4C72-5C23-1592-53A5A2299FE7}"/>
                  </a:ext>
                </a:extLst>
              </p:cNvPr>
              <p:cNvGraphicFramePr>
                <a:graphicFrameLocks noGrp="1"/>
              </p:cNvGraphicFramePr>
              <p:nvPr>
                <p:extLst>
                  <p:ext uri="{D42A27DB-BD31-4B8C-83A1-F6EECF244321}">
                    <p14:modId xmlns:p14="http://schemas.microsoft.com/office/powerpoint/2010/main" val="2514422390"/>
                  </p:ext>
                </p:extLst>
              </p:nvPr>
            </p:nvGraphicFramePr>
            <p:xfrm>
              <a:off x="5739447" y="253191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5"/>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5"/>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5"/>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5"/>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spTree>
    <p:extLst>
      <p:ext uri="{BB962C8B-B14F-4D97-AF65-F5344CB8AC3E}">
        <p14:creationId xmlns:p14="http://schemas.microsoft.com/office/powerpoint/2010/main" val="30131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fade">
                                      <p:cBhvr>
                                        <p:cTn id="10"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BDBB07-E77E-2C4D-574E-171FF0E308DC}"/>
              </a:ext>
            </a:extLst>
          </p:cNvPr>
          <p:cNvSpPr>
            <a:spLocks noGrp="1"/>
          </p:cNvSpPr>
          <p:nvPr>
            <p:ph type="title"/>
          </p:nvPr>
        </p:nvSpPr>
        <p:spPr>
          <a:xfrm>
            <a:off x="696310" y="223236"/>
            <a:ext cx="10505090" cy="722696"/>
          </a:xfrm>
        </p:spPr>
        <p:txBody>
          <a:bodyPr>
            <a:normAutofit/>
          </a:bodyPr>
          <a:lstStyle/>
          <a:p>
            <a:r>
              <a:rPr lang="en-US" sz="4000" dirty="0"/>
              <a:t>Changes in the quiver</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51137A-4AC5-98C1-9460-DD35CE181154}"/>
                  </a:ext>
                </a:extLst>
              </p:cNvPr>
              <p:cNvGraphicFramePr>
                <a:graphicFrameLocks noGrp="1"/>
              </p:cNvGraphicFramePr>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12</m:t>
                                    </m:r>
                                  </m:sub>
                                </m:sSub>
                              </m:oMath>
                            </m:oMathPara>
                          </a14:m>
                          <a:endParaRPr lang="en-US" sz="2000" dirty="0">
                            <a:solidFill>
                              <a:schemeClr val="bg1">
                                <a:lumMod val="65000"/>
                              </a:schemeClr>
                            </a:solidFill>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13</m:t>
                                    </m:r>
                                  </m:sub>
                                </m:sSub>
                              </m:oMath>
                            </m:oMathPara>
                          </a14:m>
                          <a:endParaRPr lang="en-US" sz="2000" dirty="0">
                            <a:solidFill>
                              <a:schemeClr val="bg1">
                                <a:lumMod val="65000"/>
                              </a:schemeClr>
                            </a:solidFill>
                          </a:endParaRPr>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22</m:t>
                                    </m:r>
                                  </m:sub>
                                </m:sSub>
                              </m:oMath>
                            </m:oMathPara>
                          </a14:m>
                          <a:endParaRPr lang="en-US" sz="2000" dirty="0">
                            <a:solidFill>
                              <a:schemeClr val="bg1">
                                <a:lumMod val="65000"/>
                              </a:schemeClr>
                            </a:solidFill>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23</m:t>
                                    </m:r>
                                  </m:sub>
                                </m:sSub>
                              </m:oMath>
                            </m:oMathPara>
                          </a14:m>
                          <a:endParaRPr lang="en-US" sz="2000" dirty="0">
                            <a:solidFill>
                              <a:schemeClr val="bg1">
                                <a:lumMod val="65000"/>
                              </a:schemeClr>
                            </a:solidFill>
                          </a:endParaRPr>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5" name="Table 4">
                <a:extLst>
                  <a:ext uri="{FF2B5EF4-FFF2-40B4-BE49-F238E27FC236}">
                    <a16:creationId xmlns:a16="http://schemas.microsoft.com/office/drawing/2014/main" id="{2551137A-4AC5-98C1-9460-DD35CE181154}"/>
                  </a:ext>
                </a:extLst>
              </p:cNvPr>
              <p:cNvGraphicFramePr>
                <a:graphicFrameLocks noGrp="1"/>
              </p:cNvGraphicFramePr>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731ED3B8-61E4-48D4-69D5-6D1F06743DAC}"/>
                  </a:ext>
                </a:extLst>
              </p:cNvPr>
              <p:cNvGraphicFramePr>
                <a:graphicFrameLocks noGrp="1"/>
              </p:cNvGraphicFramePr>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6" name="Table 5">
                <a:extLst>
                  <a:ext uri="{FF2B5EF4-FFF2-40B4-BE49-F238E27FC236}">
                    <a16:creationId xmlns:a16="http://schemas.microsoft.com/office/drawing/2014/main" id="{731ED3B8-61E4-48D4-69D5-6D1F06743DAC}"/>
                  </a:ext>
                </a:extLst>
              </p:cNvPr>
              <p:cNvGraphicFramePr>
                <a:graphicFrameLocks noGrp="1"/>
              </p:cNvGraphicFramePr>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370" r="-101370" b="-1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370" r="-1370" b="-115686"/>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370" t="-100000" r="-101370" b="-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370" t="-100000" r="-1370" b="-15686"/>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ACA771C8-59D6-FAF1-372D-B975AB43E05A}"/>
                  </a:ext>
                </a:extLst>
              </p:cNvPr>
              <p:cNvGraphicFramePr>
                <a:graphicFrameLocks noGrp="1"/>
              </p:cNvGraphicFramePr>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7" name="Table 6">
                <a:extLst>
                  <a:ext uri="{FF2B5EF4-FFF2-40B4-BE49-F238E27FC236}">
                    <a16:creationId xmlns:a16="http://schemas.microsoft.com/office/drawing/2014/main" id="{ACA771C8-59D6-FAF1-372D-B975AB43E05A}"/>
                  </a:ext>
                </a:extLst>
              </p:cNvPr>
              <p:cNvGraphicFramePr>
                <a:graphicFrameLocks noGrp="1"/>
              </p:cNvGraphicFramePr>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grpSp>
        <p:nvGrpSpPr>
          <p:cNvPr id="8" name="Group 7">
            <a:extLst>
              <a:ext uri="{FF2B5EF4-FFF2-40B4-BE49-F238E27FC236}">
                <a16:creationId xmlns:a16="http://schemas.microsoft.com/office/drawing/2014/main" id="{8BD1ACA8-CD23-A075-16A0-4DC56AF72F23}"/>
              </a:ext>
            </a:extLst>
          </p:cNvPr>
          <p:cNvGrpSpPr/>
          <p:nvPr/>
        </p:nvGrpSpPr>
        <p:grpSpPr>
          <a:xfrm>
            <a:off x="1036083" y="1635168"/>
            <a:ext cx="3358244" cy="2939391"/>
            <a:chOff x="1167704" y="1146378"/>
            <a:chExt cx="3358244" cy="2939391"/>
          </a:xfrm>
        </p:grpSpPr>
        <p:grpSp>
          <p:nvGrpSpPr>
            <p:cNvPr id="9" name="Group 8">
              <a:extLst>
                <a:ext uri="{FF2B5EF4-FFF2-40B4-BE49-F238E27FC236}">
                  <a16:creationId xmlns:a16="http://schemas.microsoft.com/office/drawing/2014/main" id="{A5CD32CD-DD5C-21E9-5ADF-FCB2D1B47B55}"/>
                </a:ext>
              </a:extLst>
            </p:cNvPr>
            <p:cNvGrpSpPr/>
            <p:nvPr/>
          </p:nvGrpSpPr>
          <p:grpSpPr>
            <a:xfrm>
              <a:off x="1628575" y="1498995"/>
              <a:ext cx="2456481" cy="1843675"/>
              <a:chOff x="1338058" y="2005978"/>
              <a:chExt cx="2456481" cy="1843675"/>
            </a:xfrm>
          </p:grpSpPr>
          <p:sp>
            <p:nvSpPr>
              <p:cNvPr id="19" name="Oval 18">
                <a:extLst>
                  <a:ext uri="{FF2B5EF4-FFF2-40B4-BE49-F238E27FC236}">
                    <a16:creationId xmlns:a16="http://schemas.microsoft.com/office/drawing/2014/main" id="{031DEAB8-61E6-0F81-8D00-1D5353A15AAA}"/>
                  </a:ext>
                </a:extLst>
              </p:cNvPr>
              <p:cNvSpPr/>
              <p:nvPr/>
            </p:nvSpPr>
            <p:spPr>
              <a:xfrm>
                <a:off x="3497270" y="2772220"/>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2FF439A-2EC1-0115-6C17-98954D764094}"/>
                  </a:ext>
                </a:extLst>
              </p:cNvPr>
              <p:cNvCxnSpPr>
                <a:cxnSpLocks/>
                <a:stCxn id="19" idx="2"/>
                <a:endCxn id="18" idx="6"/>
              </p:cNvCxnSpPr>
              <p:nvPr/>
            </p:nvCxnSpPr>
            <p:spPr>
              <a:xfrm flipH="1" flipV="1">
                <a:off x="2692075" y="2907794"/>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F274A85E-60A1-BE77-0092-EBA2F60751FB}"/>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FDF4B04-112D-AAE5-E3F7-3DCFD17DCED0}"/>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1C2630C-E946-4DBC-3472-EE2A683530F6}"/>
                  </a:ext>
                </a:extLst>
              </p:cNvPr>
              <p:cNvCxnSpPr>
                <a:cxnSpLocks/>
                <a:stCxn id="22" idx="2"/>
                <a:endCxn id="21"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03980FC-DC21-CB89-9217-8B143B14E4A2}"/>
                  </a:ext>
                </a:extLst>
              </p:cNvPr>
              <p:cNvCxnSpPr>
                <a:stCxn id="22" idx="0"/>
                <a:endCxn id="19" idx="4"/>
              </p:cNvCxnSpPr>
              <p:nvPr/>
            </p:nvCxnSpPr>
            <p:spPr>
              <a:xfrm flipH="1" flipV="1">
                <a:off x="3644133" y="3048667"/>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EF17679-4A7B-759A-971B-88259C3DAFCB}"/>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E24B053-407B-5DE9-1012-EA7DD5DD3FCF}"/>
                  </a:ext>
                </a:extLst>
              </p:cNvPr>
              <p:cNvCxnSpPr/>
              <p:nvPr/>
            </p:nvCxnSpPr>
            <p:spPr>
              <a:xfrm flipH="1" flipV="1">
                <a:off x="2544885" y="2256186"/>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9BFA0A1-B233-541D-DD91-719AA344590D}"/>
                  </a:ext>
                </a:extLst>
              </p:cNvPr>
              <p:cNvCxnSpPr/>
              <p:nvPr/>
            </p:nvCxnSpPr>
            <p:spPr>
              <a:xfrm flipH="1" flipV="1">
                <a:off x="3642165" y="2267984"/>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E582E9F-C73A-366F-D651-7C22E0CEC1BF}"/>
                  </a:ext>
                </a:extLst>
              </p:cNvPr>
              <p:cNvCxnSpPr>
                <a:cxnSpLocks/>
              </p:cNvCxnSpPr>
              <p:nvPr/>
            </p:nvCxnSpPr>
            <p:spPr>
              <a:xfrm flipH="1" flipV="1">
                <a:off x="1593812" y="2900912"/>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6DF852D-4486-A900-1114-69DDF29FF2B8}"/>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1774A932-3DA1-1A73-4177-BEC20C56EBCD}"/>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6743085-8BD3-1081-6B33-FF3237D29EE9}"/>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0192E8-9606-57E1-87F4-BA5A9C8B4747}"/>
                  </a:ext>
                </a:extLst>
              </p:cNvPr>
              <p:cNvSpPr/>
              <p:nvPr/>
            </p:nvSpPr>
            <p:spPr>
              <a:xfrm>
                <a:off x="2423652"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EC3C19D-AD4F-22C4-06C6-38F8F3AD4D29}"/>
                  </a:ext>
                </a:extLst>
              </p:cNvPr>
              <p:cNvSpPr/>
              <p:nvPr/>
            </p:nvSpPr>
            <p:spPr>
              <a:xfrm>
                <a:off x="3509131"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7A6F994-1A90-DC29-3A66-80B468B817D1}"/>
                  </a:ext>
                </a:extLst>
              </p:cNvPr>
              <p:cNvSpPr/>
              <p:nvPr/>
            </p:nvSpPr>
            <p:spPr>
              <a:xfrm>
                <a:off x="1343845" y="2029126"/>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cxnSp>
            <p:nvCxnSpPr>
              <p:cNvPr id="35" name="Straight Arrow Connector 34">
                <a:extLst>
                  <a:ext uri="{FF2B5EF4-FFF2-40B4-BE49-F238E27FC236}">
                    <a16:creationId xmlns:a16="http://schemas.microsoft.com/office/drawing/2014/main" id="{E13FDB46-DDAA-5848-27D6-B723DCF3B398}"/>
                  </a:ext>
                </a:extLst>
              </p:cNvPr>
              <p:cNvCxnSpPr>
                <a:cxnSpLocks/>
              </p:cNvCxnSpPr>
              <p:nvPr/>
            </p:nvCxnSpPr>
            <p:spPr>
              <a:xfrm flipH="1" flipV="1">
                <a:off x="1620457" y="2272804"/>
                <a:ext cx="797760" cy="554612"/>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6675834-F490-66B6-26EA-734E5E7BC910}"/>
                  </a:ext>
                </a:extLst>
              </p:cNvPr>
              <p:cNvCxnSpPr>
                <a:cxnSpLocks/>
              </p:cNvCxnSpPr>
              <p:nvPr/>
            </p:nvCxnSpPr>
            <p:spPr>
              <a:xfrm flipH="1" flipV="1">
                <a:off x="2654847" y="2999745"/>
                <a:ext cx="905404" cy="616680"/>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59AABC-BC05-1512-C2BE-D6B15266CC3D}"/>
                  </a:ext>
                </a:extLst>
              </p:cNvPr>
              <p:cNvCxnSpPr>
                <a:cxnSpLocks/>
              </p:cNvCxnSpPr>
              <p:nvPr/>
            </p:nvCxnSpPr>
            <p:spPr>
              <a:xfrm flipH="1" flipV="1">
                <a:off x="2673752" y="2255443"/>
                <a:ext cx="865278" cy="56425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7690FC7-58D6-E66B-26C6-C1DB9EC3BCB5}"/>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A58022B9-1BDA-C071-131F-4B1DFF2AF4F3}"/>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CB81930-1FCC-C480-2C5C-470B85A7ACD9}"/>
                    </a:ext>
                  </a:extLst>
                </p:cNvPr>
                <p:cNvSpPr txBox="1"/>
                <p:nvPr/>
              </p:nvSpPr>
              <p:spPr>
                <a:xfrm>
                  <a:off x="1167704" y="1146378"/>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bg1">
                                    <a:lumMod val="65000"/>
                                  </a:schemeClr>
                                </a:solidFill>
                                <a:latin typeface="Cambria Math" panose="02040503050406030204" pitchFamily="18" charset="0"/>
                              </a:rPr>
                            </m:ctrlPr>
                          </m:funcPr>
                          <m:fName>
                            <m:r>
                              <m:rPr>
                                <m:sty m:val="p"/>
                              </m:rPr>
                              <a:rPr lang="en-US" sz="2000" b="0" i="0" smtClean="0">
                                <a:solidFill>
                                  <a:schemeClr val="bg1">
                                    <a:lumMod val="65000"/>
                                  </a:schemeClr>
                                </a:solidFill>
                                <a:latin typeface="Cambria Math" panose="02040503050406030204" pitchFamily="18" charset="0"/>
                              </a:rPr>
                              <m:t>det</m:t>
                            </m:r>
                          </m:fName>
                          <m:e>
                            <m:r>
                              <a:rPr lang="en-US" sz="2000" b="0" i="1" smtClean="0">
                                <a:solidFill>
                                  <a:schemeClr val="bg1">
                                    <a:lumMod val="65000"/>
                                  </a:schemeClr>
                                </a:solidFill>
                                <a:latin typeface="Cambria Math" panose="02040503050406030204" pitchFamily="18" charset="0"/>
                              </a:rPr>
                              <m:t>𝑋</m:t>
                            </m:r>
                          </m:e>
                        </m:func>
                      </m:oMath>
                    </m:oMathPara>
                  </a14:m>
                  <a:endParaRPr lang="en-US" sz="2000" dirty="0">
                    <a:solidFill>
                      <a:schemeClr val="bg1">
                        <a:lumMod val="65000"/>
                      </a:schemeClr>
                    </a:solidFill>
                  </a:endParaRPr>
                </a:p>
              </p:txBody>
            </p:sp>
          </mc:Choice>
          <mc:Fallback xmlns="">
            <p:sp>
              <p:nvSpPr>
                <p:cNvPr id="10" name="TextBox 9">
                  <a:extLst>
                    <a:ext uri="{FF2B5EF4-FFF2-40B4-BE49-F238E27FC236}">
                      <a16:creationId xmlns:a16="http://schemas.microsoft.com/office/drawing/2014/main" id="{6CB81930-1FCC-C480-2C5C-470B85A7ACD9}"/>
                    </a:ext>
                  </a:extLst>
                </p:cNvPr>
                <p:cNvSpPr txBox="1">
                  <a:spLocks noRot="1" noChangeAspect="1" noMove="1" noResize="1" noEditPoints="1" noAdjustHandles="1" noChangeArrowheads="1" noChangeShapeType="1" noTextEdit="1"/>
                </p:cNvSpPr>
                <p:nvPr/>
              </p:nvSpPr>
              <p:spPr>
                <a:xfrm>
                  <a:off x="1167704" y="1146378"/>
                  <a:ext cx="626133" cy="307777"/>
                </a:xfrm>
                <a:prstGeom prst="rect">
                  <a:avLst/>
                </a:prstGeom>
                <a:blipFill>
                  <a:blip r:embed="rId6"/>
                  <a:stretch>
                    <a:fillRect l="-9709" r="-7767"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1330444-22C9-4141-6438-8BE795C6F60E}"/>
                    </a:ext>
                  </a:extLst>
                </p:cNvPr>
                <p:cNvSpPr txBox="1"/>
                <p:nvPr/>
              </p:nvSpPr>
              <p:spPr>
                <a:xfrm>
                  <a:off x="4102290" y="121017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13</m:t>
                            </m:r>
                          </m:sub>
                        </m:sSub>
                      </m:oMath>
                    </m:oMathPara>
                  </a14:m>
                  <a:endParaRPr lang="en-US" sz="2000" dirty="0">
                    <a:solidFill>
                      <a:schemeClr val="bg1">
                        <a:lumMod val="65000"/>
                      </a:schemeClr>
                    </a:solidFill>
                  </a:endParaRPr>
                </a:p>
              </p:txBody>
            </p:sp>
          </mc:Choice>
          <mc:Fallback xmlns="">
            <p:sp>
              <p:nvSpPr>
                <p:cNvPr id="11" name="TextBox 10">
                  <a:extLst>
                    <a:ext uri="{FF2B5EF4-FFF2-40B4-BE49-F238E27FC236}">
                      <a16:creationId xmlns:a16="http://schemas.microsoft.com/office/drawing/2014/main" id="{F1330444-22C9-4141-6438-8BE795C6F60E}"/>
                    </a:ext>
                  </a:extLst>
                </p:cNvPr>
                <p:cNvSpPr txBox="1">
                  <a:spLocks noRot="1" noChangeAspect="1" noMove="1" noResize="1" noEditPoints="1" noAdjustHandles="1" noChangeArrowheads="1" noChangeShapeType="1" noTextEdit="1"/>
                </p:cNvSpPr>
                <p:nvPr/>
              </p:nvSpPr>
              <p:spPr>
                <a:xfrm>
                  <a:off x="4102290" y="1210174"/>
                  <a:ext cx="414151" cy="307777"/>
                </a:xfrm>
                <a:prstGeom prst="rect">
                  <a:avLst/>
                </a:prstGeom>
                <a:blipFill>
                  <a:blip r:embed="rId7"/>
                  <a:stretch>
                    <a:fillRect l="-7353" r="-7353"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A41DF85-96B1-C913-3FE2-60EAC4C7D84E}"/>
                    </a:ext>
                  </a:extLst>
                </p:cNvPr>
                <p:cNvSpPr txBox="1"/>
                <p:nvPr/>
              </p:nvSpPr>
              <p:spPr>
                <a:xfrm>
                  <a:off x="4105833" y="2213179"/>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1">
                                    <a:lumMod val="65000"/>
                                  </a:schemeClr>
                                </a:solidFill>
                                <a:latin typeface="Cambria Math" panose="02040503050406030204" pitchFamily="18" charset="0"/>
                              </a:rPr>
                            </m:ctrlPr>
                          </m:sSubPr>
                          <m:e>
                            <m:r>
                              <a:rPr lang="en-US" sz="2000" b="0" i="1" smtClean="0">
                                <a:solidFill>
                                  <a:schemeClr val="bg1">
                                    <a:lumMod val="65000"/>
                                  </a:schemeClr>
                                </a:solidFill>
                                <a:latin typeface="Cambria Math" panose="02040503050406030204" pitchFamily="18" charset="0"/>
                              </a:rPr>
                              <m:t>𝑥</m:t>
                            </m:r>
                          </m:e>
                          <m:sub>
                            <m:r>
                              <a:rPr lang="en-US" sz="2000" b="0" i="1" smtClean="0">
                                <a:solidFill>
                                  <a:schemeClr val="bg1">
                                    <a:lumMod val="65000"/>
                                  </a:schemeClr>
                                </a:solidFill>
                                <a:latin typeface="Cambria Math" panose="02040503050406030204" pitchFamily="18" charset="0"/>
                              </a:rPr>
                              <m:t>23</m:t>
                            </m:r>
                          </m:sub>
                        </m:sSub>
                      </m:oMath>
                    </m:oMathPara>
                  </a14:m>
                  <a:endParaRPr lang="en-US" sz="2000" dirty="0">
                    <a:solidFill>
                      <a:schemeClr val="bg1">
                        <a:lumMod val="65000"/>
                      </a:schemeClr>
                    </a:solidFill>
                  </a:endParaRPr>
                </a:p>
              </p:txBody>
            </p:sp>
          </mc:Choice>
          <mc:Fallback xmlns="">
            <p:sp>
              <p:nvSpPr>
                <p:cNvPr id="12" name="TextBox 11">
                  <a:extLst>
                    <a:ext uri="{FF2B5EF4-FFF2-40B4-BE49-F238E27FC236}">
                      <a16:creationId xmlns:a16="http://schemas.microsoft.com/office/drawing/2014/main" id="{AA41DF85-96B1-C913-3FE2-60EAC4C7D84E}"/>
                    </a:ext>
                  </a:extLst>
                </p:cNvPr>
                <p:cNvSpPr txBox="1">
                  <a:spLocks noRot="1" noChangeAspect="1" noMove="1" noResize="1" noEditPoints="1" noAdjustHandles="1" noChangeArrowheads="1" noChangeShapeType="1" noTextEdit="1"/>
                </p:cNvSpPr>
                <p:nvPr/>
              </p:nvSpPr>
              <p:spPr>
                <a:xfrm>
                  <a:off x="4105833" y="2213179"/>
                  <a:ext cx="420115" cy="307777"/>
                </a:xfrm>
                <a:prstGeom prst="rect">
                  <a:avLst/>
                </a:prstGeom>
                <a:blipFill>
                  <a:blip r:embed="rId8"/>
                  <a:stretch>
                    <a:fillRect l="-8696" r="-5797"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2F53FD-2082-9700-840A-F9E31D5BBCC9}"/>
                    </a:ext>
                  </a:extLst>
                </p:cNvPr>
                <p:cNvSpPr txBox="1"/>
                <p:nvPr/>
              </p:nvSpPr>
              <p:spPr>
                <a:xfrm>
                  <a:off x="4066471" y="327926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13" name="TextBox 12">
                  <a:extLst>
                    <a:ext uri="{FF2B5EF4-FFF2-40B4-BE49-F238E27FC236}">
                      <a16:creationId xmlns:a16="http://schemas.microsoft.com/office/drawing/2014/main" id="{902F53FD-2082-9700-840A-F9E31D5BBCC9}"/>
                    </a:ext>
                  </a:extLst>
                </p:cNvPr>
                <p:cNvSpPr txBox="1">
                  <a:spLocks noRot="1" noChangeAspect="1" noMove="1" noResize="1" noEditPoints="1" noAdjustHandles="1" noChangeArrowheads="1" noChangeShapeType="1" noTextEdit="1"/>
                </p:cNvSpPr>
                <p:nvPr/>
              </p:nvSpPr>
              <p:spPr>
                <a:xfrm>
                  <a:off x="4066471" y="3279263"/>
                  <a:ext cx="420115" cy="307777"/>
                </a:xfrm>
                <a:prstGeom prst="rect">
                  <a:avLst/>
                </a:prstGeom>
                <a:blipFill>
                  <a:blip r:embed="rId9"/>
                  <a:stretch>
                    <a:fillRect l="-7246" r="-7246"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43D84FA-DD81-C6A2-C868-07380C38B9A6}"/>
                    </a:ext>
                  </a:extLst>
                </p:cNvPr>
                <p:cNvSpPr txBox="1"/>
                <p:nvPr/>
              </p:nvSpPr>
              <p:spPr>
                <a:xfrm>
                  <a:off x="1412892" y="329053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oMath>
                    </m:oMathPara>
                  </a14:m>
                  <a:endParaRPr lang="en-US" sz="2000" dirty="0">
                    <a:solidFill>
                      <a:schemeClr val="tx1">
                        <a:lumMod val="75000"/>
                        <a:lumOff val="25000"/>
                      </a:schemeClr>
                    </a:solidFill>
                  </a:endParaRPr>
                </a:p>
              </p:txBody>
            </p:sp>
          </mc:Choice>
          <mc:Fallback xmlns="">
            <p:sp>
              <p:nvSpPr>
                <p:cNvPr id="14" name="TextBox 13">
                  <a:extLst>
                    <a:ext uri="{FF2B5EF4-FFF2-40B4-BE49-F238E27FC236}">
                      <a16:creationId xmlns:a16="http://schemas.microsoft.com/office/drawing/2014/main" id="{C43D84FA-DD81-C6A2-C868-07380C38B9A6}"/>
                    </a:ext>
                  </a:extLst>
                </p:cNvPr>
                <p:cNvSpPr txBox="1">
                  <a:spLocks noRot="1" noChangeAspect="1" noMove="1" noResize="1" noEditPoints="1" noAdjustHandles="1" noChangeArrowheads="1" noChangeShapeType="1" noTextEdit="1"/>
                </p:cNvSpPr>
                <p:nvPr/>
              </p:nvSpPr>
              <p:spPr>
                <a:xfrm>
                  <a:off x="1412892" y="3290533"/>
                  <a:ext cx="420115" cy="307777"/>
                </a:xfrm>
                <a:prstGeom prst="rect">
                  <a:avLst/>
                </a:prstGeom>
                <a:blipFill>
                  <a:blip r:embed="rId10"/>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EDA6522-B6F1-C3C5-85C2-202AD3B00154}"/>
                    </a:ext>
                  </a:extLst>
                </p:cNvPr>
                <p:cNvSpPr txBox="1"/>
                <p:nvPr/>
              </p:nvSpPr>
              <p:spPr>
                <a:xfrm>
                  <a:off x="2682500" y="329680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15" name="TextBox 14">
                  <a:extLst>
                    <a:ext uri="{FF2B5EF4-FFF2-40B4-BE49-F238E27FC236}">
                      <a16:creationId xmlns:a16="http://schemas.microsoft.com/office/drawing/2014/main" id="{FEDA6522-B6F1-C3C5-85C2-202AD3B00154}"/>
                    </a:ext>
                  </a:extLst>
                </p:cNvPr>
                <p:cNvSpPr txBox="1">
                  <a:spLocks noRot="1" noChangeAspect="1" noMove="1" noResize="1" noEditPoints="1" noAdjustHandles="1" noChangeArrowheads="1" noChangeShapeType="1" noTextEdit="1"/>
                </p:cNvSpPr>
                <p:nvPr/>
              </p:nvSpPr>
              <p:spPr>
                <a:xfrm>
                  <a:off x="2682500" y="3296802"/>
                  <a:ext cx="420115" cy="307777"/>
                </a:xfrm>
                <a:prstGeom prst="rect">
                  <a:avLst/>
                </a:prstGeom>
                <a:blipFill>
                  <a:blip r:embed="rId11"/>
                  <a:stretch>
                    <a:fillRect l="-7246" r="-7246" b="-16000"/>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35F46D93-005A-71CE-222E-4F89F71A67F4}"/>
                </a:ext>
              </a:extLst>
            </p:cNvPr>
            <p:cNvSpPr/>
            <p:nvPr/>
          </p:nvSpPr>
          <p:spPr>
            <a:xfrm>
              <a:off x="2984098" y="245595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219D18-DA63-3EBB-3C99-27D117BB4FC2}"/>
                    </a:ext>
                  </a:extLst>
                </p:cNvPr>
                <p:cNvSpPr txBox="1"/>
                <p:nvPr/>
              </p:nvSpPr>
              <p:spPr>
                <a:xfrm>
                  <a:off x="1919349" y="3685659"/>
                  <a:ext cx="1698734"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𝒢𝒞</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𝚪</m:t>
                            </m:r>
                          </m:e>
                          <m:sub>
                            <m:r>
                              <m:rPr>
                                <m:sty m:val="p"/>
                              </m:rPr>
                              <a:rPr lang="en-US" sz="2000" b="0" i="0" smtClean="0">
                                <a:latin typeface="Cambria Math" panose="02040503050406030204" pitchFamily="18" charset="0"/>
                              </a:rPr>
                              <m:t>std</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𝚪</m:t>
                            </m:r>
                          </m:e>
                          <m:sub>
                            <m:r>
                              <m:rPr>
                                <m:sty m:val="p"/>
                              </m:rPr>
                              <a:rPr lang="en-US" sz="2000" b="0" i="0" smtClean="0">
                                <a:latin typeface="Cambria Math" panose="02040503050406030204" pitchFamily="18" charset="0"/>
                              </a:rPr>
                              <m:t>std</m:t>
                            </m:r>
                          </m:sub>
                        </m:sSub>
                        <m:r>
                          <a:rPr lang="en-US" sz="2000" b="0" i="1" smtClean="0">
                            <a:latin typeface="Cambria Math" panose="02040503050406030204" pitchFamily="18" charset="0"/>
                          </a:rPr>
                          <m:t>)</m:t>
                        </m:r>
                      </m:oMath>
                    </m:oMathPara>
                  </a14:m>
                  <a:endParaRPr lang="en-US" sz="2000" dirty="0"/>
                </a:p>
              </p:txBody>
            </p:sp>
          </mc:Choice>
          <mc:Fallback xmlns="">
            <p:sp>
              <p:nvSpPr>
                <p:cNvPr id="17" name="TextBox 16">
                  <a:extLst>
                    <a:ext uri="{FF2B5EF4-FFF2-40B4-BE49-F238E27FC236}">
                      <a16:creationId xmlns:a16="http://schemas.microsoft.com/office/drawing/2014/main" id="{01219D18-DA63-3EBB-3C99-27D117BB4FC2}"/>
                    </a:ext>
                  </a:extLst>
                </p:cNvPr>
                <p:cNvSpPr txBox="1">
                  <a:spLocks noRot="1" noChangeAspect="1" noMove="1" noResize="1" noEditPoints="1" noAdjustHandles="1" noChangeArrowheads="1" noChangeShapeType="1" noTextEdit="1"/>
                </p:cNvSpPr>
                <p:nvPr/>
              </p:nvSpPr>
              <p:spPr>
                <a:xfrm>
                  <a:off x="1919349" y="3685659"/>
                  <a:ext cx="1698734" cy="400110"/>
                </a:xfrm>
                <a:prstGeom prst="rect">
                  <a:avLst/>
                </a:prstGeom>
                <a:blipFill>
                  <a:blip r:embed="rId12"/>
                  <a:stretch>
                    <a:fillRect b="-1538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79" name="Table 78">
                <a:extLst>
                  <a:ext uri="{FF2B5EF4-FFF2-40B4-BE49-F238E27FC236}">
                    <a16:creationId xmlns:a16="http://schemas.microsoft.com/office/drawing/2014/main" id="{3DDEE32B-4287-6A46-590A-91B1D038B180}"/>
                  </a:ext>
                </a:extLst>
              </p:cNvPr>
              <p:cNvGraphicFramePr>
                <a:graphicFrameLocks noGrp="1"/>
              </p:cNvGraphicFramePr>
              <p:nvPr/>
            </p:nvGraphicFramePr>
            <p:xfrm>
              <a:off x="5747235" y="3427975"/>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12</m:t>
                                    </m:r>
                                  </m:sub>
                                </m:sSub>
                              </m:oMath>
                            </m:oMathPara>
                          </a14:m>
                          <a:endParaRPr lang="en-US" sz="2000" dirty="0">
                            <a:solidFill>
                              <a:schemeClr val="bg2">
                                <a:lumMod val="50000"/>
                              </a:schemeClr>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13</m:t>
                                    </m:r>
                                  </m:sub>
                                </m:sSub>
                              </m:oMath>
                            </m:oMathPara>
                          </a14:m>
                          <a:endParaRPr lang="en-US" sz="2000"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79" name="Table 78">
                <a:extLst>
                  <a:ext uri="{FF2B5EF4-FFF2-40B4-BE49-F238E27FC236}">
                    <a16:creationId xmlns:a16="http://schemas.microsoft.com/office/drawing/2014/main" id="{3DDEE32B-4287-6A46-590A-91B1D038B180}"/>
                  </a:ext>
                </a:extLst>
              </p:cNvPr>
              <p:cNvGraphicFramePr>
                <a:graphicFrameLocks noGrp="1"/>
              </p:cNvGraphicFramePr>
              <p:nvPr/>
            </p:nvGraphicFramePr>
            <p:xfrm>
              <a:off x="5747235" y="3427975"/>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grpSp>
        <p:nvGrpSpPr>
          <p:cNvPr id="118" name="Group 117">
            <a:extLst>
              <a:ext uri="{FF2B5EF4-FFF2-40B4-BE49-F238E27FC236}">
                <a16:creationId xmlns:a16="http://schemas.microsoft.com/office/drawing/2014/main" id="{648DAA30-8072-4DFF-7841-AED802FBEF78}"/>
              </a:ext>
            </a:extLst>
          </p:cNvPr>
          <p:cNvGrpSpPr/>
          <p:nvPr/>
        </p:nvGrpSpPr>
        <p:grpSpPr>
          <a:xfrm>
            <a:off x="6790048" y="2010300"/>
            <a:ext cx="2858011" cy="2105584"/>
            <a:chOff x="1628575" y="1498995"/>
            <a:chExt cx="2858011" cy="2105584"/>
          </a:xfrm>
        </p:grpSpPr>
        <p:grpSp>
          <p:nvGrpSpPr>
            <p:cNvPr id="119" name="Group 118">
              <a:extLst>
                <a:ext uri="{FF2B5EF4-FFF2-40B4-BE49-F238E27FC236}">
                  <a16:creationId xmlns:a16="http://schemas.microsoft.com/office/drawing/2014/main" id="{7155D4EA-6BD0-8E0C-6B52-DB2BA345134C}"/>
                </a:ext>
              </a:extLst>
            </p:cNvPr>
            <p:cNvGrpSpPr/>
            <p:nvPr/>
          </p:nvGrpSpPr>
          <p:grpSpPr>
            <a:xfrm>
              <a:off x="1628575" y="1498995"/>
              <a:ext cx="2456481" cy="1843675"/>
              <a:chOff x="1338058" y="2005978"/>
              <a:chExt cx="2456481" cy="1843675"/>
            </a:xfrm>
          </p:grpSpPr>
          <p:sp>
            <p:nvSpPr>
              <p:cNvPr id="128" name="Oval 127">
                <a:extLst>
                  <a:ext uri="{FF2B5EF4-FFF2-40B4-BE49-F238E27FC236}">
                    <a16:creationId xmlns:a16="http://schemas.microsoft.com/office/drawing/2014/main" id="{CC020A4F-F0AE-7FD2-EDF7-4D4D9C56D358}"/>
                  </a:ext>
                </a:extLst>
              </p:cNvPr>
              <p:cNvSpPr/>
              <p:nvPr/>
            </p:nvSpPr>
            <p:spPr>
              <a:xfrm>
                <a:off x="3497270" y="2772220"/>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A345C0F8-CC34-4865-0816-3B18375CDABF}"/>
                  </a:ext>
                </a:extLst>
              </p:cNvPr>
              <p:cNvCxnSpPr>
                <a:cxnSpLocks/>
                <a:stCxn id="128" idx="2"/>
                <a:endCxn id="148" idx="6"/>
              </p:cNvCxnSpPr>
              <p:nvPr/>
            </p:nvCxnSpPr>
            <p:spPr>
              <a:xfrm flipH="1" flipV="1">
                <a:off x="2692075" y="2907794"/>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130" name="Oval 129">
                <a:extLst>
                  <a:ext uri="{FF2B5EF4-FFF2-40B4-BE49-F238E27FC236}">
                    <a16:creationId xmlns:a16="http://schemas.microsoft.com/office/drawing/2014/main" id="{8449E594-E358-8631-1A72-03E3199C063B}"/>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E06F38BA-972B-31DA-33B5-D0BDFB449BDF}"/>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a:extLst>
                  <a:ext uri="{FF2B5EF4-FFF2-40B4-BE49-F238E27FC236}">
                    <a16:creationId xmlns:a16="http://schemas.microsoft.com/office/drawing/2014/main" id="{0B50B248-DCF5-903F-0CB1-985489F02611}"/>
                  </a:ext>
                </a:extLst>
              </p:cNvPr>
              <p:cNvCxnSpPr>
                <a:cxnSpLocks/>
                <a:stCxn id="131" idx="2"/>
                <a:endCxn id="130"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BF19C7CE-9AEF-CF0D-875C-3471AA936525}"/>
                  </a:ext>
                </a:extLst>
              </p:cNvPr>
              <p:cNvCxnSpPr>
                <a:stCxn id="131" idx="0"/>
                <a:endCxn id="128" idx="4"/>
              </p:cNvCxnSpPr>
              <p:nvPr/>
            </p:nvCxnSpPr>
            <p:spPr>
              <a:xfrm flipH="1" flipV="1">
                <a:off x="3644133" y="3048667"/>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CEB5484F-59D4-9854-C7CB-21BC147FD31A}"/>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D4E24F8B-DDB8-9721-728B-24974EE88D1F}"/>
                  </a:ext>
                </a:extLst>
              </p:cNvPr>
              <p:cNvCxnSpPr/>
              <p:nvPr/>
            </p:nvCxnSpPr>
            <p:spPr>
              <a:xfrm flipH="1" flipV="1">
                <a:off x="2544885" y="2256186"/>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52678C4E-DD89-2666-FEEF-84998170545C}"/>
                  </a:ext>
                </a:extLst>
              </p:cNvPr>
              <p:cNvCxnSpPr/>
              <p:nvPr/>
            </p:nvCxnSpPr>
            <p:spPr>
              <a:xfrm flipH="1" flipV="1">
                <a:off x="3642165" y="2267984"/>
                <a:ext cx="3544" cy="524539"/>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C72BE3BE-D415-9D99-78BC-7ADE00B1844C}"/>
                  </a:ext>
                </a:extLst>
              </p:cNvPr>
              <p:cNvCxnSpPr>
                <a:cxnSpLocks/>
              </p:cNvCxnSpPr>
              <p:nvPr/>
            </p:nvCxnSpPr>
            <p:spPr>
              <a:xfrm flipH="1" flipV="1">
                <a:off x="1593812" y="2900912"/>
                <a:ext cx="805195" cy="265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0C4FD8A3-86F6-C05A-E8E9-A3ED402D50E2}"/>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9" name="Rectangle 138">
                <a:extLst>
                  <a:ext uri="{FF2B5EF4-FFF2-40B4-BE49-F238E27FC236}">
                    <a16:creationId xmlns:a16="http://schemas.microsoft.com/office/drawing/2014/main" id="{DF8504F8-DBDA-40DC-7FC2-69D5C2551FA1}"/>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671CDAA7-C6BB-F3DA-AF0E-C71D10C6AF59}"/>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CF07EFC6-7DE8-139F-D99F-E0708AF589C9}"/>
                  </a:ext>
                </a:extLst>
              </p:cNvPr>
              <p:cNvSpPr/>
              <p:nvPr/>
            </p:nvSpPr>
            <p:spPr>
              <a:xfrm>
                <a:off x="2423652"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a:extLst>
                  <a:ext uri="{FF2B5EF4-FFF2-40B4-BE49-F238E27FC236}">
                    <a16:creationId xmlns:a16="http://schemas.microsoft.com/office/drawing/2014/main" id="{0D149C57-12F1-FD8B-0AD1-A75C2681EA76}"/>
                  </a:ext>
                </a:extLst>
              </p:cNvPr>
              <p:cNvSpPr/>
              <p:nvPr/>
            </p:nvSpPr>
            <p:spPr>
              <a:xfrm>
                <a:off x="3509131" y="2005978"/>
                <a:ext cx="247773" cy="247773"/>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716BF802-4B8D-857E-ACC5-A87F5FBE8B22}"/>
                  </a:ext>
                </a:extLst>
              </p:cNvPr>
              <p:cNvSpPr/>
              <p:nvPr/>
            </p:nvSpPr>
            <p:spPr>
              <a:xfrm>
                <a:off x="1343845" y="2029126"/>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cxnSp>
            <p:nvCxnSpPr>
              <p:cNvPr id="144" name="Straight Arrow Connector 143">
                <a:extLst>
                  <a:ext uri="{FF2B5EF4-FFF2-40B4-BE49-F238E27FC236}">
                    <a16:creationId xmlns:a16="http://schemas.microsoft.com/office/drawing/2014/main" id="{15ECE3BB-6204-95C1-C4C8-59D74C4D546E}"/>
                  </a:ext>
                </a:extLst>
              </p:cNvPr>
              <p:cNvCxnSpPr>
                <a:cxnSpLocks/>
              </p:cNvCxnSpPr>
              <p:nvPr/>
            </p:nvCxnSpPr>
            <p:spPr>
              <a:xfrm flipH="1" flipV="1">
                <a:off x="1620457" y="2272804"/>
                <a:ext cx="797760" cy="554612"/>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E8DC44F9-6F8E-7682-ABE9-9C4B300DDD84}"/>
                  </a:ext>
                </a:extLst>
              </p:cNvPr>
              <p:cNvCxnSpPr>
                <a:cxnSpLocks/>
              </p:cNvCxnSpPr>
              <p:nvPr/>
            </p:nvCxnSpPr>
            <p:spPr>
              <a:xfrm flipH="1" flipV="1">
                <a:off x="2654847" y="2999745"/>
                <a:ext cx="905404" cy="616680"/>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C3648D43-02F8-F619-75A0-10A7A1F23A77}"/>
                  </a:ext>
                </a:extLst>
              </p:cNvPr>
              <p:cNvCxnSpPr>
                <a:cxnSpLocks/>
              </p:cNvCxnSpPr>
              <p:nvPr/>
            </p:nvCxnSpPr>
            <p:spPr>
              <a:xfrm flipH="1" flipV="1">
                <a:off x="2673752" y="2255443"/>
                <a:ext cx="865278" cy="56425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BC6BB14B-08B9-8DDF-C174-6C3580877B69}"/>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48" name="Oval 147">
                <a:extLst>
                  <a:ext uri="{FF2B5EF4-FFF2-40B4-BE49-F238E27FC236}">
                    <a16:creationId xmlns:a16="http://schemas.microsoft.com/office/drawing/2014/main" id="{2B94A851-D264-1E23-D222-F8F1164816F8}"/>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8BAF7D3B-94B1-D224-C7C3-A3F6B3D0A000}"/>
                    </a:ext>
                  </a:extLst>
                </p:cNvPr>
                <p:cNvSpPr txBox="1"/>
                <p:nvPr/>
              </p:nvSpPr>
              <p:spPr>
                <a:xfrm>
                  <a:off x="4066471" y="327926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123" name="TextBox 122">
                  <a:extLst>
                    <a:ext uri="{FF2B5EF4-FFF2-40B4-BE49-F238E27FC236}">
                      <a16:creationId xmlns:a16="http://schemas.microsoft.com/office/drawing/2014/main" id="{8BAF7D3B-94B1-D224-C7C3-A3F6B3D0A000}"/>
                    </a:ext>
                  </a:extLst>
                </p:cNvPr>
                <p:cNvSpPr txBox="1">
                  <a:spLocks noRot="1" noChangeAspect="1" noMove="1" noResize="1" noEditPoints="1" noAdjustHandles="1" noChangeArrowheads="1" noChangeShapeType="1" noTextEdit="1"/>
                </p:cNvSpPr>
                <p:nvPr/>
              </p:nvSpPr>
              <p:spPr>
                <a:xfrm>
                  <a:off x="4066471" y="3279263"/>
                  <a:ext cx="420115" cy="307777"/>
                </a:xfrm>
                <a:prstGeom prst="rect">
                  <a:avLst/>
                </a:prstGeom>
                <a:blipFill>
                  <a:blip r:embed="rId14"/>
                  <a:stretch>
                    <a:fillRect l="-8696" r="-579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DC61D7D9-2640-18A7-E5F6-C61559F6CC48}"/>
                    </a:ext>
                  </a:extLst>
                </p:cNvPr>
                <p:cNvSpPr txBox="1"/>
                <p:nvPr/>
              </p:nvSpPr>
              <p:spPr>
                <a:xfrm>
                  <a:off x="2682500" y="329680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125" name="TextBox 124">
                  <a:extLst>
                    <a:ext uri="{FF2B5EF4-FFF2-40B4-BE49-F238E27FC236}">
                      <a16:creationId xmlns:a16="http://schemas.microsoft.com/office/drawing/2014/main" id="{DC61D7D9-2640-18A7-E5F6-C61559F6CC48}"/>
                    </a:ext>
                  </a:extLst>
                </p:cNvPr>
                <p:cNvSpPr txBox="1">
                  <a:spLocks noRot="1" noChangeAspect="1" noMove="1" noResize="1" noEditPoints="1" noAdjustHandles="1" noChangeArrowheads="1" noChangeShapeType="1" noTextEdit="1"/>
                </p:cNvSpPr>
                <p:nvPr/>
              </p:nvSpPr>
              <p:spPr>
                <a:xfrm>
                  <a:off x="2682500" y="3296802"/>
                  <a:ext cx="420115" cy="307777"/>
                </a:xfrm>
                <a:prstGeom prst="rect">
                  <a:avLst/>
                </a:prstGeom>
                <a:blipFill>
                  <a:blip r:embed="rId15"/>
                  <a:stretch>
                    <a:fillRect l="-8696" r="-5797" b="-16000"/>
                  </a:stretch>
                </a:blipFill>
              </p:spPr>
              <p:txBody>
                <a:bodyPr/>
                <a:lstStyle/>
                <a:p>
                  <a:r>
                    <a:rPr lang="en-US">
                      <a:noFill/>
                    </a:rPr>
                    <a:t> </a:t>
                  </a:r>
                </a:p>
              </p:txBody>
            </p:sp>
          </mc:Fallback>
        </mc:AlternateContent>
        <p:sp>
          <p:nvSpPr>
            <p:cNvPr id="126" name="Freeform: Shape 125">
              <a:extLst>
                <a:ext uri="{FF2B5EF4-FFF2-40B4-BE49-F238E27FC236}">
                  <a16:creationId xmlns:a16="http://schemas.microsoft.com/office/drawing/2014/main" id="{7E1BD6B2-F4FC-C067-CCBE-25D9BE3DCF3A}"/>
                </a:ext>
              </a:extLst>
            </p:cNvPr>
            <p:cNvSpPr/>
            <p:nvPr/>
          </p:nvSpPr>
          <p:spPr>
            <a:xfrm>
              <a:off x="2984098" y="245595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151" name="Table 150">
                <a:extLst>
                  <a:ext uri="{FF2B5EF4-FFF2-40B4-BE49-F238E27FC236}">
                    <a16:creationId xmlns:a16="http://schemas.microsoft.com/office/drawing/2014/main" id="{5197EAE1-9551-7C7B-8AAD-D05013223A44}"/>
                  </a:ext>
                </a:extLst>
              </p:cNvPr>
              <p:cNvGraphicFramePr>
                <a:graphicFrameLocks noGrp="1"/>
              </p:cNvGraphicFramePr>
              <p:nvPr/>
            </p:nvGraphicFramePr>
            <p:xfrm>
              <a:off x="9575484" y="3090720"/>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151" name="Table 150">
                <a:extLst>
                  <a:ext uri="{FF2B5EF4-FFF2-40B4-BE49-F238E27FC236}">
                    <a16:creationId xmlns:a16="http://schemas.microsoft.com/office/drawing/2014/main" id="{5197EAE1-9551-7C7B-8AAD-D05013223A44}"/>
                  </a:ext>
                </a:extLst>
              </p:cNvPr>
              <p:cNvGraphicFramePr>
                <a:graphicFrameLocks noGrp="1"/>
              </p:cNvGraphicFramePr>
              <p:nvPr/>
            </p:nvGraphicFramePr>
            <p:xfrm>
              <a:off x="9575484" y="3090720"/>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6"/>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6"/>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6"/>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6"/>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cxnSp>
        <p:nvCxnSpPr>
          <p:cNvPr id="153" name="Straight Connector 152">
            <a:extLst>
              <a:ext uri="{FF2B5EF4-FFF2-40B4-BE49-F238E27FC236}">
                <a16:creationId xmlns:a16="http://schemas.microsoft.com/office/drawing/2014/main" id="{48057137-0256-BBA5-279D-DD2246C2BF14}"/>
              </a:ext>
            </a:extLst>
          </p:cNvPr>
          <p:cNvCxnSpPr>
            <a:cxnSpLocks/>
          </p:cNvCxnSpPr>
          <p:nvPr/>
        </p:nvCxnSpPr>
        <p:spPr>
          <a:xfrm>
            <a:off x="5806087" y="4102834"/>
            <a:ext cx="703991" cy="0"/>
          </a:xfrm>
          <a:prstGeom prst="line">
            <a:avLst/>
          </a:prstGeom>
          <a:ln w="12700">
            <a:solidFill>
              <a:schemeClr val="bg2">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705C36AF-AB9A-50BC-93F3-5C60631E14BF}"/>
                  </a:ext>
                </a:extLst>
              </p:cNvPr>
              <p:cNvSpPr txBox="1"/>
              <p:nvPr/>
            </p:nvSpPr>
            <p:spPr>
              <a:xfrm>
                <a:off x="6010026" y="4055681"/>
                <a:ext cx="414152"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13</m:t>
                          </m:r>
                        </m:sub>
                      </m:sSub>
                    </m:oMath>
                  </m:oMathPara>
                </a14:m>
                <a:endParaRPr lang="en-US" sz="2000" dirty="0">
                  <a:solidFill>
                    <a:schemeClr val="bg2">
                      <a:lumMod val="50000"/>
                    </a:schemeClr>
                  </a:solidFill>
                </a:endParaRPr>
              </a:p>
            </p:txBody>
          </p:sp>
        </mc:Choice>
        <mc:Fallback xmlns="">
          <p:sp>
            <p:nvSpPr>
              <p:cNvPr id="154" name="TextBox 153">
                <a:extLst>
                  <a:ext uri="{FF2B5EF4-FFF2-40B4-BE49-F238E27FC236}">
                    <a16:creationId xmlns:a16="http://schemas.microsoft.com/office/drawing/2014/main" id="{705C36AF-AB9A-50BC-93F3-5C60631E14BF}"/>
                  </a:ext>
                </a:extLst>
              </p:cNvPr>
              <p:cNvSpPr txBox="1">
                <a:spLocks noRot="1" noChangeAspect="1" noMove="1" noResize="1" noEditPoints="1" noAdjustHandles="1" noChangeArrowheads="1" noChangeShapeType="1" noTextEdit="1"/>
              </p:cNvSpPr>
              <p:nvPr/>
            </p:nvSpPr>
            <p:spPr>
              <a:xfrm>
                <a:off x="6010026" y="4055681"/>
                <a:ext cx="414152" cy="307777"/>
              </a:xfrm>
              <a:prstGeom prst="rect">
                <a:avLst/>
              </a:prstGeom>
              <a:blipFill>
                <a:blip r:embed="rId17"/>
                <a:stretch>
                  <a:fillRect l="-8824" r="-5882"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B2301356-0C12-3B85-5C78-B4641DACD699}"/>
                  </a:ext>
                </a:extLst>
              </p:cNvPr>
              <p:cNvSpPr txBox="1"/>
              <p:nvPr/>
            </p:nvSpPr>
            <p:spPr>
              <a:xfrm>
                <a:off x="9262748" y="172268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13</m:t>
                          </m:r>
                        </m:sub>
                      </m:sSub>
                    </m:oMath>
                  </m:oMathPara>
                </a14:m>
                <a:endParaRPr lang="en-US" sz="2000" dirty="0">
                  <a:solidFill>
                    <a:schemeClr val="bg2">
                      <a:lumMod val="50000"/>
                    </a:schemeClr>
                  </a:solidFill>
                </a:endParaRPr>
              </a:p>
            </p:txBody>
          </p:sp>
        </mc:Choice>
        <mc:Fallback xmlns="">
          <p:sp>
            <p:nvSpPr>
              <p:cNvPr id="168" name="TextBox 167">
                <a:extLst>
                  <a:ext uri="{FF2B5EF4-FFF2-40B4-BE49-F238E27FC236}">
                    <a16:creationId xmlns:a16="http://schemas.microsoft.com/office/drawing/2014/main" id="{B2301356-0C12-3B85-5C78-B4641DACD699}"/>
                  </a:ext>
                </a:extLst>
              </p:cNvPr>
              <p:cNvSpPr txBox="1">
                <a:spLocks noRot="1" noChangeAspect="1" noMove="1" noResize="1" noEditPoints="1" noAdjustHandles="1" noChangeArrowheads="1" noChangeShapeType="1" noTextEdit="1"/>
              </p:cNvSpPr>
              <p:nvPr/>
            </p:nvSpPr>
            <p:spPr>
              <a:xfrm>
                <a:off x="9262748" y="1722684"/>
                <a:ext cx="414151" cy="307777"/>
              </a:xfrm>
              <a:prstGeom prst="rect">
                <a:avLst/>
              </a:prstGeom>
              <a:blipFill>
                <a:blip r:embed="rId18"/>
                <a:stretch>
                  <a:fillRect l="-7353" r="-7353"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C6237BF4-BB04-56A1-9357-F4E5DAE0A5AC}"/>
                  </a:ext>
                </a:extLst>
              </p:cNvPr>
              <p:cNvSpPr txBox="1"/>
              <p:nvPr/>
            </p:nvSpPr>
            <p:spPr>
              <a:xfrm>
                <a:off x="502822" y="5233207"/>
                <a:ext cx="9818045" cy="9782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panose="02040503050406030204" pitchFamily="18" charset="0"/>
                                          </a:rPr>
                                          <m:t>𝑥</m:t>
                                        </m:r>
                                      </m:e>
                                      <m:sub>
                                        <m:r>
                                          <m:rPr>
                                            <m:brk m:alnAt="7"/>
                                          </m:rPr>
                                          <a:rPr lang="en-US" sz="2000" i="1">
                                            <a:latin typeface="Cambria Math" panose="02040503050406030204" pitchFamily="18" charset="0"/>
                                          </a:rPr>
                                          <m:t>1</m:t>
                                        </m:r>
                                        <m:r>
                                          <a:rPr lang="en-US" sz="2000" i="1">
                                            <a:latin typeface="Cambria Math" panose="02040503050406030204" pitchFamily="18" charset="0"/>
                                          </a:rPr>
                                          <m:t>3</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12</m:t>
                                        </m:r>
                                      </m:sub>
                                    </m:sSub>
                                  </m:e>
                                  <m:e>
                                    <m:r>
                                      <a:rPr lang="en-US" sz="2000" i="1">
                                        <a:latin typeface="Cambria Math" panose="02040503050406030204" pitchFamily="18" charset="0"/>
                                      </a:rPr>
                                      <m:t>0</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22</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23</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32</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33</m:t>
                                        </m:r>
                                      </m:sub>
                                    </m:sSub>
                                  </m:e>
                                </m:mr>
                              </m:m>
                            </m:e>
                          </m:d>
                        </m:e>
                      </m:func>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2</m:t>
                                        </m:r>
                                        <m:r>
                                          <a:rPr lang="en-US" sz="2000" b="0" i="1" smtClean="0">
                                            <a:latin typeface="Cambria Math" panose="02040503050406030204" pitchFamily="18" charset="0"/>
                                          </a:rPr>
                                          <m:t>2</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e>
                                </m:mr>
                              </m:m>
                            </m:e>
                          </m:d>
                        </m:e>
                      </m:func>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det</m:t>
                          </m:r>
                        </m:fName>
                        <m:e>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panose="02040503050406030204" pitchFamily="18" charset="0"/>
                                          </a:rPr>
                                          <m:t>𝑥</m:t>
                                        </m:r>
                                      </m:e>
                                      <m:sub>
                                        <m:r>
                                          <a:rPr lang="en-US" sz="2000" i="1">
                                            <a:latin typeface="Cambria Math" panose="02040503050406030204" pitchFamily="18" charset="0"/>
                                          </a:rPr>
                                          <m:t>31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32</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12</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13</m:t>
                                        </m:r>
                                      </m:sub>
                                    </m:sSub>
                                  </m:e>
                                </m:mr>
                              </m:m>
                            </m:e>
                          </m:d>
                        </m:e>
                      </m:func>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e>
                                </m:mr>
                              </m:m>
                            </m:e>
                          </m:d>
                        </m:e>
                      </m:fun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13</m:t>
                          </m:r>
                        </m:sub>
                      </m:sSub>
                    </m:oMath>
                  </m:oMathPara>
                </a14:m>
                <a:endParaRPr lang="en-US" sz="2000" dirty="0"/>
              </a:p>
            </p:txBody>
          </p:sp>
        </mc:Choice>
        <mc:Fallback xmlns="">
          <p:sp>
            <p:nvSpPr>
              <p:cNvPr id="172" name="TextBox 171">
                <a:extLst>
                  <a:ext uri="{FF2B5EF4-FFF2-40B4-BE49-F238E27FC236}">
                    <a16:creationId xmlns:a16="http://schemas.microsoft.com/office/drawing/2014/main" id="{C6237BF4-BB04-56A1-9357-F4E5DAE0A5AC}"/>
                  </a:ext>
                </a:extLst>
              </p:cNvPr>
              <p:cNvSpPr txBox="1">
                <a:spLocks noRot="1" noChangeAspect="1" noMove="1" noResize="1" noEditPoints="1" noAdjustHandles="1" noChangeArrowheads="1" noChangeShapeType="1" noTextEdit="1"/>
              </p:cNvSpPr>
              <p:nvPr/>
            </p:nvSpPr>
            <p:spPr>
              <a:xfrm>
                <a:off x="502822" y="5233207"/>
                <a:ext cx="9818045" cy="97821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A3B057D5-93CA-6A80-F1A3-79014D73AE8E}"/>
                  </a:ext>
                </a:extLst>
              </p:cNvPr>
              <p:cNvSpPr txBox="1"/>
              <p:nvPr/>
            </p:nvSpPr>
            <p:spPr>
              <a:xfrm>
                <a:off x="709899" y="4648010"/>
                <a:ext cx="11265648" cy="461665"/>
              </a:xfrm>
              <a:prstGeom prst="rect">
                <a:avLst/>
              </a:prstGeom>
              <a:noFill/>
            </p:spPr>
            <p:txBody>
              <a:bodyPr wrap="none" rtlCol="0">
                <a:spAutoFit/>
              </a:bodyPr>
              <a:lstStyle/>
              <a:p>
                <a:pPr algn="l"/>
                <a:r>
                  <a:rPr lang="en-US" sz="2400" dirty="0">
                    <a:solidFill>
                      <a:schemeClr val="tx1"/>
                    </a:solidFill>
                  </a:rPr>
                  <a:t>Once we multiply by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13</m:t>
                        </m:r>
                      </m:sub>
                    </m:sSub>
                  </m:oMath>
                </a14:m>
                <a:r>
                  <a:rPr lang="en-US" sz="2400" dirty="0">
                    <a:solidFill>
                      <a:schemeClr val="tx1"/>
                    </a:solidFill>
                  </a:rPr>
                  <a:t>, we get a mutation relation for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32</m:t>
                        </m:r>
                      </m:sub>
                    </m:sSub>
                  </m:oMath>
                </a14:m>
                <a:r>
                  <a:rPr lang="en-US" sz="2400" dirty="0">
                    <a:solidFill>
                      <a:schemeClr val="tx1"/>
                    </a:solidFill>
                  </a:rPr>
                  <a:t> on the right. Hence an arrow!</a:t>
                </a:r>
              </a:p>
            </p:txBody>
          </p:sp>
        </mc:Choice>
        <mc:Fallback xmlns="">
          <p:sp>
            <p:nvSpPr>
              <p:cNvPr id="173" name="TextBox 172">
                <a:extLst>
                  <a:ext uri="{FF2B5EF4-FFF2-40B4-BE49-F238E27FC236}">
                    <a16:creationId xmlns:a16="http://schemas.microsoft.com/office/drawing/2014/main" id="{A3B057D5-93CA-6A80-F1A3-79014D73AE8E}"/>
                  </a:ext>
                </a:extLst>
              </p:cNvPr>
              <p:cNvSpPr txBox="1">
                <a:spLocks noRot="1" noChangeAspect="1" noMove="1" noResize="1" noEditPoints="1" noAdjustHandles="1" noChangeArrowheads="1" noChangeShapeType="1" noTextEdit="1"/>
              </p:cNvSpPr>
              <p:nvPr/>
            </p:nvSpPr>
            <p:spPr>
              <a:xfrm>
                <a:off x="709899" y="4648010"/>
                <a:ext cx="11265648" cy="461665"/>
              </a:xfrm>
              <a:prstGeom prst="rect">
                <a:avLst/>
              </a:prstGeom>
              <a:blipFill>
                <a:blip r:embed="rId20"/>
                <a:stretch>
                  <a:fillRect l="-812" t="-10526" r="-703" b="-28947"/>
                </a:stretch>
              </a:blipFill>
            </p:spPr>
            <p:txBody>
              <a:bodyPr/>
              <a:lstStyle/>
              <a:p>
                <a:r>
                  <a:rPr lang="en-US">
                    <a:noFill/>
                  </a:rPr>
                  <a:t> </a:t>
                </a:r>
              </a:p>
            </p:txBody>
          </p:sp>
        </mc:Fallback>
      </mc:AlternateContent>
      <p:sp>
        <p:nvSpPr>
          <p:cNvPr id="2" name="Arrow: Right 1">
            <a:extLst>
              <a:ext uri="{FF2B5EF4-FFF2-40B4-BE49-F238E27FC236}">
                <a16:creationId xmlns:a16="http://schemas.microsoft.com/office/drawing/2014/main" id="{89300725-E201-32F7-866F-FF76E71D3EF5}"/>
              </a:ext>
            </a:extLst>
          </p:cNvPr>
          <p:cNvSpPr/>
          <p:nvPr/>
        </p:nvSpPr>
        <p:spPr>
          <a:xfrm>
            <a:off x="5196723" y="1982144"/>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F99B34D-C0B9-EF31-6828-FFAEC3DD85C2}"/>
                  </a:ext>
                </a:extLst>
              </p:cNvPr>
              <p:cNvSpPr txBox="1"/>
              <p:nvPr/>
            </p:nvSpPr>
            <p:spPr>
              <a:xfrm>
                <a:off x="5072243" y="1502873"/>
                <a:ext cx="99328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lang="en-US" sz="2400" b="0" i="1" smtClean="0">
                              <a:solidFill>
                                <a:schemeClr val="bg2">
                                  <a:lumMod val="50000"/>
                                </a:schemeClr>
                              </a:solidFill>
                              <a:latin typeface="Cambria Math" panose="02040503050406030204" pitchFamily="18" charset="0"/>
                            </a:rPr>
                          </m:ctrlPr>
                        </m:sSupPr>
                        <m:e>
                          <m:d>
                            <m:dPr>
                              <m:ctrlPr>
                                <a:rPr lang="en-US" sz="2400" b="0" i="1" smtClean="0">
                                  <a:solidFill>
                                    <a:schemeClr val="bg2">
                                      <a:lumMod val="50000"/>
                                    </a:schemeClr>
                                  </a:solidFill>
                                  <a:latin typeface="Cambria Math" panose="02040503050406030204" pitchFamily="18" charset="0"/>
                                </a:rPr>
                              </m:ctrlPr>
                            </m:dPr>
                            <m:e>
                              <m:sSup>
                                <m:sSupPr>
                                  <m:ctrlPr>
                                    <a:rPr lang="en-US" sz="2400" b="0" i="1" smtClean="0">
                                      <a:solidFill>
                                        <a:schemeClr val="bg2">
                                          <a:lumMod val="50000"/>
                                        </a:schemeClr>
                                      </a:solidFill>
                                      <a:latin typeface="Cambria Math" panose="02040503050406030204" pitchFamily="18" charset="0"/>
                                    </a:rPr>
                                  </m:ctrlPr>
                                </m:sSupPr>
                                <m:e>
                                  <m:r>
                                    <a:rPr lang="en-US" sz="2400" b="0" i="1" smtClean="0">
                                      <a:solidFill>
                                        <a:schemeClr val="bg2">
                                          <a:lumMod val="50000"/>
                                        </a:schemeClr>
                                      </a:solidFill>
                                      <a:latin typeface="Cambria Math" panose="02040503050406030204" pitchFamily="18" charset="0"/>
                                    </a:rPr>
                                    <m:t>𝒰</m:t>
                                  </m:r>
                                </m:e>
                                <m:sup>
                                  <m:r>
                                    <a:rPr lang="en-US" sz="2400" b="0" i="1" smtClean="0">
                                      <a:solidFill>
                                        <a:schemeClr val="bg2">
                                          <a:lumMod val="50000"/>
                                        </a:schemeClr>
                                      </a:solidFill>
                                      <a:latin typeface="Cambria Math" panose="02040503050406030204" pitchFamily="18" charset="0"/>
                                    </a:rPr>
                                    <m:t>−1</m:t>
                                  </m:r>
                                </m:sup>
                              </m:sSup>
                            </m:e>
                          </m:d>
                        </m:e>
                        <m:sup>
                          <m:r>
                            <a:rPr lang="en-US" sz="2400" b="0" i="1" smtClean="0">
                              <a:solidFill>
                                <a:schemeClr val="bg2">
                                  <a:lumMod val="50000"/>
                                </a:schemeClr>
                              </a:solidFill>
                              <a:latin typeface="Cambria Math" panose="02040503050406030204" pitchFamily="18" charset="0"/>
                            </a:rPr>
                            <m:t>∗</m:t>
                          </m:r>
                        </m:sup>
                      </m:sSup>
                    </m:oMath>
                  </m:oMathPara>
                </a14:m>
                <a:endParaRPr lang="en-US" sz="2400" dirty="0">
                  <a:solidFill>
                    <a:schemeClr val="bg2">
                      <a:lumMod val="50000"/>
                    </a:schemeClr>
                  </a:solidFill>
                </a:endParaRPr>
              </a:p>
            </p:txBody>
          </p:sp>
        </mc:Choice>
        <mc:Fallback xmlns="">
          <p:sp>
            <p:nvSpPr>
              <p:cNvPr id="3" name="TextBox 2">
                <a:extLst>
                  <a:ext uri="{FF2B5EF4-FFF2-40B4-BE49-F238E27FC236}">
                    <a16:creationId xmlns:a16="http://schemas.microsoft.com/office/drawing/2014/main" id="{4F99B34D-C0B9-EF31-6828-FFAEC3DD85C2}"/>
                  </a:ext>
                </a:extLst>
              </p:cNvPr>
              <p:cNvSpPr txBox="1">
                <a:spLocks noRot="1" noChangeAspect="1" noMove="1" noResize="1" noEditPoints="1" noAdjustHandles="1" noChangeArrowheads="1" noChangeShapeType="1" noTextEdit="1"/>
              </p:cNvSpPr>
              <p:nvPr/>
            </p:nvSpPr>
            <p:spPr>
              <a:xfrm>
                <a:off x="5072243" y="1502873"/>
                <a:ext cx="993285" cy="369332"/>
              </a:xfrm>
              <a:prstGeom prst="rect">
                <a:avLst/>
              </a:prstGeom>
              <a:blipFill>
                <a:blip r:embed="rId21"/>
                <a:stretch>
                  <a:fillRect t="-1667" r="-61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9" name="Table 38">
                <a:extLst>
                  <a:ext uri="{FF2B5EF4-FFF2-40B4-BE49-F238E27FC236}">
                    <a16:creationId xmlns:a16="http://schemas.microsoft.com/office/drawing/2014/main" id="{9A315B69-4C72-5C23-1592-53A5A2299FE7}"/>
                  </a:ext>
                </a:extLst>
              </p:cNvPr>
              <p:cNvGraphicFramePr>
                <a:graphicFrameLocks noGrp="1"/>
              </p:cNvGraphicFramePr>
              <p:nvPr/>
            </p:nvGraphicFramePr>
            <p:xfrm>
              <a:off x="5739447" y="253191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39" name="Table 38">
                <a:extLst>
                  <a:ext uri="{FF2B5EF4-FFF2-40B4-BE49-F238E27FC236}">
                    <a16:creationId xmlns:a16="http://schemas.microsoft.com/office/drawing/2014/main" id="{9A315B69-4C72-5C23-1592-53A5A2299FE7}"/>
                  </a:ext>
                </a:extLst>
              </p:cNvPr>
              <p:cNvGraphicFramePr>
                <a:graphicFrameLocks noGrp="1"/>
              </p:cNvGraphicFramePr>
              <p:nvPr/>
            </p:nvGraphicFramePr>
            <p:xfrm>
              <a:off x="5739447" y="253191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2"/>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2"/>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2"/>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2"/>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p:sp>
        <p:nvSpPr>
          <p:cNvPr id="40" name="Freeform: Shape 39">
            <a:extLst>
              <a:ext uri="{FF2B5EF4-FFF2-40B4-BE49-F238E27FC236}">
                <a16:creationId xmlns:a16="http://schemas.microsoft.com/office/drawing/2014/main" id="{28E316EA-2103-B20F-93DB-9420077D1176}"/>
              </a:ext>
            </a:extLst>
          </p:cNvPr>
          <p:cNvSpPr/>
          <p:nvPr/>
        </p:nvSpPr>
        <p:spPr>
          <a:xfrm>
            <a:off x="8131776" y="2251114"/>
            <a:ext cx="860425" cy="1381125"/>
          </a:xfrm>
          <a:custGeom>
            <a:avLst/>
            <a:gdLst>
              <a:gd name="connsiteX0" fmla="*/ 860425 w 860425"/>
              <a:gd name="connsiteY0" fmla="*/ 0 h 1381125"/>
              <a:gd name="connsiteX1" fmla="*/ 520700 w 860425"/>
              <a:gd name="connsiteY1" fmla="*/ 254000 h 1381125"/>
              <a:gd name="connsiteX2" fmla="*/ 361950 w 860425"/>
              <a:gd name="connsiteY2" fmla="*/ 552450 h 1381125"/>
              <a:gd name="connsiteX3" fmla="*/ 269875 w 860425"/>
              <a:gd name="connsiteY3" fmla="*/ 1092200 h 1381125"/>
              <a:gd name="connsiteX4" fmla="*/ 0 w 860425"/>
              <a:gd name="connsiteY4" fmla="*/ 1381125 h 138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425" h="1381125">
                <a:moveTo>
                  <a:pt x="860425" y="0"/>
                </a:moveTo>
                <a:cubicBezTo>
                  <a:pt x="732102" y="80962"/>
                  <a:pt x="603779" y="161925"/>
                  <a:pt x="520700" y="254000"/>
                </a:cubicBezTo>
                <a:cubicBezTo>
                  <a:pt x="437621" y="346075"/>
                  <a:pt x="403754" y="412750"/>
                  <a:pt x="361950" y="552450"/>
                </a:cubicBezTo>
                <a:cubicBezTo>
                  <a:pt x="320146" y="692150"/>
                  <a:pt x="330200" y="954088"/>
                  <a:pt x="269875" y="1092200"/>
                </a:cubicBezTo>
                <a:cubicBezTo>
                  <a:pt x="209550" y="1230312"/>
                  <a:pt x="104775" y="1305718"/>
                  <a:pt x="0" y="1381125"/>
                </a:cubicBezTo>
              </a:path>
            </a:pathLst>
          </a:custGeom>
          <a:noFill/>
          <a:ln>
            <a:solidFill>
              <a:schemeClr val="bg2">
                <a:lumMod val="50000"/>
              </a:schemeClr>
            </a:solidFill>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8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fade">
                                      <p:cBhvr>
                                        <p:cTn id="10" dur="500"/>
                                        <p:tgtEl>
                                          <p:spTgt spid="17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2" name="Table 81">
                <a:extLst>
                  <a:ext uri="{FF2B5EF4-FFF2-40B4-BE49-F238E27FC236}">
                    <a16:creationId xmlns:a16="http://schemas.microsoft.com/office/drawing/2014/main" id="{2F018A58-D8F6-3CA4-DA19-23255AE87433}"/>
                  </a:ext>
                </a:extLst>
              </p:cNvPr>
              <p:cNvGraphicFramePr>
                <a:graphicFrameLocks noGrp="1"/>
              </p:cNvGraphicFramePr>
              <p:nvPr/>
            </p:nvGraphicFramePr>
            <p:xfrm>
              <a:off x="7345004" y="783090"/>
              <a:ext cx="1596208" cy="1097280"/>
            </p:xfrm>
            <a:graphic>
              <a:graphicData uri="http://schemas.openxmlformats.org/drawingml/2006/table">
                <a:tbl>
                  <a:tblPr>
                    <a:tableStyleId>{5C22544A-7EE6-4342-B048-85BDC9FD1C3A}</a:tableStyleId>
                  </a:tblPr>
                  <a:tblGrid>
                    <a:gridCol w="399052">
                      <a:extLst>
                        <a:ext uri="{9D8B030D-6E8A-4147-A177-3AD203B41FA5}">
                          <a16:colId xmlns:a16="http://schemas.microsoft.com/office/drawing/2014/main" val="876414570"/>
                        </a:ext>
                      </a:extLst>
                    </a:gridCol>
                    <a:gridCol w="399052">
                      <a:extLst>
                        <a:ext uri="{9D8B030D-6E8A-4147-A177-3AD203B41FA5}">
                          <a16:colId xmlns:a16="http://schemas.microsoft.com/office/drawing/2014/main" val="4120390691"/>
                        </a:ext>
                      </a:extLst>
                    </a:gridCol>
                    <a:gridCol w="399052">
                      <a:extLst>
                        <a:ext uri="{9D8B030D-6E8A-4147-A177-3AD203B41FA5}">
                          <a16:colId xmlns:a16="http://schemas.microsoft.com/office/drawing/2014/main" val="2474569965"/>
                        </a:ext>
                      </a:extLst>
                    </a:gridCol>
                    <a:gridCol w="399052">
                      <a:extLst>
                        <a:ext uri="{9D8B030D-6E8A-4147-A177-3AD203B41FA5}">
                          <a16:colId xmlns:a16="http://schemas.microsoft.com/office/drawing/2014/main" val="2287024339"/>
                        </a:ext>
                      </a:extLst>
                    </a:gridCol>
                  </a:tblGrid>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12</m:t>
                                    </m:r>
                                  </m:sub>
                                </m:sSub>
                              </m:oMath>
                            </m:oMathPara>
                          </a14:m>
                          <a:endParaRPr lang="en-US"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13</m:t>
                                    </m:r>
                                  </m:sub>
                                </m:sSub>
                              </m:oMath>
                            </m:oMathPara>
                          </a14:m>
                          <a:endParaRPr lang="en-US"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22</m:t>
                                    </m:r>
                                  </m:sub>
                                </m:sSub>
                              </m:oMath>
                            </m:oMathPara>
                          </a14:m>
                          <a:endParaRPr lang="en-US"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23</m:t>
                                    </m:r>
                                  </m:sub>
                                </m:sSub>
                              </m:oMath>
                            </m:oMathPara>
                          </a14:m>
                          <a:endParaRPr lang="en-US"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11</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12</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32</m:t>
                                    </m:r>
                                  </m:sub>
                                </m:sSub>
                              </m:oMath>
                            </m:oMathPara>
                          </a14:m>
                          <a:endParaRPr lang="en-US" dirty="0">
                            <a:solidFill>
                              <a:schemeClr val="bg2">
                                <a:lumMod val="50000"/>
                              </a:schemeClr>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33</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21</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22</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009938"/>
                      </a:ext>
                    </a:extLst>
                  </a:tr>
                  <a:tr h="259734">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31</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32</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5804503"/>
                      </a:ext>
                    </a:extLst>
                  </a:tr>
                </a:tbl>
              </a:graphicData>
            </a:graphic>
          </p:graphicFrame>
        </mc:Choice>
        <mc:Fallback xmlns="">
          <p:graphicFrame>
            <p:nvGraphicFramePr>
              <p:cNvPr id="82" name="Table 81">
                <a:extLst>
                  <a:ext uri="{FF2B5EF4-FFF2-40B4-BE49-F238E27FC236}">
                    <a16:creationId xmlns:a16="http://schemas.microsoft.com/office/drawing/2014/main" id="{2F018A58-D8F6-3CA4-DA19-23255AE87433}"/>
                  </a:ext>
                </a:extLst>
              </p:cNvPr>
              <p:cNvGraphicFramePr>
                <a:graphicFrameLocks noGrp="1"/>
              </p:cNvGraphicFramePr>
              <p:nvPr>
                <p:extLst>
                  <p:ext uri="{D42A27DB-BD31-4B8C-83A1-F6EECF244321}">
                    <p14:modId xmlns:p14="http://schemas.microsoft.com/office/powerpoint/2010/main" val="527337777"/>
                  </p:ext>
                </p:extLst>
              </p:nvPr>
            </p:nvGraphicFramePr>
            <p:xfrm>
              <a:off x="7345004" y="783090"/>
              <a:ext cx="1596208" cy="1097280"/>
            </p:xfrm>
            <a:graphic>
              <a:graphicData uri="http://schemas.openxmlformats.org/drawingml/2006/table">
                <a:tbl>
                  <a:tblPr>
                    <a:tableStyleId>{5C22544A-7EE6-4342-B048-85BDC9FD1C3A}</a:tableStyleId>
                  </a:tblPr>
                  <a:tblGrid>
                    <a:gridCol w="399052">
                      <a:extLst>
                        <a:ext uri="{9D8B030D-6E8A-4147-A177-3AD203B41FA5}">
                          <a16:colId xmlns:a16="http://schemas.microsoft.com/office/drawing/2014/main" val="876414570"/>
                        </a:ext>
                      </a:extLst>
                    </a:gridCol>
                    <a:gridCol w="399052">
                      <a:extLst>
                        <a:ext uri="{9D8B030D-6E8A-4147-A177-3AD203B41FA5}">
                          <a16:colId xmlns:a16="http://schemas.microsoft.com/office/drawing/2014/main" val="4120390691"/>
                        </a:ext>
                      </a:extLst>
                    </a:gridCol>
                    <a:gridCol w="399052">
                      <a:extLst>
                        <a:ext uri="{9D8B030D-6E8A-4147-A177-3AD203B41FA5}">
                          <a16:colId xmlns:a16="http://schemas.microsoft.com/office/drawing/2014/main" val="2474569965"/>
                        </a:ext>
                      </a:extLst>
                    </a:gridCol>
                    <a:gridCol w="399052">
                      <a:extLst>
                        <a:ext uri="{9D8B030D-6E8A-4147-A177-3AD203B41FA5}">
                          <a16:colId xmlns:a16="http://schemas.microsoft.com/office/drawing/2014/main" val="2287024339"/>
                        </a:ext>
                      </a:extLst>
                    </a:gridCol>
                  </a:tblGrid>
                  <a:tr h="274320">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515" r="-300000" b="-317778"/>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515" r="-200000" b="-317778"/>
                          </a:stretch>
                        </a:blipFill>
                      </a:tcPr>
                    </a:tc>
                    <a:tc>
                      <a:txBody>
                        <a:bodyPr/>
                        <a:lstStyle/>
                        <a:p>
                          <a:endParaRPr lang="en-US"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274320">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515" t="-97826" r="-300000" b="-21087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515" t="-97826" r="-200000" b="-21087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4615" t="-97826" r="-103077" b="-21087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0000" t="-97826" r="-1515" b="-210870"/>
                          </a:stretch>
                        </a:blipFill>
                      </a:tcPr>
                    </a:tc>
                    <a:extLst>
                      <a:ext uri="{0D108BD9-81ED-4DB2-BD59-A6C34878D82A}">
                        <a16:rowId xmlns:a16="http://schemas.microsoft.com/office/drawing/2014/main" val="3862168077"/>
                      </a:ext>
                    </a:extLst>
                  </a:tr>
                  <a:tr h="274320">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515" t="-202222" r="-300000" b="-1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515" t="-202222" r="-200000" b="-1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4615" t="-202222" r="-103077" b="-1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0000" t="-202222" r="-1515" b="-115556"/>
                          </a:stretch>
                        </a:blipFill>
                      </a:tcPr>
                    </a:tc>
                    <a:extLst>
                      <a:ext uri="{0D108BD9-81ED-4DB2-BD59-A6C34878D82A}">
                        <a16:rowId xmlns:a16="http://schemas.microsoft.com/office/drawing/2014/main" val="1649009938"/>
                      </a:ext>
                    </a:extLst>
                  </a:tr>
                  <a:tr h="274320">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4615" t="-302222" r="-103077" b="-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0000" t="-302222" r="-1515" b="-15556"/>
                          </a:stretch>
                        </a:blipFill>
                      </a:tcPr>
                    </a:tc>
                    <a:extLst>
                      <a:ext uri="{0D108BD9-81ED-4DB2-BD59-A6C34878D82A}">
                        <a16:rowId xmlns:a16="http://schemas.microsoft.com/office/drawing/2014/main" val="8158045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3" name="Table 82">
                <a:extLst>
                  <a:ext uri="{FF2B5EF4-FFF2-40B4-BE49-F238E27FC236}">
                    <a16:creationId xmlns:a16="http://schemas.microsoft.com/office/drawing/2014/main" id="{1E560C62-F181-7DCB-DAE5-8BE7AACA8057}"/>
                  </a:ext>
                </a:extLst>
              </p:cNvPr>
              <p:cNvGraphicFramePr>
                <a:graphicFrameLocks noGrp="1"/>
              </p:cNvGraphicFramePr>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83" name="Table 82">
                <a:extLst>
                  <a:ext uri="{FF2B5EF4-FFF2-40B4-BE49-F238E27FC236}">
                    <a16:creationId xmlns:a16="http://schemas.microsoft.com/office/drawing/2014/main" id="{1E560C62-F181-7DCB-DAE5-8BE7AACA8057}"/>
                  </a:ext>
                </a:extLst>
              </p:cNvPr>
              <p:cNvGraphicFramePr>
                <a:graphicFrameLocks noGrp="1"/>
              </p:cNvGraphicFramePr>
              <p:nvPr>
                <p:extLst>
                  <p:ext uri="{D42A27DB-BD31-4B8C-83A1-F6EECF244321}">
                    <p14:modId xmlns:p14="http://schemas.microsoft.com/office/powerpoint/2010/main" val="1374954610"/>
                  </p:ext>
                </p:extLst>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4" name="Table 83">
                <a:extLst>
                  <a:ext uri="{FF2B5EF4-FFF2-40B4-BE49-F238E27FC236}">
                    <a16:creationId xmlns:a16="http://schemas.microsoft.com/office/drawing/2014/main" id="{1B6F6582-18DF-4458-95E3-5A7A9799A420}"/>
                  </a:ext>
                </a:extLst>
              </p:cNvPr>
              <p:cNvGraphicFramePr>
                <a:graphicFrameLocks noGrp="1"/>
              </p:cNvGraphicFramePr>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84" name="Table 83">
                <a:extLst>
                  <a:ext uri="{FF2B5EF4-FFF2-40B4-BE49-F238E27FC236}">
                    <a16:creationId xmlns:a16="http://schemas.microsoft.com/office/drawing/2014/main" id="{1B6F6582-18DF-4458-95E3-5A7A9799A420}"/>
                  </a:ext>
                </a:extLst>
              </p:cNvPr>
              <p:cNvGraphicFramePr>
                <a:graphicFrameLocks noGrp="1"/>
              </p:cNvGraphicFramePr>
              <p:nvPr>
                <p:extLst>
                  <p:ext uri="{D42A27DB-BD31-4B8C-83A1-F6EECF244321}">
                    <p14:modId xmlns:p14="http://schemas.microsoft.com/office/powerpoint/2010/main" val="2588609172"/>
                  </p:ext>
                </p:extLst>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370" r="-101370" b="-1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1370" r="-1370" b="-115686"/>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370" t="-100000" r="-101370" b="-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1370" t="-100000" r="-1370" b="-15686"/>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5" name="Table 84">
                <a:extLst>
                  <a:ext uri="{FF2B5EF4-FFF2-40B4-BE49-F238E27FC236}">
                    <a16:creationId xmlns:a16="http://schemas.microsoft.com/office/drawing/2014/main" id="{95000424-8905-E2DF-15B7-BB8E26880A94}"/>
                  </a:ext>
                </a:extLst>
              </p:cNvPr>
              <p:cNvGraphicFramePr>
                <a:graphicFrameLocks noGrp="1"/>
              </p:cNvGraphicFramePr>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85" name="Table 84">
                <a:extLst>
                  <a:ext uri="{FF2B5EF4-FFF2-40B4-BE49-F238E27FC236}">
                    <a16:creationId xmlns:a16="http://schemas.microsoft.com/office/drawing/2014/main" id="{95000424-8905-E2DF-15B7-BB8E26880A94}"/>
                  </a:ext>
                </a:extLst>
              </p:cNvPr>
              <p:cNvGraphicFramePr>
                <a:graphicFrameLocks noGrp="1"/>
              </p:cNvGraphicFramePr>
              <p:nvPr>
                <p:extLst>
                  <p:ext uri="{D42A27DB-BD31-4B8C-83A1-F6EECF244321}">
                    <p14:modId xmlns:p14="http://schemas.microsoft.com/office/powerpoint/2010/main" val="1933671117"/>
                  </p:ext>
                </p:extLst>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6" name="Table 85">
                <a:extLst>
                  <a:ext uri="{FF2B5EF4-FFF2-40B4-BE49-F238E27FC236}">
                    <a16:creationId xmlns:a16="http://schemas.microsoft.com/office/drawing/2014/main" id="{07206766-9F1F-BCCB-BA39-4FFC6A47DEFF}"/>
                  </a:ext>
                </a:extLst>
              </p:cNvPr>
              <p:cNvGraphicFramePr>
                <a:graphicFrameLocks noGrp="1"/>
              </p:cNvGraphicFramePr>
              <p:nvPr/>
            </p:nvGraphicFramePr>
            <p:xfrm>
              <a:off x="5741271" y="253101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86" name="Table 85">
                <a:extLst>
                  <a:ext uri="{FF2B5EF4-FFF2-40B4-BE49-F238E27FC236}">
                    <a16:creationId xmlns:a16="http://schemas.microsoft.com/office/drawing/2014/main" id="{07206766-9F1F-BCCB-BA39-4FFC6A47DEFF}"/>
                  </a:ext>
                </a:extLst>
              </p:cNvPr>
              <p:cNvGraphicFramePr>
                <a:graphicFrameLocks noGrp="1"/>
              </p:cNvGraphicFramePr>
              <p:nvPr>
                <p:extLst>
                  <p:ext uri="{D42A27DB-BD31-4B8C-83A1-F6EECF244321}">
                    <p14:modId xmlns:p14="http://schemas.microsoft.com/office/powerpoint/2010/main" val="1498186656"/>
                  </p:ext>
                </p:extLst>
              </p:nvPr>
            </p:nvGraphicFramePr>
            <p:xfrm>
              <a:off x="5741271" y="253101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7" name="Table 86">
                <a:extLst>
                  <a:ext uri="{FF2B5EF4-FFF2-40B4-BE49-F238E27FC236}">
                    <a16:creationId xmlns:a16="http://schemas.microsoft.com/office/drawing/2014/main" id="{588A3C91-62C0-22F7-66E3-691DF48BB684}"/>
                  </a:ext>
                </a:extLst>
              </p:cNvPr>
              <p:cNvGraphicFramePr>
                <a:graphicFrameLocks noGrp="1"/>
              </p:cNvGraphicFramePr>
              <p:nvPr/>
            </p:nvGraphicFramePr>
            <p:xfrm>
              <a:off x="9989960" y="3598232"/>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87" name="Table 86">
                <a:extLst>
                  <a:ext uri="{FF2B5EF4-FFF2-40B4-BE49-F238E27FC236}">
                    <a16:creationId xmlns:a16="http://schemas.microsoft.com/office/drawing/2014/main" id="{588A3C91-62C0-22F7-66E3-691DF48BB684}"/>
                  </a:ext>
                </a:extLst>
              </p:cNvPr>
              <p:cNvGraphicFramePr>
                <a:graphicFrameLocks noGrp="1"/>
              </p:cNvGraphicFramePr>
              <p:nvPr>
                <p:extLst>
                  <p:ext uri="{D42A27DB-BD31-4B8C-83A1-F6EECF244321}">
                    <p14:modId xmlns:p14="http://schemas.microsoft.com/office/powerpoint/2010/main" val="3644760486"/>
                  </p:ext>
                </p:extLst>
              </p:nvPr>
            </p:nvGraphicFramePr>
            <p:xfrm>
              <a:off x="9989960" y="3598232"/>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8"/>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8"/>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8"/>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8"/>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8" name="Table 87">
                <a:extLst>
                  <a:ext uri="{FF2B5EF4-FFF2-40B4-BE49-F238E27FC236}">
                    <a16:creationId xmlns:a16="http://schemas.microsoft.com/office/drawing/2014/main" id="{BD4F2174-5199-3907-0E88-6C701A9C67B1}"/>
                  </a:ext>
                </a:extLst>
              </p:cNvPr>
              <p:cNvGraphicFramePr>
                <a:graphicFrameLocks noGrp="1"/>
              </p:cNvGraphicFramePr>
              <p:nvPr/>
            </p:nvGraphicFramePr>
            <p:xfrm>
              <a:off x="5747235" y="3427975"/>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12</m:t>
                                    </m:r>
                                  </m:sub>
                                </m:sSub>
                              </m:oMath>
                            </m:oMathPara>
                          </a14:m>
                          <a:endParaRPr lang="en-US" sz="2000" dirty="0">
                            <a:solidFill>
                              <a:schemeClr val="bg2">
                                <a:lumMod val="50000"/>
                              </a:schemeClr>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13</m:t>
                                    </m:r>
                                  </m:sub>
                                </m:sSub>
                              </m:oMath>
                            </m:oMathPara>
                          </a14:m>
                          <a:endParaRPr lang="en-US" sz="2000"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88" name="Table 87">
                <a:extLst>
                  <a:ext uri="{FF2B5EF4-FFF2-40B4-BE49-F238E27FC236}">
                    <a16:creationId xmlns:a16="http://schemas.microsoft.com/office/drawing/2014/main" id="{BD4F2174-5199-3907-0E88-6C701A9C67B1}"/>
                  </a:ext>
                </a:extLst>
              </p:cNvPr>
              <p:cNvGraphicFramePr>
                <a:graphicFrameLocks noGrp="1"/>
              </p:cNvGraphicFramePr>
              <p:nvPr>
                <p:extLst>
                  <p:ext uri="{D42A27DB-BD31-4B8C-83A1-F6EECF244321}">
                    <p14:modId xmlns:p14="http://schemas.microsoft.com/office/powerpoint/2010/main" val="881630985"/>
                  </p:ext>
                </p:extLst>
              </p:nvPr>
            </p:nvGraphicFramePr>
            <p:xfrm>
              <a:off x="5747235" y="3427975"/>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9"/>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9"/>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9"/>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9"/>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9" name="Table 88">
                <a:extLst>
                  <a:ext uri="{FF2B5EF4-FFF2-40B4-BE49-F238E27FC236}">
                    <a16:creationId xmlns:a16="http://schemas.microsoft.com/office/drawing/2014/main" id="{7759BCD2-8D34-F104-B385-E72478B4579F}"/>
                  </a:ext>
                </a:extLst>
              </p:cNvPr>
              <p:cNvGraphicFramePr>
                <a:graphicFrameLocks noGrp="1"/>
              </p:cNvGraphicFramePr>
              <p:nvPr/>
            </p:nvGraphicFramePr>
            <p:xfrm>
              <a:off x="9374427" y="2510386"/>
              <a:ext cx="1197156" cy="822960"/>
            </p:xfrm>
            <a:graphic>
              <a:graphicData uri="http://schemas.openxmlformats.org/drawingml/2006/table">
                <a:tbl>
                  <a:tblPr>
                    <a:tableStyleId>{5C22544A-7EE6-4342-B048-85BDC9FD1C3A}</a:tableStyleId>
                  </a:tblPr>
                  <a:tblGrid>
                    <a:gridCol w="399052">
                      <a:extLst>
                        <a:ext uri="{9D8B030D-6E8A-4147-A177-3AD203B41FA5}">
                          <a16:colId xmlns:a16="http://schemas.microsoft.com/office/drawing/2014/main" val="4120390691"/>
                        </a:ext>
                      </a:extLst>
                    </a:gridCol>
                    <a:gridCol w="399052">
                      <a:extLst>
                        <a:ext uri="{9D8B030D-6E8A-4147-A177-3AD203B41FA5}">
                          <a16:colId xmlns:a16="http://schemas.microsoft.com/office/drawing/2014/main" val="2474569965"/>
                        </a:ext>
                      </a:extLst>
                    </a:gridCol>
                    <a:gridCol w="399052">
                      <a:extLst>
                        <a:ext uri="{9D8B030D-6E8A-4147-A177-3AD203B41FA5}">
                          <a16:colId xmlns:a16="http://schemas.microsoft.com/office/drawing/2014/main" val="2287024339"/>
                        </a:ext>
                      </a:extLst>
                    </a:gridCol>
                  </a:tblGrid>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23</m:t>
                                    </m:r>
                                  </m:sub>
                                </m:sSub>
                              </m:oMath>
                            </m:oMathPara>
                          </a14:m>
                          <a:endParaRPr lang="en-US"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11</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12</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33</m:t>
                                    </m:r>
                                  </m:sub>
                                </m:sSub>
                              </m:oMath>
                            </m:oMathPara>
                          </a14:m>
                          <a:endParaRPr lang="en-US" dirty="0">
                            <a:solidFill>
                              <a:schemeClr val="bg2">
                                <a:lumMod val="50000"/>
                              </a:schemeClr>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21</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22</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009938"/>
                      </a:ext>
                    </a:extLst>
                  </a:tr>
                  <a:tr h="259734">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31</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32</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5804503"/>
                      </a:ext>
                    </a:extLst>
                  </a:tr>
                </a:tbl>
              </a:graphicData>
            </a:graphic>
          </p:graphicFrame>
        </mc:Choice>
        <mc:Fallback xmlns="">
          <p:graphicFrame>
            <p:nvGraphicFramePr>
              <p:cNvPr id="89" name="Table 88">
                <a:extLst>
                  <a:ext uri="{FF2B5EF4-FFF2-40B4-BE49-F238E27FC236}">
                    <a16:creationId xmlns:a16="http://schemas.microsoft.com/office/drawing/2014/main" id="{7759BCD2-8D34-F104-B385-E72478B4579F}"/>
                  </a:ext>
                </a:extLst>
              </p:cNvPr>
              <p:cNvGraphicFramePr>
                <a:graphicFrameLocks noGrp="1"/>
              </p:cNvGraphicFramePr>
              <p:nvPr>
                <p:extLst>
                  <p:ext uri="{D42A27DB-BD31-4B8C-83A1-F6EECF244321}">
                    <p14:modId xmlns:p14="http://schemas.microsoft.com/office/powerpoint/2010/main" val="740438503"/>
                  </p:ext>
                </p:extLst>
              </p:nvPr>
            </p:nvGraphicFramePr>
            <p:xfrm>
              <a:off x="9374427" y="2510386"/>
              <a:ext cx="1197156" cy="822960"/>
            </p:xfrm>
            <a:graphic>
              <a:graphicData uri="http://schemas.openxmlformats.org/drawingml/2006/table">
                <a:tbl>
                  <a:tblPr>
                    <a:tableStyleId>{5C22544A-7EE6-4342-B048-85BDC9FD1C3A}</a:tableStyleId>
                  </a:tblPr>
                  <a:tblGrid>
                    <a:gridCol w="399052">
                      <a:extLst>
                        <a:ext uri="{9D8B030D-6E8A-4147-A177-3AD203B41FA5}">
                          <a16:colId xmlns:a16="http://schemas.microsoft.com/office/drawing/2014/main" val="4120390691"/>
                        </a:ext>
                      </a:extLst>
                    </a:gridCol>
                    <a:gridCol w="399052">
                      <a:extLst>
                        <a:ext uri="{9D8B030D-6E8A-4147-A177-3AD203B41FA5}">
                          <a16:colId xmlns:a16="http://schemas.microsoft.com/office/drawing/2014/main" val="2474569965"/>
                        </a:ext>
                      </a:extLst>
                    </a:gridCol>
                    <a:gridCol w="399052">
                      <a:extLst>
                        <a:ext uri="{9D8B030D-6E8A-4147-A177-3AD203B41FA5}">
                          <a16:colId xmlns:a16="http://schemas.microsoft.com/office/drawing/2014/main" val="2287024339"/>
                        </a:ext>
                      </a:extLst>
                    </a:gridCol>
                  </a:tblGrid>
                  <a:tr h="274320">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0"/>
                          <a:stretch>
                            <a:fillRect l="-1515" r="-201515" b="-217778"/>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0"/>
                          <a:stretch>
                            <a:fillRect l="-101515" r="-101515" b="-217778"/>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0"/>
                          <a:stretch>
                            <a:fillRect l="-201515" r="-1515" b="-217778"/>
                          </a:stretch>
                        </a:blipFill>
                      </a:tcPr>
                    </a:tc>
                    <a:extLst>
                      <a:ext uri="{0D108BD9-81ED-4DB2-BD59-A6C34878D82A}">
                        <a16:rowId xmlns:a16="http://schemas.microsoft.com/office/drawing/2014/main" val="3862168077"/>
                      </a:ext>
                    </a:extLst>
                  </a:tr>
                  <a:tr h="274320">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0"/>
                          <a:stretch>
                            <a:fillRect l="-1515" t="-97826" r="-201515" b="-113043"/>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0"/>
                          <a:stretch>
                            <a:fillRect l="-101515" t="-97826" r="-101515" b="-113043"/>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0"/>
                          <a:stretch>
                            <a:fillRect l="-201515" t="-97826" r="-1515" b="-113043"/>
                          </a:stretch>
                        </a:blipFill>
                      </a:tcPr>
                    </a:tc>
                    <a:extLst>
                      <a:ext uri="{0D108BD9-81ED-4DB2-BD59-A6C34878D82A}">
                        <a16:rowId xmlns:a16="http://schemas.microsoft.com/office/drawing/2014/main" val="1649009938"/>
                      </a:ext>
                    </a:extLst>
                  </a:tr>
                  <a:tr h="274320">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0"/>
                          <a:stretch>
                            <a:fillRect l="-101515" t="-202222" r="-101515" b="-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0"/>
                          <a:stretch>
                            <a:fillRect l="-201515" t="-202222" r="-1515" b="-15556"/>
                          </a:stretch>
                        </a:blipFill>
                      </a:tcPr>
                    </a:tc>
                    <a:extLst>
                      <a:ext uri="{0D108BD9-81ED-4DB2-BD59-A6C34878D82A}">
                        <a16:rowId xmlns:a16="http://schemas.microsoft.com/office/drawing/2014/main" val="815804503"/>
                      </a:ext>
                    </a:extLst>
                  </a:tr>
                </a:tbl>
              </a:graphicData>
            </a:graphic>
          </p:graphicFrame>
        </mc:Fallback>
      </mc:AlternateContent>
      <p:grpSp>
        <p:nvGrpSpPr>
          <p:cNvPr id="90" name="Group 89">
            <a:extLst>
              <a:ext uri="{FF2B5EF4-FFF2-40B4-BE49-F238E27FC236}">
                <a16:creationId xmlns:a16="http://schemas.microsoft.com/office/drawing/2014/main" id="{BFB2FC49-CB7F-F197-FD96-2865DC0DE5F5}"/>
              </a:ext>
            </a:extLst>
          </p:cNvPr>
          <p:cNvGrpSpPr/>
          <p:nvPr/>
        </p:nvGrpSpPr>
        <p:grpSpPr>
          <a:xfrm>
            <a:off x="1036083" y="1635168"/>
            <a:ext cx="3358244" cy="2939391"/>
            <a:chOff x="1167704" y="1146378"/>
            <a:chExt cx="3358244" cy="2939391"/>
          </a:xfrm>
        </p:grpSpPr>
        <p:grpSp>
          <p:nvGrpSpPr>
            <p:cNvPr id="91" name="Group 90">
              <a:extLst>
                <a:ext uri="{FF2B5EF4-FFF2-40B4-BE49-F238E27FC236}">
                  <a16:creationId xmlns:a16="http://schemas.microsoft.com/office/drawing/2014/main" id="{1981C8E3-C26B-BB5F-B1A1-3CE8913B610A}"/>
                </a:ext>
              </a:extLst>
            </p:cNvPr>
            <p:cNvGrpSpPr/>
            <p:nvPr/>
          </p:nvGrpSpPr>
          <p:grpSpPr>
            <a:xfrm>
              <a:off x="1628575" y="1498995"/>
              <a:ext cx="2456481" cy="1843675"/>
              <a:chOff x="1338058" y="2005978"/>
              <a:chExt cx="2456481" cy="1843675"/>
            </a:xfrm>
          </p:grpSpPr>
          <p:sp>
            <p:nvSpPr>
              <p:cNvPr id="100" name="Oval 99">
                <a:extLst>
                  <a:ext uri="{FF2B5EF4-FFF2-40B4-BE49-F238E27FC236}">
                    <a16:creationId xmlns:a16="http://schemas.microsoft.com/office/drawing/2014/main" id="{BE4D1853-C828-19DD-C270-3CEB6387AB8A}"/>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1" name="Oval 100">
                <a:extLst>
                  <a:ext uri="{FF2B5EF4-FFF2-40B4-BE49-F238E27FC236}">
                    <a16:creationId xmlns:a16="http://schemas.microsoft.com/office/drawing/2014/main" id="{D6AC368F-1E9C-2897-8800-62AE0234F2BE}"/>
                  </a:ext>
                </a:extLst>
              </p:cNvPr>
              <p:cNvSpPr/>
              <p:nvPr/>
            </p:nvSpPr>
            <p:spPr>
              <a:xfrm>
                <a:off x="3497270" y="277222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3A89B821-D619-C3C0-DD85-3BAA8C6326E7}"/>
                  </a:ext>
                </a:extLst>
              </p:cNvPr>
              <p:cNvCxnSpPr>
                <a:cxnSpLocks/>
                <a:stCxn id="101" idx="2"/>
                <a:endCxn id="100" idx="6"/>
              </p:cNvCxnSpPr>
              <p:nvPr/>
            </p:nvCxnSpPr>
            <p:spPr>
              <a:xfrm flipH="1" flipV="1">
                <a:off x="2692075" y="2907794"/>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3" name="Oval 102">
                <a:extLst>
                  <a:ext uri="{FF2B5EF4-FFF2-40B4-BE49-F238E27FC236}">
                    <a16:creationId xmlns:a16="http://schemas.microsoft.com/office/drawing/2014/main" id="{1BA6272F-B5C6-425F-F5BD-C6520CAFCE7A}"/>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A76A1DC0-2B07-B84E-4143-BDEA184FA72F}"/>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a:extLst>
                  <a:ext uri="{FF2B5EF4-FFF2-40B4-BE49-F238E27FC236}">
                    <a16:creationId xmlns:a16="http://schemas.microsoft.com/office/drawing/2014/main" id="{D3259899-3A8B-4DA4-F73E-B329AEFA7373}"/>
                  </a:ext>
                </a:extLst>
              </p:cNvPr>
              <p:cNvCxnSpPr>
                <a:cxnSpLocks/>
                <a:stCxn id="104" idx="2"/>
                <a:endCxn id="103"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4D1D7C25-77EF-6A55-EBAF-7D1C59598337}"/>
                  </a:ext>
                </a:extLst>
              </p:cNvPr>
              <p:cNvCxnSpPr>
                <a:stCxn id="104" idx="0"/>
                <a:endCxn id="101" idx="4"/>
              </p:cNvCxnSpPr>
              <p:nvPr/>
            </p:nvCxnSpPr>
            <p:spPr>
              <a:xfrm flipH="1" flipV="1">
                <a:off x="3644133" y="3048667"/>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1C474141-3434-99A0-8724-8AE243FF5C98}"/>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2353AEB1-D512-8B53-A09E-753C15BA909C}"/>
                  </a:ext>
                </a:extLst>
              </p:cNvPr>
              <p:cNvCxnSpPr/>
              <p:nvPr/>
            </p:nvCxnSpPr>
            <p:spPr>
              <a:xfrm flipH="1" flipV="1">
                <a:off x="2544885" y="2256186"/>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EBBBCFC7-0FDA-CD72-5087-26661A037DE7}"/>
                  </a:ext>
                </a:extLst>
              </p:cNvPr>
              <p:cNvCxnSpPr/>
              <p:nvPr/>
            </p:nvCxnSpPr>
            <p:spPr>
              <a:xfrm flipH="1" flipV="1">
                <a:off x="3642165" y="2267984"/>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B7EB4E7D-152F-8B7F-EDB2-11DDFEFB9CB7}"/>
                  </a:ext>
                </a:extLst>
              </p:cNvPr>
              <p:cNvCxnSpPr>
                <a:cxnSpLocks/>
              </p:cNvCxnSpPr>
              <p:nvPr/>
            </p:nvCxnSpPr>
            <p:spPr>
              <a:xfrm flipH="1" flipV="1">
                <a:off x="1593812" y="2900912"/>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AF6A06B5-0D29-746D-69C5-0626D9384734}"/>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2" name="Rectangle 111">
                <a:extLst>
                  <a:ext uri="{FF2B5EF4-FFF2-40B4-BE49-F238E27FC236}">
                    <a16:creationId xmlns:a16="http://schemas.microsoft.com/office/drawing/2014/main" id="{94B8E3CD-5EEC-ABBC-5CE9-B42B6296B303}"/>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BBCE069-C9E1-B960-674F-9F21C89F7331}"/>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78B7F95-8376-F82A-C2FD-39FAD2B1BDE5}"/>
                  </a:ext>
                </a:extLst>
              </p:cNvPr>
              <p:cNvSpPr/>
              <p:nvPr/>
            </p:nvSpPr>
            <p:spPr>
              <a:xfrm>
                <a:off x="2423652"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92E7FE89-1750-C63C-EDDE-1D4ACECFD816}"/>
                  </a:ext>
                </a:extLst>
              </p:cNvPr>
              <p:cNvSpPr/>
              <p:nvPr/>
            </p:nvSpPr>
            <p:spPr>
              <a:xfrm>
                <a:off x="3509131"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05293DD-0FAA-A01B-7D19-09CDE90896BE}"/>
                  </a:ext>
                </a:extLst>
              </p:cNvPr>
              <p:cNvSpPr/>
              <p:nvPr/>
            </p:nvSpPr>
            <p:spPr>
              <a:xfrm>
                <a:off x="1343845" y="202912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a:extLst>
                  <a:ext uri="{FF2B5EF4-FFF2-40B4-BE49-F238E27FC236}">
                    <a16:creationId xmlns:a16="http://schemas.microsoft.com/office/drawing/2014/main" id="{1D34E227-CEAB-AB90-60DF-A247906AC0A4}"/>
                  </a:ext>
                </a:extLst>
              </p:cNvPr>
              <p:cNvCxnSpPr>
                <a:cxnSpLocks/>
              </p:cNvCxnSpPr>
              <p:nvPr/>
            </p:nvCxnSpPr>
            <p:spPr>
              <a:xfrm flipH="1" flipV="1">
                <a:off x="1620457" y="2272804"/>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F1523CC9-B217-75E8-0A9B-F1EA53C33485}"/>
                  </a:ext>
                </a:extLst>
              </p:cNvPr>
              <p:cNvCxnSpPr>
                <a:cxnSpLocks/>
              </p:cNvCxnSpPr>
              <p:nvPr/>
            </p:nvCxnSpPr>
            <p:spPr>
              <a:xfrm flipH="1" flipV="1">
                <a:off x="2654847" y="2999745"/>
                <a:ext cx="905404" cy="61668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027CA0CB-6EBB-24A2-B1E8-DB216BE36ECF}"/>
                  </a:ext>
                </a:extLst>
              </p:cNvPr>
              <p:cNvCxnSpPr>
                <a:cxnSpLocks/>
              </p:cNvCxnSpPr>
              <p:nvPr/>
            </p:nvCxnSpPr>
            <p:spPr>
              <a:xfrm flipH="1" flipV="1">
                <a:off x="2673752" y="2255443"/>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273170E2-CDB2-9AA2-3DD9-1496D579DE3A}"/>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1EA56271-8BA7-97D3-0482-C3D7F1016648}"/>
                    </a:ext>
                  </a:extLst>
                </p:cNvPr>
                <p:cNvSpPr txBox="1"/>
                <p:nvPr/>
              </p:nvSpPr>
              <p:spPr>
                <a:xfrm>
                  <a:off x="1167704" y="1146378"/>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tx1">
                                    <a:lumMod val="75000"/>
                                    <a:lumOff val="25000"/>
                                  </a:schemeClr>
                                </a:solidFill>
                                <a:latin typeface="Cambria Math" panose="02040503050406030204" pitchFamily="18" charset="0"/>
                              </a:rPr>
                            </m:ctrlPr>
                          </m:funcPr>
                          <m:fName>
                            <m:r>
                              <m:rPr>
                                <m:sty m:val="p"/>
                              </m:rPr>
                              <a:rPr lang="en-US" sz="2000" b="0" i="0" smtClean="0">
                                <a:solidFill>
                                  <a:schemeClr val="tx1">
                                    <a:lumMod val="75000"/>
                                    <a:lumOff val="25000"/>
                                  </a:schemeClr>
                                </a:solidFill>
                                <a:latin typeface="Cambria Math" panose="02040503050406030204" pitchFamily="18" charset="0"/>
                              </a:rPr>
                              <m:t>det</m:t>
                            </m:r>
                          </m:fName>
                          <m:e>
                            <m:r>
                              <a:rPr lang="en-US" sz="2000" b="0" i="1" smtClean="0">
                                <a:solidFill>
                                  <a:schemeClr val="tx1">
                                    <a:lumMod val="75000"/>
                                    <a:lumOff val="25000"/>
                                  </a:schemeClr>
                                </a:solidFill>
                                <a:latin typeface="Cambria Math" panose="02040503050406030204" pitchFamily="18" charset="0"/>
                              </a:rPr>
                              <m:t>𝑋</m:t>
                            </m:r>
                          </m:e>
                        </m:func>
                      </m:oMath>
                    </m:oMathPara>
                  </a14:m>
                  <a:endParaRPr lang="en-US" sz="2000" dirty="0">
                    <a:solidFill>
                      <a:schemeClr val="tx1">
                        <a:lumMod val="75000"/>
                        <a:lumOff val="25000"/>
                      </a:schemeClr>
                    </a:solidFill>
                  </a:endParaRPr>
                </a:p>
              </p:txBody>
            </p:sp>
          </mc:Choice>
          <mc:Fallback xmlns="">
            <p:sp>
              <p:nvSpPr>
                <p:cNvPr id="7" name="TextBox 6">
                  <a:extLst>
                    <a:ext uri="{FF2B5EF4-FFF2-40B4-BE49-F238E27FC236}">
                      <a16:creationId xmlns:a16="http://schemas.microsoft.com/office/drawing/2014/main" id="{2CCEA56A-1926-4925-9045-686E599630E2}"/>
                    </a:ext>
                  </a:extLst>
                </p:cNvPr>
                <p:cNvSpPr txBox="1">
                  <a:spLocks noRot="1" noChangeAspect="1" noMove="1" noResize="1" noEditPoints="1" noAdjustHandles="1" noChangeArrowheads="1" noChangeShapeType="1" noTextEdit="1"/>
                </p:cNvSpPr>
                <p:nvPr/>
              </p:nvSpPr>
              <p:spPr>
                <a:xfrm>
                  <a:off x="1167704" y="1146378"/>
                  <a:ext cx="626133" cy="307777"/>
                </a:xfrm>
                <a:prstGeom prst="rect">
                  <a:avLst/>
                </a:prstGeom>
                <a:blipFill>
                  <a:blip r:embed="rId21"/>
                  <a:stretch>
                    <a:fillRect l="-9804" r="-8824"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32A14624-8402-D88B-981B-8D411DE5C5FD}"/>
                    </a:ext>
                  </a:extLst>
                </p:cNvPr>
                <p:cNvSpPr txBox="1"/>
                <p:nvPr/>
              </p:nvSpPr>
              <p:spPr>
                <a:xfrm>
                  <a:off x="4102290" y="121017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oMath>
                    </m:oMathPara>
                  </a14:m>
                  <a:endParaRPr lang="en-US" sz="2000" dirty="0">
                    <a:solidFill>
                      <a:schemeClr val="tx1">
                        <a:lumMod val="75000"/>
                        <a:lumOff val="25000"/>
                      </a:schemeClr>
                    </a:solidFill>
                  </a:endParaRPr>
                </a:p>
              </p:txBody>
            </p:sp>
          </mc:Choice>
          <mc:Fallback xmlns="">
            <p:sp>
              <p:nvSpPr>
                <p:cNvPr id="10" name="TextBox 9">
                  <a:extLst>
                    <a:ext uri="{FF2B5EF4-FFF2-40B4-BE49-F238E27FC236}">
                      <a16:creationId xmlns:a16="http://schemas.microsoft.com/office/drawing/2014/main" id="{9CBFF4D3-ED98-443C-94F0-0A80AA891C21}"/>
                    </a:ext>
                  </a:extLst>
                </p:cNvPr>
                <p:cNvSpPr txBox="1">
                  <a:spLocks noRot="1" noChangeAspect="1" noMove="1" noResize="1" noEditPoints="1" noAdjustHandles="1" noChangeArrowheads="1" noChangeShapeType="1" noTextEdit="1"/>
                </p:cNvSpPr>
                <p:nvPr/>
              </p:nvSpPr>
              <p:spPr>
                <a:xfrm>
                  <a:off x="4102290" y="1210174"/>
                  <a:ext cx="414151" cy="307777"/>
                </a:xfrm>
                <a:prstGeom prst="rect">
                  <a:avLst/>
                </a:prstGeom>
                <a:blipFill>
                  <a:blip r:embed="rId22"/>
                  <a:stretch>
                    <a:fillRect l="-8824" r="-5882"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C336FCA0-1E13-BA82-D887-E8C38264FE17}"/>
                    </a:ext>
                  </a:extLst>
                </p:cNvPr>
                <p:cNvSpPr txBox="1"/>
                <p:nvPr/>
              </p:nvSpPr>
              <p:spPr>
                <a:xfrm>
                  <a:off x="4105833" y="2213179"/>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oMath>
                    </m:oMathPara>
                  </a14:m>
                  <a:endParaRPr lang="en-US" sz="2000" dirty="0">
                    <a:solidFill>
                      <a:schemeClr val="tx1">
                        <a:lumMod val="75000"/>
                        <a:lumOff val="25000"/>
                      </a:schemeClr>
                    </a:solidFill>
                  </a:endParaRPr>
                </a:p>
              </p:txBody>
            </p:sp>
          </mc:Choice>
          <mc:Fallback xmlns="">
            <p:sp>
              <p:nvSpPr>
                <p:cNvPr id="11" name="TextBox 10">
                  <a:extLst>
                    <a:ext uri="{FF2B5EF4-FFF2-40B4-BE49-F238E27FC236}">
                      <a16:creationId xmlns:a16="http://schemas.microsoft.com/office/drawing/2014/main" id="{FB535882-F759-4128-BB8A-7765716FB174}"/>
                    </a:ext>
                  </a:extLst>
                </p:cNvPr>
                <p:cNvSpPr txBox="1">
                  <a:spLocks noRot="1" noChangeAspect="1" noMove="1" noResize="1" noEditPoints="1" noAdjustHandles="1" noChangeArrowheads="1" noChangeShapeType="1" noTextEdit="1"/>
                </p:cNvSpPr>
                <p:nvPr/>
              </p:nvSpPr>
              <p:spPr>
                <a:xfrm>
                  <a:off x="4105833" y="2213179"/>
                  <a:ext cx="420115" cy="307777"/>
                </a:xfrm>
                <a:prstGeom prst="rect">
                  <a:avLst/>
                </a:prstGeom>
                <a:blipFill>
                  <a:blip r:embed="rId23"/>
                  <a:stretch>
                    <a:fillRect l="-8824" r="-7353"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2930577A-D283-EABC-F228-263703A50A7B}"/>
                    </a:ext>
                  </a:extLst>
                </p:cNvPr>
                <p:cNvSpPr txBox="1"/>
                <p:nvPr/>
              </p:nvSpPr>
              <p:spPr>
                <a:xfrm>
                  <a:off x="4066471" y="327926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12" name="TextBox 11">
                  <a:extLst>
                    <a:ext uri="{FF2B5EF4-FFF2-40B4-BE49-F238E27FC236}">
                      <a16:creationId xmlns:a16="http://schemas.microsoft.com/office/drawing/2014/main" id="{A6E1DA4E-B55D-4DA5-93C7-1AA0991795AB}"/>
                    </a:ext>
                  </a:extLst>
                </p:cNvPr>
                <p:cNvSpPr txBox="1">
                  <a:spLocks noRot="1" noChangeAspect="1" noMove="1" noResize="1" noEditPoints="1" noAdjustHandles="1" noChangeArrowheads="1" noChangeShapeType="1" noTextEdit="1"/>
                </p:cNvSpPr>
                <p:nvPr/>
              </p:nvSpPr>
              <p:spPr>
                <a:xfrm>
                  <a:off x="4066471" y="3279263"/>
                  <a:ext cx="420115" cy="307777"/>
                </a:xfrm>
                <a:prstGeom prst="rect">
                  <a:avLst/>
                </a:prstGeom>
                <a:blipFill>
                  <a:blip r:embed="rId24"/>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96D4B552-A352-44C7-D6BC-3BDE5C05EDC7}"/>
                    </a:ext>
                  </a:extLst>
                </p:cNvPr>
                <p:cNvSpPr txBox="1"/>
                <p:nvPr/>
              </p:nvSpPr>
              <p:spPr>
                <a:xfrm>
                  <a:off x="1412892" y="329053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oMath>
                    </m:oMathPara>
                  </a14:m>
                  <a:endParaRPr lang="en-US" sz="2000" dirty="0">
                    <a:solidFill>
                      <a:schemeClr val="tx1">
                        <a:lumMod val="75000"/>
                        <a:lumOff val="25000"/>
                      </a:schemeClr>
                    </a:solidFill>
                  </a:endParaRPr>
                </a:p>
              </p:txBody>
            </p:sp>
          </mc:Choice>
          <mc:Fallback xmlns="">
            <p:sp>
              <p:nvSpPr>
                <p:cNvPr id="13" name="TextBox 12">
                  <a:extLst>
                    <a:ext uri="{FF2B5EF4-FFF2-40B4-BE49-F238E27FC236}">
                      <a16:creationId xmlns:a16="http://schemas.microsoft.com/office/drawing/2014/main" id="{E234A9FD-20A5-41CD-9C1D-651A08228DC2}"/>
                    </a:ext>
                  </a:extLst>
                </p:cNvPr>
                <p:cNvSpPr txBox="1">
                  <a:spLocks noRot="1" noChangeAspect="1" noMove="1" noResize="1" noEditPoints="1" noAdjustHandles="1" noChangeArrowheads="1" noChangeShapeType="1" noTextEdit="1"/>
                </p:cNvSpPr>
                <p:nvPr/>
              </p:nvSpPr>
              <p:spPr>
                <a:xfrm>
                  <a:off x="1412892" y="3290533"/>
                  <a:ext cx="420115" cy="307777"/>
                </a:xfrm>
                <a:prstGeom prst="rect">
                  <a:avLst/>
                </a:prstGeom>
                <a:blipFill>
                  <a:blip r:embed="rId25"/>
                  <a:stretch>
                    <a:fillRect l="-8696" r="-579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EBB45007-29D9-17E3-C751-C911CB942FD5}"/>
                    </a:ext>
                  </a:extLst>
                </p:cNvPr>
                <p:cNvSpPr txBox="1"/>
                <p:nvPr/>
              </p:nvSpPr>
              <p:spPr>
                <a:xfrm>
                  <a:off x="2682500" y="329680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14" name="TextBox 13">
                  <a:extLst>
                    <a:ext uri="{FF2B5EF4-FFF2-40B4-BE49-F238E27FC236}">
                      <a16:creationId xmlns:a16="http://schemas.microsoft.com/office/drawing/2014/main" id="{9A8C1A8E-E65B-4AEA-8555-CD5E44BBBC62}"/>
                    </a:ext>
                  </a:extLst>
                </p:cNvPr>
                <p:cNvSpPr txBox="1">
                  <a:spLocks noRot="1" noChangeAspect="1" noMove="1" noResize="1" noEditPoints="1" noAdjustHandles="1" noChangeArrowheads="1" noChangeShapeType="1" noTextEdit="1"/>
                </p:cNvSpPr>
                <p:nvPr/>
              </p:nvSpPr>
              <p:spPr>
                <a:xfrm>
                  <a:off x="2682500" y="3296802"/>
                  <a:ext cx="420115" cy="307777"/>
                </a:xfrm>
                <a:prstGeom prst="rect">
                  <a:avLst/>
                </a:prstGeom>
                <a:blipFill>
                  <a:blip r:embed="rId26"/>
                  <a:stretch>
                    <a:fillRect l="-7246" r="-7246" b="-16000"/>
                  </a:stretch>
                </a:blipFill>
              </p:spPr>
              <p:txBody>
                <a:bodyPr/>
                <a:lstStyle/>
                <a:p>
                  <a:r>
                    <a:rPr lang="en-US">
                      <a:noFill/>
                    </a:rPr>
                    <a:t> </a:t>
                  </a:r>
                </a:p>
              </p:txBody>
            </p:sp>
          </mc:Fallback>
        </mc:AlternateContent>
        <p:sp>
          <p:nvSpPr>
            <p:cNvPr id="98" name="Freeform: Shape 97">
              <a:extLst>
                <a:ext uri="{FF2B5EF4-FFF2-40B4-BE49-F238E27FC236}">
                  <a16:creationId xmlns:a16="http://schemas.microsoft.com/office/drawing/2014/main" id="{923CE274-DE5D-45E9-5977-D485E13202ED}"/>
                </a:ext>
              </a:extLst>
            </p:cNvPr>
            <p:cNvSpPr/>
            <p:nvPr/>
          </p:nvSpPr>
          <p:spPr>
            <a:xfrm>
              <a:off x="2984098" y="245595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89BBAD91-0E70-AAEE-7847-A8C404CC16F5}"/>
                    </a:ext>
                  </a:extLst>
                </p:cNvPr>
                <p:cNvSpPr txBox="1"/>
                <p:nvPr/>
              </p:nvSpPr>
              <p:spPr>
                <a:xfrm>
                  <a:off x="1919349" y="3685659"/>
                  <a:ext cx="1698734"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𝒢𝒞</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𝚪</m:t>
                            </m:r>
                          </m:e>
                          <m:sub>
                            <m:r>
                              <m:rPr>
                                <m:sty m:val="p"/>
                              </m:rPr>
                              <a:rPr lang="en-US" sz="2000" b="0" i="0" smtClean="0">
                                <a:latin typeface="Cambria Math" panose="02040503050406030204" pitchFamily="18" charset="0"/>
                              </a:rPr>
                              <m:t>std</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𝚪</m:t>
                            </m:r>
                          </m:e>
                          <m:sub>
                            <m:r>
                              <m:rPr>
                                <m:sty m:val="p"/>
                              </m:rPr>
                              <a:rPr lang="en-US" sz="2000" b="0" i="0" smtClean="0">
                                <a:latin typeface="Cambria Math" panose="02040503050406030204" pitchFamily="18" charset="0"/>
                              </a:rPr>
                              <m:t>std</m:t>
                            </m:r>
                          </m:sub>
                        </m:sSub>
                        <m:r>
                          <a:rPr lang="en-US" sz="2000" b="0" i="1" smtClean="0">
                            <a:latin typeface="Cambria Math" panose="02040503050406030204" pitchFamily="18" charset="0"/>
                          </a:rPr>
                          <m:t>)</m:t>
                        </m:r>
                      </m:oMath>
                    </m:oMathPara>
                  </a14:m>
                  <a:endParaRPr lang="en-US" sz="2000" dirty="0"/>
                </a:p>
              </p:txBody>
            </p:sp>
          </mc:Choice>
          <mc:Fallback xmlns="">
            <p:sp>
              <p:nvSpPr>
                <p:cNvPr id="99" name="TextBox 98">
                  <a:extLst>
                    <a:ext uri="{FF2B5EF4-FFF2-40B4-BE49-F238E27FC236}">
                      <a16:creationId xmlns:a16="http://schemas.microsoft.com/office/drawing/2014/main" id="{89BBAD91-0E70-AAEE-7847-A8C404CC16F5}"/>
                    </a:ext>
                  </a:extLst>
                </p:cNvPr>
                <p:cNvSpPr txBox="1">
                  <a:spLocks noRot="1" noChangeAspect="1" noMove="1" noResize="1" noEditPoints="1" noAdjustHandles="1" noChangeArrowheads="1" noChangeShapeType="1" noTextEdit="1"/>
                </p:cNvSpPr>
                <p:nvPr/>
              </p:nvSpPr>
              <p:spPr>
                <a:xfrm>
                  <a:off x="1919349" y="3685659"/>
                  <a:ext cx="1698734" cy="400110"/>
                </a:xfrm>
                <a:prstGeom prst="rect">
                  <a:avLst/>
                </a:prstGeom>
                <a:blipFill>
                  <a:blip r:embed="rId27"/>
                  <a:stretch>
                    <a:fillRect b="-15385"/>
                  </a:stretch>
                </a:blipFill>
              </p:spPr>
              <p:txBody>
                <a:bodyPr/>
                <a:lstStyle/>
                <a:p>
                  <a:r>
                    <a:rPr lang="en-US">
                      <a:noFill/>
                    </a:rPr>
                    <a:t> </a:t>
                  </a:r>
                </a:p>
              </p:txBody>
            </p:sp>
          </mc:Fallback>
        </mc:AlternateContent>
      </p:grpSp>
      <p:grpSp>
        <p:nvGrpSpPr>
          <p:cNvPr id="121" name="Group 120">
            <a:extLst>
              <a:ext uri="{FF2B5EF4-FFF2-40B4-BE49-F238E27FC236}">
                <a16:creationId xmlns:a16="http://schemas.microsoft.com/office/drawing/2014/main" id="{2EC7647A-D23A-EFA9-2D23-58284147B68A}"/>
              </a:ext>
            </a:extLst>
          </p:cNvPr>
          <p:cNvGrpSpPr/>
          <p:nvPr/>
        </p:nvGrpSpPr>
        <p:grpSpPr>
          <a:xfrm>
            <a:off x="5613411" y="1656759"/>
            <a:ext cx="4420411" cy="5201241"/>
            <a:chOff x="5745032" y="1167969"/>
            <a:chExt cx="4420411" cy="5201241"/>
          </a:xfrm>
        </p:grpSpPr>
        <p:sp>
          <p:nvSpPr>
            <p:cNvPr id="122" name="Arc 121">
              <a:extLst>
                <a:ext uri="{FF2B5EF4-FFF2-40B4-BE49-F238E27FC236}">
                  <a16:creationId xmlns:a16="http://schemas.microsoft.com/office/drawing/2014/main" id="{848ECB46-A20C-524F-16B6-98C6FFAF2AF3}"/>
                </a:ext>
              </a:extLst>
            </p:cNvPr>
            <p:cNvSpPr/>
            <p:nvPr/>
          </p:nvSpPr>
          <p:spPr>
            <a:xfrm rot="18900000">
              <a:off x="5745032" y="2217646"/>
              <a:ext cx="4420411" cy="4151564"/>
            </a:xfrm>
            <a:prstGeom prst="arc">
              <a:avLst>
                <a:gd name="adj1" fmla="val 17585253"/>
                <a:gd name="adj2" fmla="val 20720319"/>
              </a:avLst>
            </a:prstGeom>
            <a:ln w="12700">
              <a:solidFill>
                <a:schemeClr val="bg2">
                  <a:lumMod val="50000"/>
                </a:schemeClr>
              </a:solidFill>
              <a:prstDash val="solid"/>
              <a:headEnd type="none"/>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8A0956C3-6A2F-5525-1F9D-F662440460B2}"/>
                </a:ext>
              </a:extLst>
            </p:cNvPr>
            <p:cNvGrpSpPr/>
            <p:nvPr/>
          </p:nvGrpSpPr>
          <p:grpSpPr>
            <a:xfrm>
              <a:off x="6156347" y="1167969"/>
              <a:ext cx="3883051" cy="2926209"/>
              <a:chOff x="6156347" y="1167969"/>
              <a:chExt cx="3883051" cy="2926209"/>
            </a:xfrm>
          </p:grpSpPr>
          <p:grpSp>
            <p:nvGrpSpPr>
              <p:cNvPr id="124" name="Group 123">
                <a:extLst>
                  <a:ext uri="{FF2B5EF4-FFF2-40B4-BE49-F238E27FC236}">
                    <a16:creationId xmlns:a16="http://schemas.microsoft.com/office/drawing/2014/main" id="{4870057A-36F4-5247-952F-7C9BD2342E84}"/>
                  </a:ext>
                </a:extLst>
              </p:cNvPr>
              <p:cNvGrpSpPr/>
              <p:nvPr/>
            </p:nvGrpSpPr>
            <p:grpSpPr>
              <a:xfrm>
                <a:off x="6459841" y="1167969"/>
                <a:ext cx="3579557" cy="2458201"/>
                <a:chOff x="6897944" y="1552174"/>
                <a:chExt cx="3579557" cy="2458201"/>
              </a:xfrm>
            </p:grpSpPr>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CFF19F62-469C-9291-C85B-D417A780F2E8}"/>
                        </a:ext>
                      </a:extLst>
                    </p:cNvPr>
                    <p:cNvSpPr txBox="1"/>
                    <p:nvPr/>
                  </p:nvSpPr>
                  <p:spPr>
                    <a:xfrm>
                      <a:off x="6897944" y="1552174"/>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tx1">
                                        <a:lumMod val="75000"/>
                                        <a:lumOff val="25000"/>
                                      </a:schemeClr>
                                    </a:solidFill>
                                    <a:latin typeface="Cambria Math" panose="02040503050406030204" pitchFamily="18" charset="0"/>
                                  </a:rPr>
                                </m:ctrlPr>
                              </m:funcPr>
                              <m:fName>
                                <m:r>
                                  <m:rPr>
                                    <m:sty m:val="p"/>
                                  </m:rPr>
                                  <a:rPr lang="en-US" sz="2000" b="0" i="0" smtClean="0">
                                    <a:solidFill>
                                      <a:schemeClr val="tx1">
                                        <a:lumMod val="75000"/>
                                        <a:lumOff val="25000"/>
                                      </a:schemeClr>
                                    </a:solidFill>
                                    <a:latin typeface="Cambria Math" panose="02040503050406030204" pitchFamily="18" charset="0"/>
                                  </a:rPr>
                                  <m:t>det</m:t>
                                </m:r>
                              </m:fName>
                              <m:e>
                                <m:r>
                                  <a:rPr lang="en-US" sz="2000" b="0" i="1" smtClean="0">
                                    <a:solidFill>
                                      <a:schemeClr val="tx1">
                                        <a:lumMod val="75000"/>
                                        <a:lumOff val="25000"/>
                                      </a:schemeClr>
                                    </a:solidFill>
                                    <a:latin typeface="Cambria Math" panose="02040503050406030204" pitchFamily="18" charset="0"/>
                                  </a:rPr>
                                  <m:t>𝑋</m:t>
                                </m:r>
                              </m:e>
                            </m:func>
                          </m:oMath>
                        </m:oMathPara>
                      </a14:m>
                      <a:endParaRPr lang="en-US" sz="2000" dirty="0">
                        <a:solidFill>
                          <a:schemeClr val="tx1">
                            <a:lumMod val="75000"/>
                            <a:lumOff val="25000"/>
                          </a:schemeClr>
                        </a:solidFill>
                      </a:endParaRPr>
                    </a:p>
                  </p:txBody>
                </p:sp>
              </mc:Choice>
              <mc:Fallback xmlns="">
                <p:sp>
                  <p:nvSpPr>
                    <p:cNvPr id="40" name="TextBox 39">
                      <a:extLst>
                        <a:ext uri="{FF2B5EF4-FFF2-40B4-BE49-F238E27FC236}">
                          <a16:creationId xmlns:a16="http://schemas.microsoft.com/office/drawing/2014/main" id="{5488B8C6-1FE6-435D-B04B-4AB3036A76C7}"/>
                        </a:ext>
                      </a:extLst>
                    </p:cNvPr>
                    <p:cNvSpPr txBox="1">
                      <a:spLocks noRot="1" noChangeAspect="1" noMove="1" noResize="1" noEditPoints="1" noAdjustHandles="1" noChangeArrowheads="1" noChangeShapeType="1" noTextEdit="1"/>
                    </p:cNvSpPr>
                    <p:nvPr/>
                  </p:nvSpPr>
                  <p:spPr>
                    <a:xfrm>
                      <a:off x="6897944" y="1552174"/>
                      <a:ext cx="626133" cy="307777"/>
                    </a:xfrm>
                    <a:prstGeom prst="rect">
                      <a:avLst/>
                    </a:prstGeom>
                    <a:blipFill>
                      <a:blip r:embed="rId28"/>
                      <a:stretch>
                        <a:fillRect l="-9804" r="-8824"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099D205E-898D-8527-6D00-B95A630FAECE}"/>
                        </a:ext>
                      </a:extLst>
                    </p:cNvPr>
                    <p:cNvSpPr txBox="1"/>
                    <p:nvPr/>
                  </p:nvSpPr>
                  <p:spPr>
                    <a:xfrm>
                      <a:off x="9832530" y="1615970"/>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oMath>
                        </m:oMathPara>
                      </a14:m>
                      <a:endParaRPr lang="en-US" sz="2000" dirty="0">
                        <a:solidFill>
                          <a:schemeClr val="tx1">
                            <a:lumMod val="75000"/>
                            <a:lumOff val="25000"/>
                          </a:schemeClr>
                        </a:solidFill>
                      </a:endParaRPr>
                    </a:p>
                  </p:txBody>
                </p:sp>
              </mc:Choice>
              <mc:Fallback xmlns="">
                <p:sp>
                  <p:nvSpPr>
                    <p:cNvPr id="43" name="TextBox 42">
                      <a:extLst>
                        <a:ext uri="{FF2B5EF4-FFF2-40B4-BE49-F238E27FC236}">
                          <a16:creationId xmlns:a16="http://schemas.microsoft.com/office/drawing/2014/main" id="{DF4C1D0A-71AF-4F3E-B67D-D95B5AAB66EF}"/>
                        </a:ext>
                      </a:extLst>
                    </p:cNvPr>
                    <p:cNvSpPr txBox="1">
                      <a:spLocks noRot="1" noChangeAspect="1" noMove="1" noResize="1" noEditPoints="1" noAdjustHandles="1" noChangeArrowheads="1" noChangeShapeType="1" noTextEdit="1"/>
                    </p:cNvSpPr>
                    <p:nvPr/>
                  </p:nvSpPr>
                  <p:spPr>
                    <a:xfrm>
                      <a:off x="9832530" y="1615970"/>
                      <a:ext cx="414151" cy="307777"/>
                    </a:xfrm>
                    <a:prstGeom prst="rect">
                      <a:avLst/>
                    </a:prstGeom>
                    <a:blipFill>
                      <a:blip r:embed="rId29"/>
                      <a:stretch>
                        <a:fillRect l="-7353" r="-7353" b="-15686"/>
                      </a:stretch>
                    </a:blipFill>
                  </p:spPr>
                  <p:txBody>
                    <a:bodyPr/>
                    <a:lstStyle/>
                    <a:p>
                      <a:r>
                        <a:rPr lang="en-US">
                          <a:noFill/>
                        </a:rPr>
                        <a:t> </a:t>
                      </a:r>
                    </a:p>
                  </p:txBody>
                </p:sp>
              </mc:Fallback>
            </mc:AlternateContent>
            <p:sp>
              <p:nvSpPr>
                <p:cNvPr id="133" name="Freeform: Shape 132">
                  <a:extLst>
                    <a:ext uri="{FF2B5EF4-FFF2-40B4-BE49-F238E27FC236}">
                      <a16:creationId xmlns:a16="http://schemas.microsoft.com/office/drawing/2014/main" id="{2D269E05-2864-1B98-4CBE-6A2E4535AF36}"/>
                    </a:ext>
                  </a:extLst>
                </p:cNvPr>
                <p:cNvSpPr/>
                <p:nvPr/>
              </p:nvSpPr>
              <p:spPr>
                <a:xfrm>
                  <a:off x="8714339" y="2861752"/>
                  <a:ext cx="1763162" cy="860039"/>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026DC195-DC12-87AF-2E66-01854F277F2B}"/>
                    </a:ext>
                  </a:extLst>
                </p:cNvPr>
                <p:cNvGrpSpPr/>
                <p:nvPr/>
              </p:nvGrpSpPr>
              <p:grpSpPr>
                <a:xfrm>
                  <a:off x="7321351" y="1887333"/>
                  <a:ext cx="2895475" cy="2123042"/>
                  <a:chOff x="7321351" y="1887333"/>
                  <a:chExt cx="2895475" cy="2123042"/>
                </a:xfrm>
              </p:grpSpPr>
              <p:sp>
                <p:nvSpPr>
                  <p:cNvPr id="135" name="Oval 134">
                    <a:extLst>
                      <a:ext uri="{FF2B5EF4-FFF2-40B4-BE49-F238E27FC236}">
                        <a16:creationId xmlns:a16="http://schemas.microsoft.com/office/drawing/2014/main" id="{0FD2F0E1-4E87-9432-50CE-B626F5F46327}"/>
                      </a:ext>
                    </a:extLst>
                  </p:cNvPr>
                  <p:cNvSpPr/>
                  <p:nvPr/>
                </p:nvSpPr>
                <p:spPr>
                  <a:xfrm>
                    <a:off x="8419107" y="2668383"/>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36" name="Oval 135">
                    <a:extLst>
                      <a:ext uri="{FF2B5EF4-FFF2-40B4-BE49-F238E27FC236}">
                        <a16:creationId xmlns:a16="http://schemas.microsoft.com/office/drawing/2014/main" id="{D34678C7-2835-74C2-2790-D190942346A0}"/>
                      </a:ext>
                    </a:extLst>
                  </p:cNvPr>
                  <p:cNvSpPr/>
                  <p:nvPr/>
                </p:nvSpPr>
                <p:spPr>
                  <a:xfrm>
                    <a:off x="9518027" y="2671033"/>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a:extLst>
                      <a:ext uri="{FF2B5EF4-FFF2-40B4-BE49-F238E27FC236}">
                        <a16:creationId xmlns:a16="http://schemas.microsoft.com/office/drawing/2014/main" id="{06996828-FE52-EE60-1686-2438E930A719}"/>
                      </a:ext>
                    </a:extLst>
                  </p:cNvPr>
                  <p:cNvCxnSpPr>
                    <a:cxnSpLocks/>
                    <a:stCxn id="136" idx="2"/>
                    <a:endCxn id="135" idx="6"/>
                  </p:cNvCxnSpPr>
                  <p:nvPr/>
                </p:nvCxnSpPr>
                <p:spPr>
                  <a:xfrm flipH="1" flipV="1">
                    <a:off x="8712832" y="280660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8" name="Oval 137">
                    <a:extLst>
                      <a:ext uri="{FF2B5EF4-FFF2-40B4-BE49-F238E27FC236}">
                        <a16:creationId xmlns:a16="http://schemas.microsoft.com/office/drawing/2014/main" id="{96C24C57-8FA6-0F3B-82AC-6018CF132F16}"/>
                      </a:ext>
                    </a:extLst>
                  </p:cNvPr>
                  <p:cNvSpPr/>
                  <p:nvPr/>
                </p:nvSpPr>
                <p:spPr>
                  <a:xfrm>
                    <a:off x="8422651" y="3469369"/>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103A3D53-D2F4-E4AD-0B98-282284761644}"/>
                      </a:ext>
                    </a:extLst>
                  </p:cNvPr>
                  <p:cNvSpPr/>
                  <p:nvPr/>
                </p:nvSpPr>
                <p:spPr>
                  <a:xfrm>
                    <a:off x="9521571" y="3472019"/>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2FD46374-F055-01D5-154C-3F5E913BE3CE}"/>
                      </a:ext>
                    </a:extLst>
                  </p:cNvPr>
                  <p:cNvCxnSpPr>
                    <a:cxnSpLocks/>
                    <a:stCxn id="139" idx="2"/>
                    <a:endCxn id="138" idx="6"/>
                  </p:cNvCxnSpPr>
                  <p:nvPr/>
                </p:nvCxnSpPr>
                <p:spPr>
                  <a:xfrm flipH="1" flipV="1">
                    <a:off x="8716376" y="3607593"/>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3AF6261C-E4EB-97A3-F024-908A967B5B4C}"/>
                      </a:ext>
                    </a:extLst>
                  </p:cNvPr>
                  <p:cNvCxnSpPr>
                    <a:stCxn id="139" idx="0"/>
                    <a:endCxn id="136" idx="4"/>
                  </p:cNvCxnSpPr>
                  <p:nvPr/>
                </p:nvCxnSpPr>
                <p:spPr>
                  <a:xfrm flipH="1" flipV="1">
                    <a:off x="9664890" y="2947480"/>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6CD85A14-9F75-B17C-490D-FCA7F2763A4B}"/>
                      </a:ext>
                    </a:extLst>
                  </p:cNvPr>
                  <p:cNvCxnSpPr/>
                  <p:nvPr/>
                </p:nvCxnSpPr>
                <p:spPr>
                  <a:xfrm flipH="1" flipV="1">
                    <a:off x="8566626" y="2946496"/>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9DC4A81A-4C49-B2BE-D664-C35E36D4C775}"/>
                      </a:ext>
                    </a:extLst>
                  </p:cNvPr>
                  <p:cNvCxnSpPr/>
                  <p:nvPr/>
                </p:nvCxnSpPr>
                <p:spPr>
                  <a:xfrm flipH="1" flipV="1">
                    <a:off x="8565642" y="2154999"/>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215F767C-3841-DA32-8077-213FC829D656}"/>
                      </a:ext>
                    </a:extLst>
                  </p:cNvPr>
                  <p:cNvCxnSpPr/>
                  <p:nvPr/>
                </p:nvCxnSpPr>
                <p:spPr>
                  <a:xfrm flipH="1" flipV="1">
                    <a:off x="9662922" y="2166797"/>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C4168730-B3F6-C617-9A71-14254CEC5052}"/>
                      </a:ext>
                    </a:extLst>
                  </p:cNvPr>
                  <p:cNvCxnSpPr>
                    <a:cxnSpLocks/>
                  </p:cNvCxnSpPr>
                  <p:nvPr/>
                </p:nvCxnSpPr>
                <p:spPr>
                  <a:xfrm flipH="1" flipV="1">
                    <a:off x="7612213" y="360071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6" name="Rectangle 145">
                    <a:extLst>
                      <a:ext uri="{FF2B5EF4-FFF2-40B4-BE49-F238E27FC236}">
                        <a16:creationId xmlns:a16="http://schemas.microsoft.com/office/drawing/2014/main" id="{8E5AB31F-ABD5-A54F-E008-4BE273048BC5}"/>
                      </a:ext>
                    </a:extLst>
                  </p:cNvPr>
                  <p:cNvSpPr/>
                  <p:nvPr/>
                </p:nvSpPr>
                <p:spPr>
                  <a:xfrm>
                    <a:off x="7358815" y="3474019"/>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94376082-CEFD-CA9E-7135-AA8E4AD23168}"/>
                      </a:ext>
                    </a:extLst>
                  </p:cNvPr>
                  <p:cNvSpPr/>
                  <p:nvPr/>
                </p:nvSpPr>
                <p:spPr>
                  <a:xfrm>
                    <a:off x="8444409" y="1904791"/>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BB4510B-F8E8-FF8E-D5A8-9B9D73998A7B}"/>
                      </a:ext>
                    </a:extLst>
                  </p:cNvPr>
                  <p:cNvSpPr/>
                  <p:nvPr/>
                </p:nvSpPr>
                <p:spPr>
                  <a:xfrm>
                    <a:off x="7364602" y="1927939"/>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Arrow Connector 148">
                    <a:extLst>
                      <a:ext uri="{FF2B5EF4-FFF2-40B4-BE49-F238E27FC236}">
                        <a16:creationId xmlns:a16="http://schemas.microsoft.com/office/drawing/2014/main" id="{FC31E597-2683-9668-8269-4488C842D94A}"/>
                      </a:ext>
                    </a:extLst>
                  </p:cNvPr>
                  <p:cNvCxnSpPr>
                    <a:cxnSpLocks/>
                  </p:cNvCxnSpPr>
                  <p:nvPr/>
                </p:nvCxnSpPr>
                <p:spPr>
                  <a:xfrm flipH="1" flipV="1">
                    <a:off x="7641214" y="2171617"/>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D50FBC66-2B7A-AEF6-1486-D6158C343E8F}"/>
                      </a:ext>
                    </a:extLst>
                  </p:cNvPr>
                  <p:cNvCxnSpPr>
                    <a:cxnSpLocks/>
                  </p:cNvCxnSpPr>
                  <p:nvPr/>
                </p:nvCxnSpPr>
                <p:spPr>
                  <a:xfrm flipH="1" flipV="1">
                    <a:off x="8675604" y="2898558"/>
                    <a:ext cx="905404" cy="61668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0A0D74E3-8DE3-CEF9-F3BB-6DAFE51BD0FD}"/>
                      </a:ext>
                    </a:extLst>
                  </p:cNvPr>
                  <p:cNvCxnSpPr>
                    <a:cxnSpLocks/>
                  </p:cNvCxnSpPr>
                  <p:nvPr/>
                </p:nvCxnSpPr>
                <p:spPr>
                  <a:xfrm flipH="1" flipV="1">
                    <a:off x="8694509" y="2154256"/>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A32167BD-4202-C995-1F73-753BB6AF82CB}"/>
                          </a:ext>
                        </a:extLst>
                      </p:cNvPr>
                      <p:cNvSpPr txBox="1"/>
                      <p:nvPr/>
                    </p:nvSpPr>
                    <p:spPr>
                      <a:xfrm>
                        <a:off x="9796711" y="3685059"/>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45" name="TextBox 44">
                        <a:extLst>
                          <a:ext uri="{FF2B5EF4-FFF2-40B4-BE49-F238E27FC236}">
                            <a16:creationId xmlns:a16="http://schemas.microsoft.com/office/drawing/2014/main" id="{BF2D3FC6-8501-4BCD-B149-A94BF2471985}"/>
                          </a:ext>
                        </a:extLst>
                      </p:cNvPr>
                      <p:cNvSpPr txBox="1">
                        <a:spLocks noRot="1" noChangeAspect="1" noMove="1" noResize="1" noEditPoints="1" noAdjustHandles="1" noChangeArrowheads="1" noChangeShapeType="1" noTextEdit="1"/>
                      </p:cNvSpPr>
                      <p:nvPr/>
                    </p:nvSpPr>
                    <p:spPr>
                      <a:xfrm>
                        <a:off x="9796711" y="3685059"/>
                        <a:ext cx="420115" cy="307777"/>
                      </a:xfrm>
                      <a:prstGeom prst="rect">
                        <a:avLst/>
                      </a:prstGeom>
                      <a:blipFill>
                        <a:blip r:embed="rId11"/>
                        <a:stretch>
                          <a:fillRect l="-7246" r="-7246"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3D390A46-AA69-62CD-806B-C641E25B8854}"/>
                          </a:ext>
                        </a:extLst>
                      </p:cNvPr>
                      <p:cNvSpPr txBox="1"/>
                      <p:nvPr/>
                    </p:nvSpPr>
                    <p:spPr>
                      <a:xfrm>
                        <a:off x="8412740" y="3702598"/>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47" name="TextBox 46">
                        <a:extLst>
                          <a:ext uri="{FF2B5EF4-FFF2-40B4-BE49-F238E27FC236}">
                            <a16:creationId xmlns:a16="http://schemas.microsoft.com/office/drawing/2014/main" id="{C0087D99-35B7-4077-B328-5B8B4E31164A}"/>
                          </a:ext>
                        </a:extLst>
                      </p:cNvPr>
                      <p:cNvSpPr txBox="1">
                        <a:spLocks noRot="1" noChangeAspect="1" noMove="1" noResize="1" noEditPoints="1" noAdjustHandles="1" noChangeArrowheads="1" noChangeShapeType="1" noTextEdit="1"/>
                      </p:cNvSpPr>
                      <p:nvPr/>
                    </p:nvSpPr>
                    <p:spPr>
                      <a:xfrm>
                        <a:off x="8412740" y="3702598"/>
                        <a:ext cx="420115" cy="307777"/>
                      </a:xfrm>
                      <a:prstGeom prst="rect">
                        <a:avLst/>
                      </a:prstGeom>
                      <a:blipFill>
                        <a:blip r:embed="rId12"/>
                        <a:stretch>
                          <a:fillRect l="-7246" r="-7246" b="-15686"/>
                        </a:stretch>
                      </a:blipFill>
                    </p:spPr>
                    <p:txBody>
                      <a:bodyPr/>
                      <a:lstStyle/>
                      <a:p>
                        <a:r>
                          <a:rPr lang="en-US">
                            <a:noFill/>
                          </a:rPr>
                          <a:t> </a:t>
                        </a:r>
                      </a:p>
                    </p:txBody>
                  </p:sp>
                </mc:Fallback>
              </mc:AlternateContent>
              <p:sp>
                <p:nvSpPr>
                  <p:cNvPr id="154" name="Oval 153">
                    <a:extLst>
                      <a:ext uri="{FF2B5EF4-FFF2-40B4-BE49-F238E27FC236}">
                        <a16:creationId xmlns:a16="http://schemas.microsoft.com/office/drawing/2014/main" id="{7F96AD92-201F-F8FD-4EA0-F2F29873DC1D}"/>
                      </a:ext>
                    </a:extLst>
                  </p:cNvPr>
                  <p:cNvSpPr/>
                  <p:nvPr/>
                </p:nvSpPr>
                <p:spPr>
                  <a:xfrm>
                    <a:off x="9514482" y="1887333"/>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5" name="Oval 154">
                    <a:extLst>
                      <a:ext uri="{FF2B5EF4-FFF2-40B4-BE49-F238E27FC236}">
                        <a16:creationId xmlns:a16="http://schemas.microsoft.com/office/drawing/2014/main" id="{7EF9488C-9BAD-BA8C-D8D5-4A6670999A93}"/>
                      </a:ext>
                    </a:extLst>
                  </p:cNvPr>
                  <p:cNvSpPr/>
                  <p:nvPr/>
                </p:nvSpPr>
                <p:spPr>
                  <a:xfrm>
                    <a:off x="7321351" y="2662827"/>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56" name="Straight Arrow Connector 155">
                    <a:extLst>
                      <a:ext uri="{FF2B5EF4-FFF2-40B4-BE49-F238E27FC236}">
                        <a16:creationId xmlns:a16="http://schemas.microsoft.com/office/drawing/2014/main" id="{310AC61D-C17D-36BA-1E86-3E8073A09444}"/>
                      </a:ext>
                    </a:extLst>
                  </p:cNvPr>
                  <p:cNvCxnSpPr>
                    <a:cxnSpLocks/>
                    <a:endCxn id="155" idx="6"/>
                  </p:cNvCxnSpPr>
                  <p:nvPr/>
                </p:nvCxnSpPr>
                <p:spPr>
                  <a:xfrm flipH="1" flipV="1">
                    <a:off x="7615076" y="2801051"/>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D2AAB9AC-5067-093E-5C30-D191F94E6F6C}"/>
                      </a:ext>
                    </a:extLst>
                  </p:cNvPr>
                  <p:cNvCxnSpPr>
                    <a:cxnSpLocks/>
                  </p:cNvCxnSpPr>
                  <p:nvPr/>
                </p:nvCxnSpPr>
                <p:spPr>
                  <a:xfrm flipH="1" flipV="1">
                    <a:off x="7574755" y="2908218"/>
                    <a:ext cx="897013" cy="60895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25" name="Straight Arrow Connector 124">
                <a:extLst>
                  <a:ext uri="{FF2B5EF4-FFF2-40B4-BE49-F238E27FC236}">
                    <a16:creationId xmlns:a16="http://schemas.microsoft.com/office/drawing/2014/main" id="{751C50F9-3F08-7B8B-88BF-377295D90F1A}"/>
                  </a:ext>
                </a:extLst>
              </p:cNvPr>
              <p:cNvCxnSpPr>
                <a:cxnSpLocks/>
              </p:cNvCxnSpPr>
              <p:nvPr/>
            </p:nvCxnSpPr>
            <p:spPr>
              <a:xfrm flipV="1">
                <a:off x="7046225" y="1793482"/>
                <a:ext cx="0" cy="469105"/>
              </a:xfrm>
              <a:prstGeom prst="straightConnector1">
                <a:avLst/>
              </a:prstGeom>
              <a:ln w="127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5CDEC069-08D8-9EA5-3DA2-EE6699A6B7F2}"/>
                  </a:ext>
                </a:extLst>
              </p:cNvPr>
              <p:cNvCxnSpPr>
                <a:cxnSpLocks/>
              </p:cNvCxnSpPr>
              <p:nvPr/>
            </p:nvCxnSpPr>
            <p:spPr>
              <a:xfrm flipH="1" flipV="1">
                <a:off x="8274729" y="1641822"/>
                <a:ext cx="805195" cy="2650"/>
              </a:xfrm>
              <a:prstGeom prst="straightConnector1">
                <a:avLst/>
              </a:prstGeom>
              <a:ln w="127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38C884FF-286B-F066-BDF5-A0B9A09CB33E}"/>
                  </a:ext>
                </a:extLst>
              </p:cNvPr>
              <p:cNvCxnSpPr>
                <a:cxnSpLocks/>
              </p:cNvCxnSpPr>
              <p:nvPr/>
            </p:nvCxnSpPr>
            <p:spPr>
              <a:xfrm>
                <a:off x="7171905" y="2487543"/>
                <a:ext cx="1913615" cy="694522"/>
              </a:xfrm>
              <a:prstGeom prst="straightConnector1">
                <a:avLst/>
              </a:prstGeom>
              <a:ln w="127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28" name="Freeform: Shape 127">
                <a:extLst>
                  <a:ext uri="{FF2B5EF4-FFF2-40B4-BE49-F238E27FC236}">
                    <a16:creationId xmlns:a16="http://schemas.microsoft.com/office/drawing/2014/main" id="{93623D14-48AB-9C5D-2E63-4143317FC8FA}"/>
                  </a:ext>
                </a:extLst>
              </p:cNvPr>
              <p:cNvSpPr/>
              <p:nvPr/>
            </p:nvSpPr>
            <p:spPr>
              <a:xfrm>
                <a:off x="7026275" y="1687164"/>
                <a:ext cx="2047875" cy="1400175"/>
              </a:xfrm>
              <a:custGeom>
                <a:avLst/>
                <a:gdLst>
                  <a:gd name="connsiteX0" fmla="*/ 0 w 2047875"/>
                  <a:gd name="connsiteY0" fmla="*/ 1400175 h 1400175"/>
                  <a:gd name="connsiteX1" fmla="*/ 250825 w 2047875"/>
                  <a:gd name="connsiteY1" fmla="*/ 1174750 h 1400175"/>
                  <a:gd name="connsiteX2" fmla="*/ 600075 w 2047875"/>
                  <a:gd name="connsiteY2" fmla="*/ 650875 h 1400175"/>
                  <a:gd name="connsiteX3" fmla="*/ 942975 w 2047875"/>
                  <a:gd name="connsiteY3" fmla="*/ 330200 h 1400175"/>
                  <a:gd name="connsiteX4" fmla="*/ 1616075 w 2047875"/>
                  <a:gd name="connsiteY4" fmla="*/ 158750 h 1400175"/>
                  <a:gd name="connsiteX5" fmla="*/ 2047875 w 2047875"/>
                  <a:gd name="connsiteY5" fmla="*/ 0 h 140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7875" h="1400175">
                    <a:moveTo>
                      <a:pt x="0" y="1400175"/>
                    </a:moveTo>
                    <a:cubicBezTo>
                      <a:pt x="75406" y="1349904"/>
                      <a:pt x="150813" y="1299633"/>
                      <a:pt x="250825" y="1174750"/>
                    </a:cubicBezTo>
                    <a:cubicBezTo>
                      <a:pt x="350838" y="1049867"/>
                      <a:pt x="484717" y="791633"/>
                      <a:pt x="600075" y="650875"/>
                    </a:cubicBezTo>
                    <a:cubicBezTo>
                      <a:pt x="715433" y="510117"/>
                      <a:pt x="773642" y="412221"/>
                      <a:pt x="942975" y="330200"/>
                    </a:cubicBezTo>
                    <a:cubicBezTo>
                      <a:pt x="1112308" y="248179"/>
                      <a:pt x="1431925" y="213783"/>
                      <a:pt x="1616075" y="158750"/>
                    </a:cubicBezTo>
                    <a:cubicBezTo>
                      <a:pt x="1800225" y="103717"/>
                      <a:pt x="1924050" y="51858"/>
                      <a:pt x="2047875" y="0"/>
                    </a:cubicBezTo>
                  </a:path>
                </a:pathLst>
              </a:custGeom>
              <a:noFill/>
              <a:ln>
                <a:solidFill>
                  <a:schemeClr val="bg2">
                    <a:lumMod val="50000"/>
                  </a:schemeClr>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28">
                <a:extLst>
                  <a:ext uri="{FF2B5EF4-FFF2-40B4-BE49-F238E27FC236}">
                    <a16:creationId xmlns:a16="http://schemas.microsoft.com/office/drawing/2014/main" id="{2CF62006-5E91-9198-9B28-6B78EFE028C6}"/>
                  </a:ext>
                </a:extLst>
              </p:cNvPr>
              <p:cNvSpPr/>
              <p:nvPr/>
            </p:nvSpPr>
            <p:spPr>
              <a:xfrm>
                <a:off x="8263397" y="1762324"/>
                <a:ext cx="860425" cy="1381125"/>
              </a:xfrm>
              <a:custGeom>
                <a:avLst/>
                <a:gdLst>
                  <a:gd name="connsiteX0" fmla="*/ 860425 w 860425"/>
                  <a:gd name="connsiteY0" fmla="*/ 0 h 1381125"/>
                  <a:gd name="connsiteX1" fmla="*/ 520700 w 860425"/>
                  <a:gd name="connsiteY1" fmla="*/ 254000 h 1381125"/>
                  <a:gd name="connsiteX2" fmla="*/ 361950 w 860425"/>
                  <a:gd name="connsiteY2" fmla="*/ 552450 h 1381125"/>
                  <a:gd name="connsiteX3" fmla="*/ 269875 w 860425"/>
                  <a:gd name="connsiteY3" fmla="*/ 1092200 h 1381125"/>
                  <a:gd name="connsiteX4" fmla="*/ 0 w 860425"/>
                  <a:gd name="connsiteY4" fmla="*/ 1381125 h 138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425" h="1381125">
                    <a:moveTo>
                      <a:pt x="860425" y="0"/>
                    </a:moveTo>
                    <a:cubicBezTo>
                      <a:pt x="732102" y="80962"/>
                      <a:pt x="603779" y="161925"/>
                      <a:pt x="520700" y="254000"/>
                    </a:cubicBezTo>
                    <a:cubicBezTo>
                      <a:pt x="437621" y="346075"/>
                      <a:pt x="403754" y="412750"/>
                      <a:pt x="361950" y="552450"/>
                    </a:cubicBezTo>
                    <a:cubicBezTo>
                      <a:pt x="320146" y="692150"/>
                      <a:pt x="330200" y="954088"/>
                      <a:pt x="269875" y="1092200"/>
                    </a:cubicBezTo>
                    <a:cubicBezTo>
                      <a:pt x="209550" y="1230312"/>
                      <a:pt x="104775" y="1305718"/>
                      <a:pt x="0" y="1381125"/>
                    </a:cubicBezTo>
                  </a:path>
                </a:pathLst>
              </a:custGeom>
              <a:noFill/>
              <a:ln>
                <a:solidFill>
                  <a:schemeClr val="bg2">
                    <a:lumMod val="50000"/>
                  </a:schemeClr>
                </a:solidFill>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EB37E43E-F348-7D83-A098-89140A1393B0}"/>
                      </a:ext>
                    </a:extLst>
                  </p:cNvPr>
                  <p:cNvSpPr txBox="1"/>
                  <p:nvPr/>
                </p:nvSpPr>
                <p:spPr>
                  <a:xfrm>
                    <a:off x="6156347" y="3694068"/>
                    <a:ext cx="3883051" cy="400110"/>
                  </a:xfrm>
                  <a:prstGeom prst="rect">
                    <a:avLst/>
                  </a:prstGeom>
                  <a:noFill/>
                </p:spPr>
                <p:txBody>
                  <a:bodyPr wrap="none" rtlCol="0">
                    <a:spAutoFit/>
                  </a:bodyPr>
                  <a:lstStyle/>
                  <a:p>
                    <a14:m>
                      <m:oMath xmlns:m="http://schemas.openxmlformats.org/officeDocument/2006/math">
                        <m:r>
                          <a:rPr lang="en-US" sz="2000" i="1" smtClean="0">
                            <a:latin typeface="Cambria Math" panose="02040503050406030204" pitchFamily="18" charset="0"/>
                          </a:rPr>
                          <m:t>𝒢𝒞</m:t>
                        </m:r>
                        <m:r>
                          <a:rPr lang="en-US" sz="2000" i="1" smtClean="0">
                            <a:latin typeface="Cambria Math" panose="02040503050406030204" pitchFamily="18" charset="0"/>
                          </a:rPr>
                          <m:t>(</m:t>
                        </m:r>
                        <m:r>
                          <a:rPr lang="en-US" sz="2000" b="1" i="0" smtClean="0">
                            <a:latin typeface="Cambria Math" panose="02040503050406030204" pitchFamily="18" charset="0"/>
                          </a:rPr>
                          <m:t>𝚪</m:t>
                        </m:r>
                        <m:r>
                          <a:rPr lang="en-US" sz="2000" b="0" i="1" smtClean="0">
                            <a:latin typeface="Cambria Math" panose="02040503050406030204" pitchFamily="18" charset="0"/>
                          </a:rPr>
                          <m:t>,</m:t>
                        </m:r>
                        <m:r>
                          <a:rPr lang="en-US" sz="2000" b="1" i="0" smtClean="0">
                            <a:latin typeface="Cambria Math" panose="02040503050406030204" pitchFamily="18" charset="0"/>
                          </a:rPr>
                          <m:t>𝚪</m:t>
                        </m:r>
                        <m:r>
                          <a:rPr lang="en-US" sz="2000" i="1">
                            <a:latin typeface="Cambria Math" panose="02040503050406030204" pitchFamily="18" charset="0"/>
                          </a:rPr>
                          <m:t>)</m:t>
                        </m:r>
                      </m:oMath>
                    </a14:m>
                    <a:r>
                      <a:rPr lang="en-US" sz="2000" dirty="0"/>
                      <a:t> with </a:t>
                    </a:r>
                    <a14:m>
                      <m:oMath xmlns:m="http://schemas.openxmlformats.org/officeDocument/2006/math">
                        <m:r>
                          <a:rPr lang="en-US" sz="2000" b="1" i="0" smtClean="0">
                            <a:latin typeface="Cambria Math" panose="02040503050406030204" pitchFamily="18" charset="0"/>
                          </a:rPr>
                          <m:t>𝚪</m:t>
                        </m:r>
                        <m:r>
                          <a:rPr lang="en-US" sz="2000" b="0" i="1" smtClean="0">
                            <a:latin typeface="Cambria Math" panose="02040503050406030204" pitchFamily="18" charset="0"/>
                          </a:rPr>
                          <m:t>=</m:t>
                        </m:r>
                        <m:d>
                          <m:dPr>
                            <m:endChr m:val="}"/>
                            <m:ctrlPr>
                              <a:rPr lang="en-US" sz="2000" b="0" i="1" smtClean="0">
                                <a:latin typeface="Cambria Math" panose="02040503050406030204" pitchFamily="18" charset="0"/>
                              </a:rPr>
                            </m:ctrlPr>
                          </m:dPr>
                          <m:e>
                            <m:r>
                              <m:rPr>
                                <m:lit/>
                              </m:rPr>
                              <a:rPr lang="en-US" sz="2000" b="0" i="1" smtClean="0">
                                <a:latin typeface="Cambria Math" panose="02040503050406030204" pitchFamily="18" charset="0"/>
                              </a:rPr>
                              <m:t>{</m:t>
                            </m:r>
                            <m:r>
                              <a:rPr lang="en-US" sz="2000" b="0" i="1" smtClean="0">
                                <a:latin typeface="Cambria Math" panose="02040503050406030204" pitchFamily="18" charset="0"/>
                              </a:rPr>
                              <m:t>1</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2</m:t>
                            </m:r>
                          </m:e>
                        </m:d>
                        <m:r>
                          <a:rPr lang="en-US" sz="2000" b="0" i="1" smtClean="0">
                            <a:latin typeface="Cambria Math" panose="02040503050406030204" pitchFamily="18" charset="0"/>
                          </a:rPr>
                          <m:t>,1↦2)</m:t>
                        </m:r>
                      </m:oMath>
                    </a14:m>
                    <a:endParaRPr lang="en-US" sz="2000" dirty="0"/>
                  </a:p>
                </p:txBody>
              </p:sp>
            </mc:Choice>
            <mc:Fallback xmlns="">
              <p:sp>
                <p:nvSpPr>
                  <p:cNvPr id="130" name="TextBox 129">
                    <a:extLst>
                      <a:ext uri="{FF2B5EF4-FFF2-40B4-BE49-F238E27FC236}">
                        <a16:creationId xmlns:a16="http://schemas.microsoft.com/office/drawing/2014/main" id="{EB37E43E-F348-7D83-A098-89140A1393B0}"/>
                      </a:ext>
                    </a:extLst>
                  </p:cNvPr>
                  <p:cNvSpPr txBox="1">
                    <a:spLocks noRot="1" noChangeAspect="1" noMove="1" noResize="1" noEditPoints="1" noAdjustHandles="1" noChangeArrowheads="1" noChangeShapeType="1" noTextEdit="1"/>
                  </p:cNvSpPr>
                  <p:nvPr/>
                </p:nvSpPr>
                <p:spPr>
                  <a:xfrm>
                    <a:off x="6156347" y="3694068"/>
                    <a:ext cx="3883051" cy="400110"/>
                  </a:xfrm>
                  <a:prstGeom prst="rect">
                    <a:avLst/>
                  </a:prstGeom>
                  <a:blipFill>
                    <a:blip r:embed="rId30"/>
                    <a:stretch>
                      <a:fillRect l="-628" t="-7576" b="-25758"/>
                    </a:stretch>
                  </a:blipFill>
                </p:spPr>
                <p:txBody>
                  <a:bodyPr/>
                  <a:lstStyle/>
                  <a:p>
                    <a:r>
                      <a:rPr lang="en-US">
                        <a:noFill/>
                      </a:rPr>
                      <a:t> </a:t>
                    </a:r>
                  </a:p>
                </p:txBody>
              </p:sp>
            </mc:Fallback>
          </mc:AlternateContent>
        </p:grpSp>
      </p:grpSp>
      <p:sp>
        <p:nvSpPr>
          <p:cNvPr id="5" name="TextBox 4">
            <a:extLst>
              <a:ext uri="{FF2B5EF4-FFF2-40B4-BE49-F238E27FC236}">
                <a16:creationId xmlns:a16="http://schemas.microsoft.com/office/drawing/2014/main" id="{D90F9508-B135-0C1C-133D-AE989CA77404}"/>
              </a:ext>
            </a:extLst>
          </p:cNvPr>
          <p:cNvSpPr txBox="1"/>
          <p:nvPr/>
        </p:nvSpPr>
        <p:spPr>
          <a:xfrm>
            <a:off x="1036083" y="4738916"/>
            <a:ext cx="6373348" cy="461665"/>
          </a:xfrm>
          <a:prstGeom prst="rect">
            <a:avLst/>
          </a:prstGeom>
          <a:noFill/>
        </p:spPr>
        <p:txBody>
          <a:bodyPr wrap="none" rtlCol="0">
            <a:spAutoFit/>
          </a:bodyPr>
          <a:lstStyle/>
          <a:p>
            <a:pPr algn="l"/>
            <a:r>
              <a:rPr lang="en-US" sz="2400" dirty="0">
                <a:solidFill>
                  <a:schemeClr val="bg2">
                    <a:lumMod val="50000"/>
                  </a:schemeClr>
                </a:solidFill>
              </a:rPr>
              <a:t>Note: </a:t>
            </a:r>
            <a:r>
              <a:rPr lang="en-US" sz="2400" dirty="0"/>
              <a:t>we get fewer frozen variables on the right.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BCFEC-B4C0-67C8-EFB6-7E26663FE58D}"/>
                  </a:ext>
                </a:extLst>
              </p:cNvPr>
              <p:cNvSpPr txBox="1"/>
              <p:nvPr/>
            </p:nvSpPr>
            <p:spPr>
              <a:xfrm>
                <a:off x="1029634" y="5223721"/>
                <a:ext cx="9561787" cy="1488293"/>
              </a:xfrm>
              <a:prstGeom prst="rect">
                <a:avLst/>
              </a:prstGeom>
              <a:noFill/>
            </p:spPr>
            <p:txBody>
              <a:bodyPr wrap="square" rtlCol="0">
                <a:spAutoFit/>
              </a:bodyPr>
              <a:lstStyle/>
              <a:p>
                <a:pPr algn="l"/>
                <a:r>
                  <a:rPr lang="en-US" sz="2400" dirty="0"/>
                  <a:t>The variables </a:t>
                </a:r>
                <a14:m>
                  <m:oMath xmlns:m="http://schemas.openxmlformats.org/officeDocument/2006/math">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𝑥</m:t>
                        </m:r>
                      </m:e>
                      <m:sub>
                        <m:r>
                          <a:rPr lang="en-US" sz="2400" b="0" i="1" smtClean="0">
                            <a:solidFill>
                              <a:schemeClr val="bg2">
                                <a:lumMod val="50000"/>
                              </a:schemeClr>
                            </a:solidFill>
                            <a:latin typeface="Cambria Math" panose="02040503050406030204" pitchFamily="18" charset="0"/>
                          </a:rPr>
                          <m:t>13</m:t>
                        </m:r>
                      </m:sub>
                    </m:sSub>
                  </m:oMath>
                </a14:m>
                <a:r>
                  <a:rPr lang="en-US" sz="2400" dirty="0">
                    <a:solidFill>
                      <a:schemeClr val="bg2">
                        <a:lumMod val="50000"/>
                      </a:schemeClr>
                    </a:solidFill>
                  </a:rPr>
                  <a:t> </a:t>
                </a:r>
                <a:r>
                  <a:rPr lang="en-US" sz="2400" dirty="0"/>
                  <a:t>and </a:t>
                </a:r>
                <a14:m>
                  <m:oMath xmlns:m="http://schemas.openxmlformats.org/officeDocument/2006/math">
                    <m:func>
                      <m:funcPr>
                        <m:ctrlPr>
                          <a:rPr lang="en-US" sz="2400" b="0" i="1" smtClean="0">
                            <a:solidFill>
                              <a:schemeClr val="bg2">
                                <a:lumMod val="50000"/>
                              </a:schemeClr>
                            </a:solidFill>
                            <a:latin typeface="Cambria Math" panose="02040503050406030204" pitchFamily="18" charset="0"/>
                          </a:rPr>
                        </m:ctrlPr>
                      </m:funcPr>
                      <m:fName>
                        <m:r>
                          <m:rPr>
                            <m:sty m:val="p"/>
                          </m:rPr>
                          <a:rPr lang="en-US" sz="2400" b="0" i="0" smtClean="0">
                            <a:solidFill>
                              <a:schemeClr val="bg2">
                                <a:lumMod val="50000"/>
                              </a:schemeClr>
                            </a:solidFill>
                            <a:latin typeface="Cambria Math" panose="02040503050406030204" pitchFamily="18" charset="0"/>
                          </a:rPr>
                          <m:t>det</m:t>
                        </m:r>
                      </m:fName>
                      <m:e>
                        <m:d>
                          <m:dPr>
                            <m:begChr m:val="["/>
                            <m:endChr m:val="]"/>
                            <m:ctrlPr>
                              <a:rPr lang="en-US" sz="2400" b="0" i="1" smtClean="0">
                                <a:solidFill>
                                  <a:schemeClr val="bg2">
                                    <a:lumMod val="50000"/>
                                  </a:schemeClr>
                                </a:solidFill>
                                <a:latin typeface="Cambria Math" panose="02040503050406030204" pitchFamily="18" charset="0"/>
                              </a:rPr>
                            </m:ctrlPr>
                          </m:dPr>
                          <m:e>
                            <m:m>
                              <m:mPr>
                                <m:mcs>
                                  <m:mc>
                                    <m:mcPr>
                                      <m:count m:val="2"/>
                                      <m:mcJc m:val="center"/>
                                    </m:mcPr>
                                  </m:mc>
                                </m:mcs>
                                <m:ctrlPr>
                                  <a:rPr lang="en-US" sz="2400" b="0" i="1" smtClean="0">
                                    <a:solidFill>
                                      <a:schemeClr val="bg2">
                                        <a:lumMod val="50000"/>
                                      </a:schemeClr>
                                    </a:solidFill>
                                    <a:latin typeface="Cambria Math" panose="02040503050406030204" pitchFamily="18" charset="0"/>
                                  </a:rPr>
                                </m:ctrlPr>
                              </m:mPr>
                              <m:mr>
                                <m:e>
                                  <m:sSub>
                                    <m:sSubPr>
                                      <m:ctrlPr>
                                        <a:rPr lang="en-US" sz="2400" b="0" i="1" smtClean="0">
                                          <a:solidFill>
                                            <a:schemeClr val="bg2">
                                              <a:lumMod val="50000"/>
                                            </a:schemeClr>
                                          </a:solidFill>
                                          <a:latin typeface="Cambria Math" panose="02040503050406030204" pitchFamily="18" charset="0"/>
                                        </a:rPr>
                                      </m:ctrlPr>
                                    </m:sSubPr>
                                    <m:e>
                                      <m:r>
                                        <m:rPr>
                                          <m:brk m:alnAt="7"/>
                                        </m:rPr>
                                        <a:rPr lang="en-US" sz="2400" b="0" i="1" smtClean="0">
                                          <a:solidFill>
                                            <a:schemeClr val="bg2">
                                              <a:lumMod val="50000"/>
                                            </a:schemeClr>
                                          </a:solidFill>
                                          <a:latin typeface="Cambria Math" panose="02040503050406030204" pitchFamily="18" charset="0"/>
                                        </a:rPr>
                                        <m:t>𝑥</m:t>
                                      </m:r>
                                    </m:e>
                                    <m:sub>
                                      <m:r>
                                        <m:rPr>
                                          <m:brk m:alnAt="7"/>
                                        </m:rPr>
                                        <a:rPr lang="en-US" sz="2400" b="0" i="1" smtClean="0">
                                          <a:solidFill>
                                            <a:schemeClr val="bg2">
                                              <a:lumMod val="50000"/>
                                            </a:schemeClr>
                                          </a:solidFill>
                                          <a:latin typeface="Cambria Math" panose="02040503050406030204" pitchFamily="18" charset="0"/>
                                        </a:rPr>
                                        <m:t>2</m:t>
                                      </m:r>
                                      <m:r>
                                        <a:rPr lang="en-US" sz="2400" b="0" i="1" smtClean="0">
                                          <a:solidFill>
                                            <a:schemeClr val="bg2">
                                              <a:lumMod val="50000"/>
                                            </a:schemeClr>
                                          </a:solidFill>
                                          <a:latin typeface="Cambria Math" panose="02040503050406030204" pitchFamily="18" charset="0"/>
                                        </a:rPr>
                                        <m:t>1</m:t>
                                      </m:r>
                                    </m:sub>
                                  </m:sSub>
                                </m:e>
                                <m:e>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𝑥</m:t>
                                      </m:r>
                                    </m:e>
                                    <m:sub>
                                      <m:r>
                                        <a:rPr lang="en-US" sz="2400" b="0" i="1" smtClean="0">
                                          <a:solidFill>
                                            <a:schemeClr val="bg2">
                                              <a:lumMod val="50000"/>
                                            </a:schemeClr>
                                          </a:solidFill>
                                          <a:latin typeface="Cambria Math" panose="02040503050406030204" pitchFamily="18" charset="0"/>
                                        </a:rPr>
                                        <m:t>22</m:t>
                                      </m:r>
                                    </m:sub>
                                  </m:sSub>
                                </m:e>
                              </m:mr>
                              <m:mr>
                                <m:e>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𝑥</m:t>
                                      </m:r>
                                    </m:e>
                                    <m:sub>
                                      <m:r>
                                        <a:rPr lang="en-US" sz="2400" b="0" i="1" smtClean="0">
                                          <a:solidFill>
                                            <a:schemeClr val="bg2">
                                              <a:lumMod val="50000"/>
                                            </a:schemeClr>
                                          </a:solidFill>
                                          <a:latin typeface="Cambria Math" panose="02040503050406030204" pitchFamily="18" charset="0"/>
                                        </a:rPr>
                                        <m:t>31</m:t>
                                      </m:r>
                                    </m:sub>
                                  </m:sSub>
                                </m:e>
                                <m:e>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𝑥</m:t>
                                      </m:r>
                                    </m:e>
                                    <m:sub>
                                      <m:r>
                                        <a:rPr lang="en-US" sz="2400" b="0" i="1" smtClean="0">
                                          <a:solidFill>
                                            <a:schemeClr val="bg2">
                                              <a:lumMod val="50000"/>
                                            </a:schemeClr>
                                          </a:solidFill>
                                          <a:latin typeface="Cambria Math" panose="02040503050406030204" pitchFamily="18" charset="0"/>
                                        </a:rPr>
                                        <m:t>32</m:t>
                                      </m:r>
                                    </m:sub>
                                  </m:sSub>
                                </m:e>
                              </m:mr>
                            </m:m>
                          </m:e>
                        </m:d>
                      </m:e>
                    </m:func>
                  </m:oMath>
                </a14:m>
                <a:r>
                  <a:rPr lang="en-US" sz="2400" dirty="0"/>
                  <a:t> are </a:t>
                </a:r>
                <a:r>
                  <a:rPr lang="en-US" sz="2400" i="1" dirty="0">
                    <a:solidFill>
                      <a:schemeClr val="bg2">
                        <a:lumMod val="50000"/>
                      </a:schemeClr>
                    </a:solidFill>
                  </a:rPr>
                  <a:t>marked</a:t>
                </a:r>
                <a:r>
                  <a:rPr lang="en-US" sz="2400" dirty="0"/>
                  <a:t>: they are frozen on the left but not frozen on the right. And it is precisely those variables that appear in the denominators of </a:t>
                </a:r>
                <a14:m>
                  <m:oMath xmlns:m="http://schemas.openxmlformats.org/officeDocument/2006/math">
                    <m:r>
                      <a:rPr lang="en-US" sz="2400" b="0" i="1" smtClean="0">
                        <a:latin typeface="Cambria Math" panose="02040503050406030204" pitchFamily="18" charset="0"/>
                      </a:rPr>
                      <m:t>𝒰</m:t>
                    </m:r>
                  </m:oMath>
                </a14:m>
                <a:r>
                  <a:rPr lang="en-US" sz="2400" dirty="0"/>
                  <a:t>. It is always the case.</a:t>
                </a:r>
              </a:p>
            </p:txBody>
          </p:sp>
        </mc:Choice>
        <mc:Fallback xmlns="">
          <p:sp>
            <p:nvSpPr>
              <p:cNvPr id="6" name="TextBox 5">
                <a:extLst>
                  <a:ext uri="{FF2B5EF4-FFF2-40B4-BE49-F238E27FC236}">
                    <a16:creationId xmlns:a16="http://schemas.microsoft.com/office/drawing/2014/main" id="{BABBCFEC-B4C0-67C8-EFB6-7E26663FE58D}"/>
                  </a:ext>
                </a:extLst>
              </p:cNvPr>
              <p:cNvSpPr txBox="1">
                <a:spLocks noRot="1" noChangeAspect="1" noMove="1" noResize="1" noEditPoints="1" noAdjustHandles="1" noChangeArrowheads="1" noChangeShapeType="1" noTextEdit="1"/>
              </p:cNvSpPr>
              <p:nvPr/>
            </p:nvSpPr>
            <p:spPr>
              <a:xfrm>
                <a:off x="1029634" y="5223721"/>
                <a:ext cx="9561787" cy="1488293"/>
              </a:xfrm>
              <a:prstGeom prst="rect">
                <a:avLst/>
              </a:prstGeom>
              <a:blipFill>
                <a:blip r:embed="rId31"/>
                <a:stretch>
                  <a:fillRect l="-1020" b="-8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B34D37B9-4BDE-D793-B461-1266616080CF}"/>
                  </a:ext>
                </a:extLst>
              </p:cNvPr>
              <p:cNvSpPr>
                <a:spLocks noGrp="1"/>
              </p:cNvSpPr>
              <p:nvPr>
                <p:ph type="title"/>
              </p:nvPr>
            </p:nvSpPr>
            <p:spPr>
              <a:xfrm>
                <a:off x="696310" y="223236"/>
                <a:ext cx="10505090" cy="722696"/>
              </a:xfrm>
            </p:spPr>
            <p:txBody>
              <a:bodyPr>
                <a:normAutofit/>
              </a:bodyPr>
              <a:lstStyle/>
              <a:p>
                <a:r>
                  <a:rPr lang="en-US" sz="4000" dirty="0"/>
                  <a:t>Final quiver for </a:t>
                </a:r>
                <a14:m>
                  <m:oMath xmlns:m="http://schemas.openxmlformats.org/officeDocument/2006/math">
                    <m:r>
                      <a:rPr lang="en-US" sz="4000" b="0" i="0" smtClean="0">
                        <a:latin typeface="Cambria Math" panose="02040503050406030204" pitchFamily="18" charset="0"/>
                      </a:rPr>
                      <m:t>(</m:t>
                    </m:r>
                    <m:r>
                      <m:rPr>
                        <m:sty m:val="p"/>
                      </m:rPr>
                      <a:rPr lang="en-US" sz="4000" b="0" i="0" smtClean="0">
                        <a:latin typeface="Cambria Math" panose="02040503050406030204" pitchFamily="18" charset="0"/>
                      </a:rPr>
                      <m:t>G</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L</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 , </m:t>
                            </m:r>
                          </m:e>
                        </m:d>
                      </m:e>
                      <m:sub>
                        <m:r>
                          <a:rPr lang="en-US" sz="4000" b="0" i="0" smtClean="0">
                            <a:latin typeface="Cambria Math" panose="02040503050406030204" pitchFamily="18" charset="0"/>
                          </a:rPr>
                          <m:t>(</m:t>
                        </m:r>
                        <m:r>
                          <a:rPr lang="en-US" sz="4000" b="1" i="0" smtClean="0">
                            <a:latin typeface="Cambria Math" panose="02040503050406030204" pitchFamily="18" charset="0"/>
                          </a:rPr>
                          <m:t>𝚪</m:t>
                        </m:r>
                        <m:r>
                          <a:rPr lang="en-US" sz="4000" b="0" i="1" smtClean="0">
                            <a:latin typeface="Cambria Math" panose="02040503050406030204" pitchFamily="18" charset="0"/>
                          </a:rPr>
                          <m:t>,</m:t>
                        </m:r>
                        <m:r>
                          <a:rPr lang="en-US" sz="4000" b="1" i="0" smtClean="0">
                            <a:latin typeface="Cambria Math" panose="02040503050406030204" pitchFamily="18" charset="0"/>
                          </a:rPr>
                          <m:t>𝚪</m:t>
                        </m:r>
                        <m:r>
                          <a:rPr lang="en-US" sz="4000" b="0" i="0" smtClean="0">
                            <a:latin typeface="Cambria Math" panose="02040503050406030204" pitchFamily="18" charset="0"/>
                          </a:rPr>
                          <m:t>)</m:t>
                        </m:r>
                      </m:sub>
                    </m:sSub>
                    <m:r>
                      <a:rPr lang="en-US" sz="4000" b="0" i="1" smtClean="0">
                        <a:latin typeface="Cambria Math" panose="02040503050406030204" pitchFamily="18" charset="0"/>
                      </a:rPr>
                      <m:t>)</m:t>
                    </m:r>
                  </m:oMath>
                </a14:m>
                <a:endParaRPr lang="en-US" sz="4000" dirty="0"/>
              </a:p>
            </p:txBody>
          </p:sp>
        </mc:Choice>
        <mc:Fallback xmlns="">
          <p:sp>
            <p:nvSpPr>
              <p:cNvPr id="9" name="Title 1">
                <a:extLst>
                  <a:ext uri="{FF2B5EF4-FFF2-40B4-BE49-F238E27FC236}">
                    <a16:creationId xmlns:a16="http://schemas.microsoft.com/office/drawing/2014/main" id="{B34D37B9-4BDE-D793-B461-1266616080CF}"/>
                  </a:ext>
                </a:extLst>
              </p:cNvPr>
              <p:cNvSpPr>
                <a:spLocks noGrp="1" noRot="1" noChangeAspect="1" noMove="1" noResize="1" noEditPoints="1" noAdjustHandles="1" noChangeArrowheads="1" noChangeShapeType="1" noTextEdit="1"/>
              </p:cNvSpPr>
              <p:nvPr>
                <p:ph type="title"/>
              </p:nvPr>
            </p:nvSpPr>
            <p:spPr>
              <a:xfrm>
                <a:off x="696310" y="223236"/>
                <a:ext cx="10505090" cy="722696"/>
              </a:xfrm>
              <a:blipFill>
                <a:blip r:embed="rId32"/>
                <a:stretch>
                  <a:fillRect l="-2030" t="-20339" b="-28814"/>
                </a:stretch>
              </a:blipFill>
            </p:spPr>
            <p:txBody>
              <a:bodyPr/>
              <a:lstStyle/>
              <a:p>
                <a:r>
                  <a:rPr lang="en-US">
                    <a:noFill/>
                  </a:rPr>
                  <a:t> </a:t>
                </a:r>
              </a:p>
            </p:txBody>
          </p:sp>
        </mc:Fallback>
      </mc:AlternateContent>
    </p:spTree>
    <p:extLst>
      <p:ext uri="{BB962C8B-B14F-4D97-AF65-F5344CB8AC3E}">
        <p14:creationId xmlns:p14="http://schemas.microsoft.com/office/powerpoint/2010/main" val="13157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fade">
                                      <p:cBhvr>
                                        <p:cTn id="13" dur="500"/>
                                        <p:tgtEl>
                                          <p:spTgt spid="86"/>
                                        </p:tgtEl>
                                      </p:cBhvr>
                                    </p:animEffect>
                                  </p:childTnLst>
                                </p:cTn>
                              </p:par>
                              <p:par>
                                <p:cTn id="14" presetID="10" presetClass="entr" presetSubtype="0" fill="hold"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par>
                                <p:cTn id="17" presetID="10" presetClass="entr" presetSubtype="0"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500"/>
                                        <p:tgtEl>
                                          <p:spTgt spid="88"/>
                                        </p:tgtEl>
                                      </p:cBhvr>
                                    </p:animEffect>
                                  </p:childTnLst>
                                </p:cTn>
                              </p:par>
                              <p:par>
                                <p:cTn id="20" presetID="10" presetClass="entr" presetSubtype="0" fill="hold"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9075D934-695D-9A93-7937-AF5C40AE2575}"/>
                  </a:ext>
                </a:extLst>
              </p:cNvPr>
              <p:cNvSpPr>
                <a:spLocks noGrp="1"/>
              </p:cNvSpPr>
              <p:nvPr>
                <p:ph type="title"/>
              </p:nvPr>
            </p:nvSpPr>
            <p:spPr>
              <a:xfrm>
                <a:off x="696310" y="223236"/>
                <a:ext cx="10505090" cy="722696"/>
              </a:xfrm>
            </p:spPr>
            <p:txBody>
              <a:bodyPr>
                <a:normAutofit/>
              </a:bodyPr>
              <a:lstStyle/>
              <a:p>
                <a:r>
                  <a:rPr lang="en-US" sz="4000" dirty="0"/>
                  <a:t>Final feature: </a:t>
                </a:r>
                <a14:m>
                  <m:oMath xmlns:m="http://schemas.openxmlformats.org/officeDocument/2006/math">
                    <m:r>
                      <a:rPr lang="en-US" sz="4000" b="0" i="1" smtClean="0">
                        <a:latin typeface="Cambria Math" panose="02040503050406030204" pitchFamily="18" charset="0"/>
                      </a:rPr>
                      <m:t>𝒰</m:t>
                    </m:r>
                  </m:oMath>
                </a14:m>
                <a:r>
                  <a:rPr lang="en-US" sz="4000" dirty="0"/>
                  <a:t> is a quasi-isomorphism</a:t>
                </a:r>
              </a:p>
            </p:txBody>
          </p:sp>
        </mc:Choice>
        <mc:Fallback xmlns="">
          <p:sp>
            <p:nvSpPr>
              <p:cNvPr id="4" name="Title 1">
                <a:extLst>
                  <a:ext uri="{FF2B5EF4-FFF2-40B4-BE49-F238E27FC236}">
                    <a16:creationId xmlns:a16="http://schemas.microsoft.com/office/drawing/2014/main" id="{9075D934-695D-9A93-7937-AF5C40AE2575}"/>
                  </a:ext>
                </a:extLst>
              </p:cNvPr>
              <p:cNvSpPr>
                <a:spLocks noGrp="1" noRot="1" noChangeAspect="1" noMove="1" noResize="1" noEditPoints="1" noAdjustHandles="1" noChangeArrowheads="1" noChangeShapeType="1" noTextEdit="1"/>
              </p:cNvSpPr>
              <p:nvPr>
                <p:ph type="title"/>
              </p:nvPr>
            </p:nvSpPr>
            <p:spPr>
              <a:xfrm>
                <a:off x="696310" y="223236"/>
                <a:ext cx="10505090" cy="722696"/>
              </a:xfrm>
              <a:blipFill>
                <a:blip r:embed="rId3"/>
                <a:stretch>
                  <a:fillRect l="-2030" t="-18644" b="-30508"/>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E3AD6463-71CA-A0BF-3874-385BA10FE79A}"/>
              </a:ext>
            </a:extLst>
          </p:cNvPr>
          <p:cNvGrpSpPr/>
          <p:nvPr/>
        </p:nvGrpSpPr>
        <p:grpSpPr>
          <a:xfrm>
            <a:off x="1035750" y="1634221"/>
            <a:ext cx="3358244" cy="2923266"/>
            <a:chOff x="6534122" y="2213839"/>
            <a:chExt cx="3358244" cy="2923266"/>
          </a:xfrm>
        </p:grpSpPr>
        <p:grpSp>
          <p:nvGrpSpPr>
            <p:cNvPr id="37" name="Group 36">
              <a:extLst>
                <a:ext uri="{FF2B5EF4-FFF2-40B4-BE49-F238E27FC236}">
                  <a16:creationId xmlns:a16="http://schemas.microsoft.com/office/drawing/2014/main" id="{C1EC3FC1-E21E-609E-06BB-D30F36B4ACCA}"/>
                </a:ext>
              </a:extLst>
            </p:cNvPr>
            <p:cNvGrpSpPr/>
            <p:nvPr/>
          </p:nvGrpSpPr>
          <p:grpSpPr>
            <a:xfrm>
              <a:off x="6534122" y="2213839"/>
              <a:ext cx="3358244" cy="2455554"/>
              <a:chOff x="7175205" y="1635639"/>
              <a:chExt cx="3358244" cy="2455554"/>
            </a:xfrm>
          </p:grpSpPr>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6927989-547C-B293-655D-D94223C9C20E}"/>
                      </a:ext>
                    </a:extLst>
                  </p:cNvPr>
                  <p:cNvSpPr txBox="1"/>
                  <p:nvPr/>
                </p:nvSpPr>
                <p:spPr>
                  <a:xfrm>
                    <a:off x="10088526" y="3740886"/>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66" name="TextBox 65">
                    <a:extLst>
                      <a:ext uri="{FF2B5EF4-FFF2-40B4-BE49-F238E27FC236}">
                        <a16:creationId xmlns:a16="http://schemas.microsoft.com/office/drawing/2014/main" id="{4EAEC0BF-EB01-4030-88FB-F328903F714D}"/>
                      </a:ext>
                    </a:extLst>
                  </p:cNvPr>
                  <p:cNvSpPr txBox="1">
                    <a:spLocks noRot="1" noChangeAspect="1" noMove="1" noResize="1" noEditPoints="1" noAdjustHandles="1" noChangeArrowheads="1" noChangeShapeType="1" noTextEdit="1"/>
                  </p:cNvSpPr>
                  <p:nvPr/>
                </p:nvSpPr>
                <p:spPr>
                  <a:xfrm>
                    <a:off x="10088526" y="3740886"/>
                    <a:ext cx="420115" cy="307777"/>
                  </a:xfrm>
                  <a:prstGeom prst="rect">
                    <a:avLst/>
                  </a:prstGeom>
                  <a:blipFill>
                    <a:blip r:embed="rId14"/>
                    <a:stretch>
                      <a:fillRect l="-8696" r="-579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2E8F4EA-86FE-FE5D-B7CC-84DE149C4ED6}"/>
                      </a:ext>
                    </a:extLst>
                  </p:cNvPr>
                  <p:cNvSpPr txBox="1"/>
                  <p:nvPr/>
                </p:nvSpPr>
                <p:spPr>
                  <a:xfrm>
                    <a:off x="7175205" y="1635639"/>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tx1">
                                      <a:lumMod val="75000"/>
                                      <a:lumOff val="25000"/>
                                    </a:schemeClr>
                                  </a:solidFill>
                                  <a:latin typeface="Cambria Math" panose="02040503050406030204" pitchFamily="18" charset="0"/>
                                </a:rPr>
                              </m:ctrlPr>
                            </m:funcPr>
                            <m:fName>
                              <m:r>
                                <m:rPr>
                                  <m:sty m:val="p"/>
                                </m:rPr>
                                <a:rPr lang="en-US" sz="2000" b="0" i="0" smtClean="0">
                                  <a:solidFill>
                                    <a:schemeClr val="tx1">
                                      <a:lumMod val="75000"/>
                                      <a:lumOff val="25000"/>
                                    </a:schemeClr>
                                  </a:solidFill>
                                  <a:latin typeface="Cambria Math" panose="02040503050406030204" pitchFamily="18" charset="0"/>
                                </a:rPr>
                                <m:t>det</m:t>
                              </m:r>
                            </m:fName>
                            <m:e>
                              <m:r>
                                <a:rPr lang="en-US" sz="2000" b="0" i="1" smtClean="0">
                                  <a:solidFill>
                                    <a:schemeClr val="tx1">
                                      <a:lumMod val="75000"/>
                                      <a:lumOff val="25000"/>
                                    </a:schemeClr>
                                  </a:solidFill>
                                  <a:latin typeface="Cambria Math" panose="02040503050406030204" pitchFamily="18" charset="0"/>
                                </a:rPr>
                                <m:t>𝑋</m:t>
                              </m:r>
                            </m:e>
                          </m:func>
                        </m:oMath>
                      </m:oMathPara>
                    </a14:m>
                    <a:endParaRPr lang="en-US" sz="2000" dirty="0">
                      <a:solidFill>
                        <a:schemeClr val="tx1">
                          <a:lumMod val="75000"/>
                          <a:lumOff val="25000"/>
                        </a:schemeClr>
                      </a:solidFill>
                    </a:endParaRPr>
                  </a:p>
                </p:txBody>
              </p:sp>
            </mc:Choice>
            <mc:Fallback xmlns="">
              <p:sp>
                <p:nvSpPr>
                  <p:cNvPr id="67" name="TextBox 66">
                    <a:extLst>
                      <a:ext uri="{FF2B5EF4-FFF2-40B4-BE49-F238E27FC236}">
                        <a16:creationId xmlns:a16="http://schemas.microsoft.com/office/drawing/2014/main" id="{A981F2DB-9897-D46B-F207-5B4E5D163D1C}"/>
                      </a:ext>
                    </a:extLst>
                  </p:cNvPr>
                  <p:cNvSpPr txBox="1">
                    <a:spLocks noRot="1" noChangeAspect="1" noMove="1" noResize="1" noEditPoints="1" noAdjustHandles="1" noChangeArrowheads="1" noChangeShapeType="1" noTextEdit="1"/>
                  </p:cNvSpPr>
                  <p:nvPr/>
                </p:nvSpPr>
                <p:spPr>
                  <a:xfrm>
                    <a:off x="7175205" y="1635639"/>
                    <a:ext cx="626133" cy="307777"/>
                  </a:xfrm>
                  <a:prstGeom prst="rect">
                    <a:avLst/>
                  </a:prstGeom>
                  <a:blipFill>
                    <a:blip r:embed="rId15"/>
                    <a:stretch>
                      <a:fillRect l="-9709" r="-8738"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10C031DB-05F9-D8F3-99AE-0E86C42724C2}"/>
                      </a:ext>
                    </a:extLst>
                  </p:cNvPr>
                  <p:cNvSpPr txBox="1"/>
                  <p:nvPr/>
                </p:nvSpPr>
                <p:spPr>
                  <a:xfrm>
                    <a:off x="10113334" y="2702440"/>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oMath>
                      </m:oMathPara>
                    </a14:m>
                    <a:endParaRPr lang="en-US" sz="2000" dirty="0">
                      <a:solidFill>
                        <a:schemeClr val="tx1">
                          <a:lumMod val="75000"/>
                          <a:lumOff val="25000"/>
                        </a:schemeClr>
                      </a:solidFill>
                    </a:endParaRPr>
                  </a:p>
                </p:txBody>
              </p:sp>
            </mc:Choice>
            <mc:Fallback xmlns="">
              <p:sp>
                <p:nvSpPr>
                  <p:cNvPr id="65" name="TextBox 64">
                    <a:extLst>
                      <a:ext uri="{FF2B5EF4-FFF2-40B4-BE49-F238E27FC236}">
                        <a16:creationId xmlns:a16="http://schemas.microsoft.com/office/drawing/2014/main" id="{DF8CE078-767B-43FE-8478-9D43778CA015}"/>
                      </a:ext>
                    </a:extLst>
                  </p:cNvPr>
                  <p:cNvSpPr txBox="1">
                    <a:spLocks noRot="1" noChangeAspect="1" noMove="1" noResize="1" noEditPoints="1" noAdjustHandles="1" noChangeArrowheads="1" noChangeShapeType="1" noTextEdit="1"/>
                  </p:cNvSpPr>
                  <p:nvPr/>
                </p:nvSpPr>
                <p:spPr>
                  <a:xfrm>
                    <a:off x="10113334" y="2702440"/>
                    <a:ext cx="420115" cy="307777"/>
                  </a:xfrm>
                  <a:prstGeom prst="rect">
                    <a:avLst/>
                  </a:prstGeom>
                  <a:blipFill>
                    <a:blip r:embed="rId18"/>
                    <a:stretch>
                      <a:fillRect l="-7246" r="-7246"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9A27DB2-D286-1492-16D3-AEEEBA8C7804}"/>
                      </a:ext>
                    </a:extLst>
                  </p:cNvPr>
                  <p:cNvSpPr txBox="1"/>
                  <p:nvPr/>
                </p:nvSpPr>
                <p:spPr>
                  <a:xfrm>
                    <a:off x="7217735" y="3783416"/>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oMath>
                      </m:oMathPara>
                    </a14:m>
                    <a:endParaRPr lang="en-US" sz="2000" dirty="0">
                      <a:solidFill>
                        <a:schemeClr val="tx1">
                          <a:lumMod val="75000"/>
                          <a:lumOff val="25000"/>
                        </a:schemeClr>
                      </a:solidFill>
                    </a:endParaRPr>
                  </a:p>
                </p:txBody>
              </p:sp>
            </mc:Choice>
            <mc:Fallback xmlns="">
              <p:sp>
                <p:nvSpPr>
                  <p:cNvPr id="67" name="TextBox 66">
                    <a:extLst>
                      <a:ext uri="{FF2B5EF4-FFF2-40B4-BE49-F238E27FC236}">
                        <a16:creationId xmlns:a16="http://schemas.microsoft.com/office/drawing/2014/main" id="{4DE690EE-545C-423B-B226-6EAA271C29A2}"/>
                      </a:ext>
                    </a:extLst>
                  </p:cNvPr>
                  <p:cNvSpPr txBox="1">
                    <a:spLocks noRot="1" noChangeAspect="1" noMove="1" noResize="1" noEditPoints="1" noAdjustHandles="1" noChangeArrowheads="1" noChangeShapeType="1" noTextEdit="1"/>
                  </p:cNvSpPr>
                  <p:nvPr/>
                </p:nvSpPr>
                <p:spPr>
                  <a:xfrm>
                    <a:off x="7217735" y="3783416"/>
                    <a:ext cx="420115" cy="307777"/>
                  </a:xfrm>
                  <a:prstGeom prst="rect">
                    <a:avLst/>
                  </a:prstGeom>
                  <a:blipFill>
                    <a:blip r:embed="rId19"/>
                    <a:stretch>
                      <a:fillRect l="-7246" r="-7246" b="-16000"/>
                    </a:stretch>
                  </a:blipFill>
                </p:spPr>
                <p:txBody>
                  <a:bodyPr/>
                  <a:lstStyle/>
                  <a:p>
                    <a:r>
                      <a:rPr lang="en-US">
                        <a:noFill/>
                      </a:rPr>
                      <a:t> </a:t>
                    </a:r>
                  </a:p>
                </p:txBody>
              </p:sp>
            </mc:Fallback>
          </mc:AlternateContent>
          <p:sp>
            <p:nvSpPr>
              <p:cNvPr id="66" name="Freeform: Shape 65">
                <a:extLst>
                  <a:ext uri="{FF2B5EF4-FFF2-40B4-BE49-F238E27FC236}">
                    <a16:creationId xmlns:a16="http://schemas.microsoft.com/office/drawing/2014/main" id="{A74E33DB-87C9-E4C5-4E90-B30A5E22AA20}"/>
                  </a:ext>
                </a:extLst>
              </p:cNvPr>
              <p:cNvSpPr/>
              <p:nvPr/>
            </p:nvSpPr>
            <p:spPr>
              <a:xfrm>
                <a:off x="8991599" y="2945218"/>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C368568-1855-E7B9-8203-24D4780966B5}"/>
                      </a:ext>
                    </a:extLst>
                  </p:cNvPr>
                  <p:cNvSpPr txBox="1"/>
                  <p:nvPr/>
                </p:nvSpPr>
                <p:spPr>
                  <a:xfrm>
                    <a:off x="10109791" y="1699435"/>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oMath>
                      </m:oMathPara>
                    </a14:m>
                    <a:endParaRPr lang="en-US" sz="2000" dirty="0">
                      <a:solidFill>
                        <a:schemeClr val="tx1">
                          <a:lumMod val="75000"/>
                          <a:lumOff val="25000"/>
                        </a:schemeClr>
                      </a:solidFill>
                    </a:endParaRPr>
                  </a:p>
                </p:txBody>
              </p:sp>
            </mc:Choice>
            <mc:Fallback xmlns="">
              <p:sp>
                <p:nvSpPr>
                  <p:cNvPr id="64" name="TextBox 63">
                    <a:extLst>
                      <a:ext uri="{FF2B5EF4-FFF2-40B4-BE49-F238E27FC236}">
                        <a16:creationId xmlns:a16="http://schemas.microsoft.com/office/drawing/2014/main" id="{517D4993-BE60-4CAB-9240-7A3A3ED55906}"/>
                      </a:ext>
                    </a:extLst>
                  </p:cNvPr>
                  <p:cNvSpPr txBox="1">
                    <a:spLocks noRot="1" noChangeAspect="1" noMove="1" noResize="1" noEditPoints="1" noAdjustHandles="1" noChangeArrowheads="1" noChangeShapeType="1" noTextEdit="1"/>
                  </p:cNvSpPr>
                  <p:nvPr/>
                </p:nvSpPr>
                <p:spPr>
                  <a:xfrm>
                    <a:off x="10109791" y="1699435"/>
                    <a:ext cx="414151" cy="307777"/>
                  </a:xfrm>
                  <a:prstGeom prst="rect">
                    <a:avLst/>
                  </a:prstGeom>
                  <a:blipFill>
                    <a:blip r:embed="rId22"/>
                    <a:stretch>
                      <a:fillRect l="-7353" r="-7353" b="-16000"/>
                    </a:stretch>
                  </a:blipFill>
                </p:spPr>
                <p:txBody>
                  <a:bodyPr/>
                  <a:lstStyle/>
                  <a:p>
                    <a:r>
                      <a:rPr lang="en-US">
                        <a:noFill/>
                      </a:rPr>
                      <a:t> </a:t>
                    </a:r>
                  </a:p>
                </p:txBody>
              </p:sp>
            </mc:Fallback>
          </mc:AlternateContent>
        </p:grpSp>
        <p:grpSp>
          <p:nvGrpSpPr>
            <p:cNvPr id="38" name="Group 37">
              <a:extLst>
                <a:ext uri="{FF2B5EF4-FFF2-40B4-BE49-F238E27FC236}">
                  <a16:creationId xmlns:a16="http://schemas.microsoft.com/office/drawing/2014/main" id="{52F80C8C-8B90-BE3F-7517-7CF85E59C2FA}"/>
                </a:ext>
              </a:extLst>
            </p:cNvPr>
            <p:cNvGrpSpPr/>
            <p:nvPr/>
          </p:nvGrpSpPr>
          <p:grpSpPr>
            <a:xfrm>
              <a:off x="6994993" y="2566456"/>
              <a:ext cx="2456481" cy="1843675"/>
              <a:chOff x="7636076" y="1988256"/>
              <a:chExt cx="2456481" cy="1843675"/>
            </a:xfrm>
          </p:grpSpPr>
          <p:sp>
            <p:nvSpPr>
              <p:cNvPr id="40" name="Oval 39">
                <a:extLst>
                  <a:ext uri="{FF2B5EF4-FFF2-40B4-BE49-F238E27FC236}">
                    <a16:creationId xmlns:a16="http://schemas.microsoft.com/office/drawing/2014/main" id="{057C67FC-9C7D-5654-E0E5-51DAC67E411E}"/>
                  </a:ext>
                </a:extLst>
              </p:cNvPr>
              <p:cNvSpPr/>
              <p:nvPr/>
            </p:nvSpPr>
            <p:spPr>
              <a:xfrm>
                <a:off x="8696368" y="275184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1" name="Oval 40">
                <a:extLst>
                  <a:ext uri="{FF2B5EF4-FFF2-40B4-BE49-F238E27FC236}">
                    <a16:creationId xmlns:a16="http://schemas.microsoft.com/office/drawing/2014/main" id="{C6EA2938-6E3D-D6A5-4702-45C85C46A9A9}"/>
                  </a:ext>
                </a:extLst>
              </p:cNvPr>
              <p:cNvSpPr/>
              <p:nvPr/>
            </p:nvSpPr>
            <p:spPr>
              <a:xfrm>
                <a:off x="9795288" y="275449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6402F72F-6B5E-CFCA-1C39-88E895D68491}"/>
                  </a:ext>
                </a:extLst>
              </p:cNvPr>
              <p:cNvCxnSpPr>
                <a:cxnSpLocks/>
                <a:stCxn id="41" idx="2"/>
                <a:endCxn id="40" idx="6"/>
              </p:cNvCxnSpPr>
              <p:nvPr/>
            </p:nvCxnSpPr>
            <p:spPr>
              <a:xfrm flipH="1" flipV="1">
                <a:off x="8990093" y="2890072"/>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A36C08C1-6E52-C05E-0003-342B54A0D603}"/>
                  </a:ext>
                </a:extLst>
              </p:cNvPr>
              <p:cNvSpPr/>
              <p:nvPr/>
            </p:nvSpPr>
            <p:spPr>
              <a:xfrm>
                <a:off x="8699912" y="355283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E8E9EF0-41FF-2DDE-D571-3631BEE10762}"/>
                  </a:ext>
                </a:extLst>
              </p:cNvPr>
              <p:cNvSpPr/>
              <p:nvPr/>
            </p:nvSpPr>
            <p:spPr>
              <a:xfrm>
                <a:off x="9798832" y="355548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CC685F0-8C72-5EF0-64B7-969A5A86FAEF}"/>
                  </a:ext>
                </a:extLst>
              </p:cNvPr>
              <p:cNvCxnSpPr>
                <a:cxnSpLocks/>
                <a:stCxn id="44" idx="2"/>
                <a:endCxn id="43" idx="6"/>
              </p:cNvCxnSpPr>
              <p:nvPr/>
            </p:nvCxnSpPr>
            <p:spPr>
              <a:xfrm flipH="1" flipV="1">
                <a:off x="8993637" y="3691058"/>
                <a:ext cx="805195" cy="2650"/>
              </a:xfrm>
              <a:prstGeom prst="straightConnector1">
                <a:avLst/>
              </a:prstGeom>
              <a:ln w="12700">
                <a:solidFill>
                  <a:schemeClr val="bg2">
                    <a:lumMod val="50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C80249-BC28-0605-45E4-8C3163458303}"/>
                  </a:ext>
                </a:extLst>
              </p:cNvPr>
              <p:cNvCxnSpPr>
                <a:cxnSpLocks/>
                <a:stCxn id="44" idx="0"/>
                <a:endCxn id="41" idx="4"/>
              </p:cNvCxnSpPr>
              <p:nvPr/>
            </p:nvCxnSpPr>
            <p:spPr>
              <a:xfrm flipH="1" flipV="1">
                <a:off x="9942151" y="3030945"/>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F19E46B-A454-5BA8-09C2-CDA79856D005}"/>
                  </a:ext>
                </a:extLst>
              </p:cNvPr>
              <p:cNvCxnSpPr/>
              <p:nvPr/>
            </p:nvCxnSpPr>
            <p:spPr>
              <a:xfrm flipH="1" flipV="1">
                <a:off x="8843887" y="3029961"/>
                <a:ext cx="3544" cy="524539"/>
              </a:xfrm>
              <a:prstGeom prst="straightConnector1">
                <a:avLst/>
              </a:prstGeom>
              <a:ln w="12700">
                <a:solidFill>
                  <a:schemeClr val="bg2">
                    <a:lumMod val="50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63A0385-FCCA-2424-12CD-10253385E126}"/>
                  </a:ext>
                </a:extLst>
              </p:cNvPr>
              <p:cNvCxnSpPr/>
              <p:nvPr/>
            </p:nvCxnSpPr>
            <p:spPr>
              <a:xfrm flipH="1" flipV="1">
                <a:off x="8842903" y="2238464"/>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BBC5D8FC-5EC4-2A88-CB7E-1F3A801936D3}"/>
                  </a:ext>
                </a:extLst>
              </p:cNvPr>
              <p:cNvCxnSpPr/>
              <p:nvPr/>
            </p:nvCxnSpPr>
            <p:spPr>
              <a:xfrm flipH="1" flipV="1">
                <a:off x="9940183" y="2250262"/>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D67293FA-D4CB-6601-7D80-8F4BC222D09C}"/>
                  </a:ext>
                </a:extLst>
              </p:cNvPr>
              <p:cNvCxnSpPr>
                <a:cxnSpLocks/>
              </p:cNvCxnSpPr>
              <p:nvPr/>
            </p:nvCxnSpPr>
            <p:spPr>
              <a:xfrm flipH="1" flipV="1">
                <a:off x="7889474" y="3684175"/>
                <a:ext cx="805195" cy="2650"/>
              </a:xfrm>
              <a:prstGeom prst="straightConnector1">
                <a:avLst/>
              </a:prstGeom>
              <a:ln w="12700">
                <a:solidFill>
                  <a:schemeClr val="bg2">
                    <a:lumMod val="50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4CC8C0D5-628B-87CA-B22C-2A60A8C6594C}"/>
                  </a:ext>
                </a:extLst>
              </p:cNvPr>
              <p:cNvSpPr/>
              <p:nvPr/>
            </p:nvSpPr>
            <p:spPr>
              <a:xfrm>
                <a:off x="7637059" y="2756155"/>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D953F94-F294-11AA-19D0-A6892C596A09}"/>
                  </a:ext>
                </a:extLst>
              </p:cNvPr>
              <p:cNvSpPr/>
              <p:nvPr/>
            </p:nvSpPr>
            <p:spPr>
              <a:xfrm>
                <a:off x="7636076" y="3557484"/>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EA7EC3D-421B-345C-BE61-547943BE9951}"/>
                  </a:ext>
                </a:extLst>
              </p:cNvPr>
              <p:cNvSpPr/>
              <p:nvPr/>
            </p:nvSpPr>
            <p:spPr>
              <a:xfrm>
                <a:off x="8721670" y="198825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D76C7FD-E2B5-EEAF-0D3B-FA245A348DE6}"/>
                  </a:ext>
                </a:extLst>
              </p:cNvPr>
              <p:cNvSpPr/>
              <p:nvPr/>
            </p:nvSpPr>
            <p:spPr>
              <a:xfrm>
                <a:off x="9807149" y="198825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469AE52-5F03-DC26-3896-6D55A2E331CA}"/>
                  </a:ext>
                </a:extLst>
              </p:cNvPr>
              <p:cNvSpPr/>
              <p:nvPr/>
            </p:nvSpPr>
            <p:spPr>
              <a:xfrm>
                <a:off x="7641863" y="2011404"/>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7A4BBFBE-0F5A-894D-E594-4DC913274CBB}"/>
                  </a:ext>
                </a:extLst>
              </p:cNvPr>
              <p:cNvCxnSpPr>
                <a:cxnSpLocks/>
              </p:cNvCxnSpPr>
              <p:nvPr/>
            </p:nvCxnSpPr>
            <p:spPr>
              <a:xfrm flipH="1" flipV="1">
                <a:off x="7918475" y="2255082"/>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4A769052-AA0B-3893-5108-FCEF135D7FBA}"/>
                  </a:ext>
                </a:extLst>
              </p:cNvPr>
              <p:cNvCxnSpPr>
                <a:cxnSpLocks/>
              </p:cNvCxnSpPr>
              <p:nvPr/>
            </p:nvCxnSpPr>
            <p:spPr>
              <a:xfrm flipH="1" flipV="1">
                <a:off x="8971770" y="2237721"/>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182251DB-23F7-7C47-26D5-EA4AA4F31C9C}"/>
                  </a:ext>
                </a:extLst>
              </p:cNvPr>
              <p:cNvCxnSpPr>
                <a:cxnSpLocks/>
              </p:cNvCxnSpPr>
              <p:nvPr/>
            </p:nvCxnSpPr>
            <p:spPr>
              <a:xfrm flipH="1" flipV="1">
                <a:off x="7879517" y="3008992"/>
                <a:ext cx="865279" cy="587407"/>
              </a:xfrm>
              <a:prstGeom prst="straightConnector1">
                <a:avLst/>
              </a:prstGeom>
              <a:ln w="12700">
                <a:solidFill>
                  <a:schemeClr val="bg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39" name="Arc 38">
              <a:extLst>
                <a:ext uri="{FF2B5EF4-FFF2-40B4-BE49-F238E27FC236}">
                  <a16:creationId xmlns:a16="http://schemas.microsoft.com/office/drawing/2014/main" id="{4E69C02A-E980-8048-E244-454D1842DE3D}"/>
                </a:ext>
              </a:extLst>
            </p:cNvPr>
            <p:cNvSpPr/>
            <p:nvPr/>
          </p:nvSpPr>
          <p:spPr>
            <a:xfrm rot="8125913">
              <a:off x="7020722" y="2676600"/>
              <a:ext cx="2334477" cy="2460505"/>
            </a:xfrm>
            <a:prstGeom prst="arc">
              <a:avLst>
                <a:gd name="adj1" fmla="val 14928476"/>
                <a:gd name="adj2" fmla="val 1221890"/>
              </a:avLst>
            </a:prstGeom>
            <a:ln w="19050">
              <a:solidFill>
                <a:schemeClr val="bg2">
                  <a:lumMod val="50000"/>
                </a:schemeClr>
              </a:solidFill>
              <a:headEnd type="none"/>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graphicFrame>
            <p:nvGraphicFramePr>
              <p:cNvPr id="69" name="Table 68">
                <a:extLst>
                  <a:ext uri="{FF2B5EF4-FFF2-40B4-BE49-F238E27FC236}">
                    <a16:creationId xmlns:a16="http://schemas.microsoft.com/office/drawing/2014/main" id="{1DBC5F23-5450-AA66-435E-5144B05F2105}"/>
                  </a:ext>
                </a:extLst>
              </p:cNvPr>
              <p:cNvGraphicFramePr>
                <a:graphicFrameLocks noGrp="1"/>
              </p:cNvGraphicFramePr>
              <p:nvPr>
                <p:extLst>
                  <p:ext uri="{D42A27DB-BD31-4B8C-83A1-F6EECF244321}">
                    <p14:modId xmlns:p14="http://schemas.microsoft.com/office/powerpoint/2010/main" val="4061443259"/>
                  </p:ext>
                </p:extLst>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69" name="Table 68">
                <a:extLst>
                  <a:ext uri="{FF2B5EF4-FFF2-40B4-BE49-F238E27FC236}">
                    <a16:creationId xmlns:a16="http://schemas.microsoft.com/office/drawing/2014/main" id="{1DBC5F23-5450-AA66-435E-5144B05F2105}"/>
                  </a:ext>
                </a:extLst>
              </p:cNvPr>
              <p:cNvGraphicFramePr>
                <a:graphicFrameLocks noGrp="1"/>
              </p:cNvGraphicFramePr>
              <p:nvPr>
                <p:extLst>
                  <p:ext uri="{D42A27DB-BD31-4B8C-83A1-F6EECF244321}">
                    <p14:modId xmlns:p14="http://schemas.microsoft.com/office/powerpoint/2010/main" val="4061443259"/>
                  </p:ext>
                </p:extLst>
              </p:nvPr>
            </p:nvGraphicFramePr>
            <p:xfrm>
              <a:off x="2195251" y="1294334"/>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3"/>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3"/>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3"/>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3"/>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0" name="Table 69">
                <a:extLst>
                  <a:ext uri="{FF2B5EF4-FFF2-40B4-BE49-F238E27FC236}">
                    <a16:creationId xmlns:a16="http://schemas.microsoft.com/office/drawing/2014/main" id="{1AE2BAA3-3B61-341B-6313-D0DFF6417C98}"/>
                  </a:ext>
                </a:extLst>
              </p:cNvPr>
              <p:cNvGraphicFramePr>
                <a:graphicFrameLocks noGrp="1"/>
              </p:cNvGraphicFramePr>
              <p:nvPr>
                <p:extLst>
                  <p:ext uri="{D42A27DB-BD31-4B8C-83A1-F6EECF244321}">
                    <p14:modId xmlns:p14="http://schemas.microsoft.com/office/powerpoint/2010/main" val="1523927207"/>
                  </p:ext>
                </p:extLst>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70" name="Table 69">
                <a:extLst>
                  <a:ext uri="{FF2B5EF4-FFF2-40B4-BE49-F238E27FC236}">
                    <a16:creationId xmlns:a16="http://schemas.microsoft.com/office/drawing/2014/main" id="{1AE2BAA3-3B61-341B-6313-D0DFF6417C98}"/>
                  </a:ext>
                </a:extLst>
              </p:cNvPr>
              <p:cNvGraphicFramePr>
                <a:graphicFrameLocks noGrp="1"/>
              </p:cNvGraphicFramePr>
              <p:nvPr>
                <p:extLst>
                  <p:ext uri="{D42A27DB-BD31-4B8C-83A1-F6EECF244321}">
                    <p14:modId xmlns:p14="http://schemas.microsoft.com/office/powerpoint/2010/main" val="1523927207"/>
                  </p:ext>
                </p:extLst>
              </p:nvPr>
            </p:nvGraphicFramePr>
            <p:xfrm>
              <a:off x="447544" y="2468097"/>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4"/>
                          <a:stretch>
                            <a:fillRect l="-1370" r="-101370" b="-1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4"/>
                          <a:stretch>
                            <a:fillRect l="-101370" r="-1370" b="-115686"/>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4"/>
                          <a:stretch>
                            <a:fillRect l="-1370" t="-100000" r="-101370" b="-1568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4"/>
                          <a:stretch>
                            <a:fillRect l="-101370" t="-100000" r="-1370" b="-15686"/>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5" name="Table 74">
                <a:extLst>
                  <a:ext uri="{FF2B5EF4-FFF2-40B4-BE49-F238E27FC236}">
                    <a16:creationId xmlns:a16="http://schemas.microsoft.com/office/drawing/2014/main" id="{EA482E35-0C2C-987E-1E91-1DF3A2791E1A}"/>
                  </a:ext>
                </a:extLst>
              </p:cNvPr>
              <p:cNvGraphicFramePr>
                <a:graphicFrameLocks noGrp="1"/>
              </p:cNvGraphicFramePr>
              <p:nvPr>
                <p:extLst>
                  <p:ext uri="{D42A27DB-BD31-4B8C-83A1-F6EECF244321}">
                    <p14:modId xmlns:p14="http://schemas.microsoft.com/office/powerpoint/2010/main" val="1722925788"/>
                  </p:ext>
                </p:extLst>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75" name="Table 74">
                <a:extLst>
                  <a:ext uri="{FF2B5EF4-FFF2-40B4-BE49-F238E27FC236}">
                    <a16:creationId xmlns:a16="http://schemas.microsoft.com/office/drawing/2014/main" id="{EA482E35-0C2C-987E-1E91-1DF3A2791E1A}"/>
                  </a:ext>
                </a:extLst>
              </p:cNvPr>
              <p:cNvGraphicFramePr>
                <a:graphicFrameLocks noGrp="1"/>
              </p:cNvGraphicFramePr>
              <p:nvPr>
                <p:extLst>
                  <p:ext uri="{D42A27DB-BD31-4B8C-83A1-F6EECF244321}">
                    <p14:modId xmlns:p14="http://schemas.microsoft.com/office/powerpoint/2010/main" val="1722925788"/>
                  </p:ext>
                </p:extLst>
              </p:nvPr>
            </p:nvGraphicFramePr>
            <p:xfrm>
              <a:off x="4287229" y="306258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5"/>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5"/>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5"/>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5"/>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6" name="Table 75">
                <a:extLst>
                  <a:ext uri="{FF2B5EF4-FFF2-40B4-BE49-F238E27FC236}">
                    <a16:creationId xmlns:a16="http://schemas.microsoft.com/office/drawing/2014/main" id="{32EEEF63-BB80-2243-86BA-39876E0FBA78}"/>
                  </a:ext>
                </a:extLst>
              </p:cNvPr>
              <p:cNvGraphicFramePr>
                <a:graphicFrameLocks noGrp="1"/>
              </p:cNvGraphicFramePr>
              <p:nvPr>
                <p:extLst>
                  <p:ext uri="{D42A27DB-BD31-4B8C-83A1-F6EECF244321}">
                    <p14:modId xmlns:p14="http://schemas.microsoft.com/office/powerpoint/2010/main" val="2462803795"/>
                  </p:ext>
                </p:extLst>
              </p:nvPr>
            </p:nvGraphicFramePr>
            <p:xfrm>
              <a:off x="2291540" y="3775182"/>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21</m:t>
                                    </m:r>
                                  </m:sub>
                                </m:sSub>
                              </m:oMath>
                            </m:oMathPara>
                          </a14:m>
                          <a:endParaRPr lang="en-US" sz="2000" dirty="0">
                            <a:solidFill>
                              <a:schemeClr val="bg2">
                                <a:lumMod val="50000"/>
                              </a:schemeClr>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23</m:t>
                                    </m:r>
                                  </m:sub>
                                </m:sSub>
                              </m:oMath>
                            </m:oMathPara>
                          </a14:m>
                          <a:endParaRPr lang="en-US" sz="2000"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31</m:t>
                                    </m:r>
                                  </m:sub>
                                </m:sSub>
                              </m:oMath>
                            </m:oMathPara>
                          </a14:m>
                          <a:endParaRPr lang="en-US" sz="2000" dirty="0">
                            <a:solidFill>
                              <a:schemeClr val="bg2">
                                <a:lumMod val="50000"/>
                              </a:schemeClr>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33</m:t>
                                    </m:r>
                                  </m:sub>
                                </m:sSub>
                              </m:oMath>
                            </m:oMathPara>
                          </a14:m>
                          <a:endParaRPr lang="en-US" sz="2000"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76" name="Table 75">
                <a:extLst>
                  <a:ext uri="{FF2B5EF4-FFF2-40B4-BE49-F238E27FC236}">
                    <a16:creationId xmlns:a16="http://schemas.microsoft.com/office/drawing/2014/main" id="{32EEEF63-BB80-2243-86BA-39876E0FBA78}"/>
                  </a:ext>
                </a:extLst>
              </p:cNvPr>
              <p:cNvGraphicFramePr>
                <a:graphicFrameLocks noGrp="1"/>
              </p:cNvGraphicFramePr>
              <p:nvPr>
                <p:extLst>
                  <p:ext uri="{D42A27DB-BD31-4B8C-83A1-F6EECF244321}">
                    <p14:modId xmlns:p14="http://schemas.microsoft.com/office/powerpoint/2010/main" val="2462803795"/>
                  </p:ext>
                </p:extLst>
              </p:nvPr>
            </p:nvGraphicFramePr>
            <p:xfrm>
              <a:off x="2291540" y="3775182"/>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6"/>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6"/>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6"/>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6"/>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D33F78D-7187-2E93-4737-CE97823F3504}"/>
                  </a:ext>
                </a:extLst>
              </p:cNvPr>
              <p:cNvSpPr txBox="1"/>
              <p:nvPr/>
            </p:nvSpPr>
            <p:spPr>
              <a:xfrm>
                <a:off x="1755636" y="4754765"/>
                <a:ext cx="6508448" cy="1189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𝒰</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det</m:t>
                              </m:r>
                            </m:fName>
                            <m:e>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m:rPr>
                                                <m:brk m:alnAt="7"/>
                                              </m:rPr>
                                              <a:rPr lang="en-US" sz="2400" i="1">
                                                <a:latin typeface="Cambria Math" panose="02040503050406030204" pitchFamily="18" charset="0"/>
                                              </a:rPr>
                                              <m:t>𝑥</m:t>
                                            </m:r>
                                          </m:e>
                                          <m:sub>
                                            <m:r>
                                              <m:rPr>
                                                <m:brk m:alnAt="7"/>
                                              </m:rPr>
                                              <a:rPr lang="en-US" sz="2400" i="1">
                                                <a:latin typeface="Cambria Math" panose="02040503050406030204" pitchFamily="18" charset="0"/>
                                              </a:rPr>
                                              <m:t>1</m:t>
                                            </m:r>
                                            <m:r>
                                              <a:rPr lang="en-US" sz="2400" i="1">
                                                <a:latin typeface="Cambria Math" panose="02040503050406030204" pitchFamily="18" charset="0"/>
                                              </a:rPr>
                                              <m:t>3</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12</m:t>
                                            </m:r>
                                          </m:sub>
                                        </m:sSub>
                                      </m:e>
                                      <m:e>
                                        <m:r>
                                          <a:rPr lang="en-US" sz="2400" i="1">
                                            <a:latin typeface="Cambria Math" panose="02040503050406030204" pitchFamily="18" charset="0"/>
                                          </a:rPr>
                                          <m:t>0</m:t>
                                        </m:r>
                                      </m:e>
                                    </m:mr>
                                    <m:m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22</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21</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23</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32</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31</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33</m:t>
                                            </m:r>
                                          </m:sub>
                                        </m:sSub>
                                      </m:e>
                                    </m:mr>
                                  </m:m>
                                </m:e>
                              </m:d>
                            </m:e>
                          </m:func>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det</m:t>
                          </m:r>
                        </m:fName>
                        <m:e>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23</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33</m:t>
                                        </m:r>
                                      </m:sub>
                                    </m:sSub>
                                  </m:e>
                                </m:mr>
                              </m:m>
                            </m:e>
                          </m:d>
                        </m:e>
                      </m:func>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13</m:t>
                          </m:r>
                        </m:sub>
                      </m:sSub>
                    </m:oMath>
                  </m:oMathPara>
                </a14:m>
                <a:endParaRPr lang="en-US" sz="2400" dirty="0"/>
              </a:p>
            </p:txBody>
          </p:sp>
        </mc:Choice>
        <mc:Fallback xmlns="">
          <p:sp>
            <p:nvSpPr>
              <p:cNvPr id="77" name="TextBox 76">
                <a:extLst>
                  <a:ext uri="{FF2B5EF4-FFF2-40B4-BE49-F238E27FC236}">
                    <a16:creationId xmlns:a16="http://schemas.microsoft.com/office/drawing/2014/main" id="{6D33F78D-7187-2E93-4737-CE97823F3504}"/>
                  </a:ext>
                </a:extLst>
              </p:cNvPr>
              <p:cNvSpPr txBox="1">
                <a:spLocks noRot="1" noChangeAspect="1" noMove="1" noResize="1" noEditPoints="1" noAdjustHandles="1" noChangeArrowheads="1" noChangeShapeType="1" noTextEdit="1"/>
              </p:cNvSpPr>
              <p:nvPr/>
            </p:nvSpPr>
            <p:spPr>
              <a:xfrm>
                <a:off x="1755636" y="4754765"/>
                <a:ext cx="6508448" cy="1189043"/>
              </a:xfrm>
              <a:prstGeom prst="rect">
                <a:avLst/>
              </a:prstGeom>
              <a:blipFill>
                <a:blip r:embed="rId27"/>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5B65DE78-7039-E27F-5775-00D1998D08F0}"/>
              </a:ext>
            </a:extLst>
          </p:cNvPr>
          <p:cNvGrpSpPr/>
          <p:nvPr/>
        </p:nvGrpSpPr>
        <p:grpSpPr>
          <a:xfrm>
            <a:off x="2015201" y="5943808"/>
            <a:ext cx="3709862" cy="610020"/>
            <a:chOff x="2015201" y="5943808"/>
            <a:chExt cx="3709862" cy="610020"/>
          </a:xfrm>
        </p:grpSpPr>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E3FA0463-711C-1675-5E33-811E7CF0DE19}"/>
                    </a:ext>
                  </a:extLst>
                </p:cNvPr>
                <p:cNvSpPr txBox="1"/>
                <p:nvPr/>
              </p:nvSpPr>
              <p:spPr>
                <a:xfrm>
                  <a:off x="2015201" y="6092163"/>
                  <a:ext cx="3709862" cy="461665"/>
                </a:xfrm>
                <a:prstGeom prst="rect">
                  <a:avLst/>
                </a:prstGeom>
                <a:noFill/>
              </p:spPr>
              <p:txBody>
                <a:bodyPr wrap="none" rtlCol="0">
                  <a:spAutoFit/>
                </a:bodyPr>
                <a:lstStyle/>
                <a:p>
                  <a:pPr algn="l"/>
                  <a:r>
                    <a:rPr lang="en-US" sz="2400" dirty="0">
                      <a:solidFill>
                        <a:schemeClr val="bg2">
                          <a:lumMod val="50000"/>
                        </a:schemeClr>
                      </a:solidFill>
                    </a:rPr>
                    <a:t>Mutation of </a:t>
                  </a:r>
                  <a14:m>
                    <m:oMath xmlns:m="http://schemas.openxmlformats.org/officeDocument/2006/math">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𝑥</m:t>
                          </m:r>
                        </m:e>
                        <m:sub>
                          <m:r>
                            <a:rPr lang="en-US" sz="2400" b="0" i="1" smtClean="0">
                              <a:solidFill>
                                <a:schemeClr val="bg2">
                                  <a:lumMod val="50000"/>
                                </a:schemeClr>
                              </a:solidFill>
                              <a:latin typeface="Cambria Math" panose="02040503050406030204" pitchFamily="18" charset="0"/>
                            </a:rPr>
                            <m:t>32</m:t>
                          </m:r>
                        </m:sub>
                      </m:sSub>
                    </m:oMath>
                  </a14:m>
                  <a:r>
                    <a:rPr lang="en-US" sz="2400" dirty="0">
                      <a:solidFill>
                        <a:schemeClr val="bg2">
                          <a:lumMod val="50000"/>
                        </a:schemeClr>
                      </a:solidFill>
                    </a:rPr>
                    <a:t> on the right</a:t>
                  </a:r>
                </a:p>
              </p:txBody>
            </p:sp>
          </mc:Choice>
          <mc:Fallback xmlns="">
            <p:sp>
              <p:nvSpPr>
                <p:cNvPr id="79" name="TextBox 78">
                  <a:extLst>
                    <a:ext uri="{FF2B5EF4-FFF2-40B4-BE49-F238E27FC236}">
                      <a16:creationId xmlns:a16="http://schemas.microsoft.com/office/drawing/2014/main" id="{E3FA0463-711C-1675-5E33-811E7CF0DE19}"/>
                    </a:ext>
                  </a:extLst>
                </p:cNvPr>
                <p:cNvSpPr txBox="1">
                  <a:spLocks noRot="1" noChangeAspect="1" noMove="1" noResize="1" noEditPoints="1" noAdjustHandles="1" noChangeArrowheads="1" noChangeShapeType="1" noTextEdit="1"/>
                </p:cNvSpPr>
                <p:nvPr/>
              </p:nvSpPr>
              <p:spPr>
                <a:xfrm>
                  <a:off x="2015201" y="6092163"/>
                  <a:ext cx="3709862" cy="461665"/>
                </a:xfrm>
                <a:prstGeom prst="rect">
                  <a:avLst/>
                </a:prstGeom>
                <a:blipFill>
                  <a:blip r:embed="rId28"/>
                  <a:stretch>
                    <a:fillRect l="-2632" t="-10526" r="-1645" b="-28947"/>
                  </a:stretch>
                </a:blipFill>
              </p:spPr>
              <p:txBody>
                <a:bodyPr/>
                <a:lstStyle/>
                <a:p>
                  <a:r>
                    <a:rPr lang="en-US">
                      <a:noFill/>
                    </a:rPr>
                    <a:t> </a:t>
                  </a:r>
                </a:p>
              </p:txBody>
            </p:sp>
          </mc:Fallback>
        </mc:AlternateContent>
        <p:cxnSp>
          <p:nvCxnSpPr>
            <p:cNvPr id="88" name="Straight Arrow Connector 87">
              <a:extLst>
                <a:ext uri="{FF2B5EF4-FFF2-40B4-BE49-F238E27FC236}">
                  <a16:creationId xmlns:a16="http://schemas.microsoft.com/office/drawing/2014/main" id="{2CA2029A-05D6-9DEA-26A8-040272B8B0B1}"/>
                </a:ext>
              </a:extLst>
            </p:cNvPr>
            <p:cNvCxnSpPr/>
            <p:nvPr/>
          </p:nvCxnSpPr>
          <p:spPr>
            <a:xfrm flipV="1">
              <a:off x="3929571" y="5943808"/>
              <a:ext cx="0" cy="182759"/>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151" name="Group 150">
            <a:extLst>
              <a:ext uri="{FF2B5EF4-FFF2-40B4-BE49-F238E27FC236}">
                <a16:creationId xmlns:a16="http://schemas.microsoft.com/office/drawing/2014/main" id="{65E708CE-8B07-8857-2B14-E9D77978617C}"/>
              </a:ext>
            </a:extLst>
          </p:cNvPr>
          <p:cNvGrpSpPr/>
          <p:nvPr/>
        </p:nvGrpSpPr>
        <p:grpSpPr>
          <a:xfrm>
            <a:off x="5323768" y="4449755"/>
            <a:ext cx="3544945" cy="584611"/>
            <a:chOff x="5323768" y="4449755"/>
            <a:chExt cx="3544945" cy="584611"/>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1A5C46FC-7C36-3A51-EB05-62399DBF1611}"/>
                    </a:ext>
                  </a:extLst>
                </p:cNvPr>
                <p:cNvSpPr txBox="1"/>
                <p:nvPr/>
              </p:nvSpPr>
              <p:spPr>
                <a:xfrm>
                  <a:off x="5323768" y="4449755"/>
                  <a:ext cx="3544945" cy="461665"/>
                </a:xfrm>
                <a:prstGeom prst="rect">
                  <a:avLst/>
                </a:prstGeom>
                <a:noFill/>
              </p:spPr>
              <p:txBody>
                <a:bodyPr wrap="none" rtlCol="0">
                  <a:spAutoFit/>
                </a:bodyPr>
                <a:lstStyle/>
                <a:p>
                  <a:pPr algn="l"/>
                  <a:r>
                    <a:rPr lang="en-US" sz="2400" dirty="0">
                      <a:solidFill>
                        <a:schemeClr val="bg2">
                          <a:lumMod val="50000"/>
                        </a:schemeClr>
                      </a:solidFill>
                    </a:rPr>
                    <a:t>Mutation of </a:t>
                  </a:r>
                  <a14:m>
                    <m:oMath xmlns:m="http://schemas.openxmlformats.org/officeDocument/2006/math">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𝑥</m:t>
                          </m:r>
                        </m:e>
                        <m:sub>
                          <m:r>
                            <a:rPr lang="en-US" sz="2400" b="0" i="1" smtClean="0">
                              <a:solidFill>
                                <a:schemeClr val="bg2">
                                  <a:lumMod val="50000"/>
                                </a:schemeClr>
                              </a:solidFill>
                              <a:latin typeface="Cambria Math" panose="02040503050406030204" pitchFamily="18" charset="0"/>
                            </a:rPr>
                            <m:t>32</m:t>
                          </m:r>
                        </m:sub>
                      </m:sSub>
                    </m:oMath>
                  </a14:m>
                  <a:r>
                    <a:rPr lang="en-US" sz="2400" dirty="0">
                      <a:solidFill>
                        <a:schemeClr val="bg2">
                          <a:lumMod val="50000"/>
                        </a:schemeClr>
                      </a:solidFill>
                    </a:rPr>
                    <a:t> on the left</a:t>
                  </a:r>
                </a:p>
              </p:txBody>
            </p:sp>
          </mc:Choice>
          <mc:Fallback xmlns="">
            <p:sp>
              <p:nvSpPr>
                <p:cNvPr id="80" name="TextBox 79">
                  <a:extLst>
                    <a:ext uri="{FF2B5EF4-FFF2-40B4-BE49-F238E27FC236}">
                      <a16:creationId xmlns:a16="http://schemas.microsoft.com/office/drawing/2014/main" id="{1A5C46FC-7C36-3A51-EB05-62399DBF1611}"/>
                    </a:ext>
                  </a:extLst>
                </p:cNvPr>
                <p:cNvSpPr txBox="1">
                  <a:spLocks noRot="1" noChangeAspect="1" noMove="1" noResize="1" noEditPoints="1" noAdjustHandles="1" noChangeArrowheads="1" noChangeShapeType="1" noTextEdit="1"/>
                </p:cNvSpPr>
                <p:nvPr/>
              </p:nvSpPr>
              <p:spPr>
                <a:xfrm>
                  <a:off x="5323768" y="4449755"/>
                  <a:ext cx="3544945" cy="461665"/>
                </a:xfrm>
                <a:prstGeom prst="rect">
                  <a:avLst/>
                </a:prstGeom>
                <a:blipFill>
                  <a:blip r:embed="rId29"/>
                  <a:stretch>
                    <a:fillRect l="-2577" t="-10526" r="-1718" b="-28947"/>
                  </a:stretch>
                </a:blipFill>
              </p:spPr>
              <p:txBody>
                <a:bodyPr/>
                <a:lstStyle/>
                <a:p>
                  <a:r>
                    <a:rPr lang="en-US">
                      <a:noFill/>
                    </a:rPr>
                    <a:t> </a:t>
                  </a:r>
                </a:p>
              </p:txBody>
            </p:sp>
          </mc:Fallback>
        </mc:AlternateContent>
        <p:cxnSp>
          <p:nvCxnSpPr>
            <p:cNvPr id="89" name="Straight Arrow Connector 88">
              <a:extLst>
                <a:ext uri="{FF2B5EF4-FFF2-40B4-BE49-F238E27FC236}">
                  <a16:creationId xmlns:a16="http://schemas.microsoft.com/office/drawing/2014/main" id="{AEA3193C-20F2-E460-A717-E53AB5413D7D}"/>
                </a:ext>
              </a:extLst>
            </p:cNvPr>
            <p:cNvCxnSpPr>
              <a:cxnSpLocks/>
            </p:cNvCxnSpPr>
            <p:nvPr/>
          </p:nvCxnSpPr>
          <p:spPr>
            <a:xfrm>
              <a:off x="6875223" y="4864853"/>
              <a:ext cx="0" cy="169513"/>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152" name="Group 151">
            <a:extLst>
              <a:ext uri="{FF2B5EF4-FFF2-40B4-BE49-F238E27FC236}">
                <a16:creationId xmlns:a16="http://schemas.microsoft.com/office/drawing/2014/main" id="{185FE8B4-F89B-5F44-3AB3-B5775224E10F}"/>
              </a:ext>
            </a:extLst>
          </p:cNvPr>
          <p:cNvGrpSpPr/>
          <p:nvPr/>
        </p:nvGrpSpPr>
        <p:grpSpPr>
          <a:xfrm>
            <a:off x="6705504" y="5121105"/>
            <a:ext cx="3378948" cy="1555649"/>
            <a:chOff x="6705504" y="5121105"/>
            <a:chExt cx="3378948" cy="1555649"/>
          </a:xfrm>
        </p:grpSpPr>
        <p:sp>
          <p:nvSpPr>
            <p:cNvPr id="78" name="Rectangle 77">
              <a:extLst>
                <a:ext uri="{FF2B5EF4-FFF2-40B4-BE49-F238E27FC236}">
                  <a16:creationId xmlns:a16="http://schemas.microsoft.com/office/drawing/2014/main" id="{F29D35A4-C068-D428-3AE0-CA3A5824EC0C}"/>
                </a:ext>
              </a:extLst>
            </p:cNvPr>
            <p:cNvSpPr/>
            <p:nvPr/>
          </p:nvSpPr>
          <p:spPr>
            <a:xfrm>
              <a:off x="7650285" y="5121105"/>
              <a:ext cx="555667" cy="488995"/>
            </a:xfrm>
            <a:prstGeom prst="rect">
              <a:avLst/>
            </a:prstGeom>
            <a:noFill/>
            <a:ln>
              <a:solidFill>
                <a:schemeClr val="bg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197DD1A-85CC-0EA3-EBF7-E3F94DEAA5AD}"/>
                </a:ext>
              </a:extLst>
            </p:cNvPr>
            <p:cNvSpPr txBox="1"/>
            <p:nvPr/>
          </p:nvSpPr>
          <p:spPr>
            <a:xfrm>
              <a:off x="6705504" y="5820882"/>
              <a:ext cx="3378948" cy="855872"/>
            </a:xfrm>
            <a:prstGeom prst="rect">
              <a:avLst/>
            </a:prstGeom>
            <a:noFill/>
          </p:spPr>
          <p:txBody>
            <a:bodyPr wrap="square" rtlCol="0">
              <a:spAutoFit/>
            </a:bodyPr>
            <a:lstStyle/>
            <a:p>
              <a:pPr algn="l"/>
              <a:r>
                <a:rPr lang="en-US" sz="2400" dirty="0">
                  <a:solidFill>
                    <a:schemeClr val="bg2">
                      <a:lumMod val="50000"/>
                    </a:schemeClr>
                  </a:solidFill>
                </a:rPr>
                <a:t>In general, a monomial in the marked variables</a:t>
              </a:r>
            </a:p>
          </p:txBody>
        </p:sp>
        <p:cxnSp>
          <p:nvCxnSpPr>
            <p:cNvPr id="91" name="Straight Arrow Connector 90">
              <a:extLst>
                <a:ext uri="{FF2B5EF4-FFF2-40B4-BE49-F238E27FC236}">
                  <a16:creationId xmlns:a16="http://schemas.microsoft.com/office/drawing/2014/main" id="{A608D10E-E4C0-50D1-2A84-5BC19C139761}"/>
                </a:ext>
              </a:extLst>
            </p:cNvPr>
            <p:cNvCxnSpPr>
              <a:cxnSpLocks/>
            </p:cNvCxnSpPr>
            <p:nvPr/>
          </p:nvCxnSpPr>
          <p:spPr>
            <a:xfrm flipV="1">
              <a:off x="7916623" y="5646430"/>
              <a:ext cx="0" cy="250652"/>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94" name="Group 93">
            <a:extLst>
              <a:ext uri="{FF2B5EF4-FFF2-40B4-BE49-F238E27FC236}">
                <a16:creationId xmlns:a16="http://schemas.microsoft.com/office/drawing/2014/main" id="{F1ED8B2F-6A05-9E28-0937-07741034D33D}"/>
              </a:ext>
            </a:extLst>
          </p:cNvPr>
          <p:cNvGrpSpPr/>
          <p:nvPr/>
        </p:nvGrpSpPr>
        <p:grpSpPr>
          <a:xfrm>
            <a:off x="5613411" y="1656759"/>
            <a:ext cx="4420411" cy="5201241"/>
            <a:chOff x="5745032" y="1167969"/>
            <a:chExt cx="4420411" cy="5201241"/>
          </a:xfrm>
        </p:grpSpPr>
        <p:sp>
          <p:nvSpPr>
            <p:cNvPr id="95" name="Arc 94">
              <a:extLst>
                <a:ext uri="{FF2B5EF4-FFF2-40B4-BE49-F238E27FC236}">
                  <a16:creationId xmlns:a16="http://schemas.microsoft.com/office/drawing/2014/main" id="{461B8408-3E57-1355-9E36-148E1919961D}"/>
                </a:ext>
              </a:extLst>
            </p:cNvPr>
            <p:cNvSpPr/>
            <p:nvPr/>
          </p:nvSpPr>
          <p:spPr>
            <a:xfrm rot="18900000">
              <a:off x="5745032" y="2217646"/>
              <a:ext cx="4420411" cy="4151564"/>
            </a:xfrm>
            <a:prstGeom prst="arc">
              <a:avLst>
                <a:gd name="adj1" fmla="val 17585253"/>
                <a:gd name="adj2" fmla="val 20720319"/>
              </a:avLst>
            </a:prstGeom>
            <a:ln w="12700">
              <a:solidFill>
                <a:schemeClr val="tx1"/>
              </a:solidFill>
              <a:prstDash val="solid"/>
              <a:headEnd type="none"/>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F4AB0A3A-2A2B-E480-62F1-DB466D002B53}"/>
                </a:ext>
              </a:extLst>
            </p:cNvPr>
            <p:cNvGrpSpPr/>
            <p:nvPr/>
          </p:nvGrpSpPr>
          <p:grpSpPr>
            <a:xfrm>
              <a:off x="6459841" y="1167969"/>
              <a:ext cx="3579557" cy="2440662"/>
              <a:chOff x="6459841" y="1167969"/>
              <a:chExt cx="3579557" cy="2440662"/>
            </a:xfrm>
          </p:grpSpPr>
          <p:sp>
            <p:nvSpPr>
              <p:cNvPr id="101" name="Freeform: Shape 100">
                <a:extLst>
                  <a:ext uri="{FF2B5EF4-FFF2-40B4-BE49-F238E27FC236}">
                    <a16:creationId xmlns:a16="http://schemas.microsoft.com/office/drawing/2014/main" id="{149E6084-FC79-16EE-798E-C99EB743F289}"/>
                  </a:ext>
                </a:extLst>
              </p:cNvPr>
              <p:cNvSpPr/>
              <p:nvPr/>
            </p:nvSpPr>
            <p:spPr>
              <a:xfrm>
                <a:off x="7026275" y="1687164"/>
                <a:ext cx="2047875" cy="1400175"/>
              </a:xfrm>
              <a:custGeom>
                <a:avLst/>
                <a:gdLst>
                  <a:gd name="connsiteX0" fmla="*/ 0 w 2047875"/>
                  <a:gd name="connsiteY0" fmla="*/ 1400175 h 1400175"/>
                  <a:gd name="connsiteX1" fmla="*/ 250825 w 2047875"/>
                  <a:gd name="connsiteY1" fmla="*/ 1174750 h 1400175"/>
                  <a:gd name="connsiteX2" fmla="*/ 600075 w 2047875"/>
                  <a:gd name="connsiteY2" fmla="*/ 650875 h 1400175"/>
                  <a:gd name="connsiteX3" fmla="*/ 942975 w 2047875"/>
                  <a:gd name="connsiteY3" fmla="*/ 330200 h 1400175"/>
                  <a:gd name="connsiteX4" fmla="*/ 1616075 w 2047875"/>
                  <a:gd name="connsiteY4" fmla="*/ 158750 h 1400175"/>
                  <a:gd name="connsiteX5" fmla="*/ 2047875 w 2047875"/>
                  <a:gd name="connsiteY5" fmla="*/ 0 h 140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7875" h="1400175">
                    <a:moveTo>
                      <a:pt x="0" y="1400175"/>
                    </a:moveTo>
                    <a:cubicBezTo>
                      <a:pt x="75406" y="1349904"/>
                      <a:pt x="150813" y="1299633"/>
                      <a:pt x="250825" y="1174750"/>
                    </a:cubicBezTo>
                    <a:cubicBezTo>
                      <a:pt x="350838" y="1049867"/>
                      <a:pt x="484717" y="791633"/>
                      <a:pt x="600075" y="650875"/>
                    </a:cubicBezTo>
                    <a:cubicBezTo>
                      <a:pt x="715433" y="510117"/>
                      <a:pt x="773642" y="412221"/>
                      <a:pt x="942975" y="330200"/>
                    </a:cubicBezTo>
                    <a:cubicBezTo>
                      <a:pt x="1112308" y="248179"/>
                      <a:pt x="1431925" y="213783"/>
                      <a:pt x="1616075" y="158750"/>
                    </a:cubicBezTo>
                    <a:cubicBezTo>
                      <a:pt x="1800225" y="103717"/>
                      <a:pt x="1924050" y="51858"/>
                      <a:pt x="2047875" y="0"/>
                    </a:cubicBezTo>
                  </a:path>
                </a:pathLst>
              </a:custGeom>
              <a:noFill/>
              <a:ln>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6C53F9C6-822D-E49B-9387-85B404755AE9}"/>
                  </a:ext>
                </a:extLst>
              </p:cNvPr>
              <p:cNvGrpSpPr/>
              <p:nvPr/>
            </p:nvGrpSpPr>
            <p:grpSpPr>
              <a:xfrm>
                <a:off x="6459841" y="1167969"/>
                <a:ext cx="3579557" cy="2440662"/>
                <a:chOff x="6897944" y="1552174"/>
                <a:chExt cx="3579557" cy="2440662"/>
              </a:xfrm>
            </p:grpSpPr>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1395D2C-4BB8-47FF-FF83-F245E8C1C2AE}"/>
                        </a:ext>
                      </a:extLst>
                    </p:cNvPr>
                    <p:cNvSpPr txBox="1"/>
                    <p:nvPr/>
                  </p:nvSpPr>
                  <p:spPr>
                    <a:xfrm>
                      <a:off x="6897944" y="1552174"/>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tx1">
                                        <a:lumMod val="75000"/>
                                        <a:lumOff val="25000"/>
                                      </a:schemeClr>
                                    </a:solidFill>
                                    <a:latin typeface="Cambria Math" panose="02040503050406030204" pitchFamily="18" charset="0"/>
                                  </a:rPr>
                                </m:ctrlPr>
                              </m:funcPr>
                              <m:fName>
                                <m:r>
                                  <m:rPr>
                                    <m:sty m:val="p"/>
                                  </m:rPr>
                                  <a:rPr lang="en-US" sz="2000" b="0" i="0" smtClean="0">
                                    <a:solidFill>
                                      <a:schemeClr val="tx1">
                                        <a:lumMod val="75000"/>
                                        <a:lumOff val="25000"/>
                                      </a:schemeClr>
                                    </a:solidFill>
                                    <a:latin typeface="Cambria Math" panose="02040503050406030204" pitchFamily="18" charset="0"/>
                                  </a:rPr>
                                  <m:t>det</m:t>
                                </m:r>
                              </m:fName>
                              <m:e>
                                <m:r>
                                  <a:rPr lang="en-US" sz="2000" b="0" i="1" smtClean="0">
                                    <a:solidFill>
                                      <a:schemeClr val="tx1">
                                        <a:lumMod val="75000"/>
                                        <a:lumOff val="25000"/>
                                      </a:schemeClr>
                                    </a:solidFill>
                                    <a:latin typeface="Cambria Math" panose="02040503050406030204" pitchFamily="18" charset="0"/>
                                  </a:rPr>
                                  <m:t>𝑋</m:t>
                                </m:r>
                              </m:e>
                            </m:func>
                          </m:oMath>
                        </m:oMathPara>
                      </a14:m>
                      <a:endParaRPr lang="en-US" sz="2000" dirty="0">
                        <a:solidFill>
                          <a:schemeClr val="tx1">
                            <a:lumMod val="75000"/>
                            <a:lumOff val="25000"/>
                          </a:schemeClr>
                        </a:solidFill>
                      </a:endParaRPr>
                    </a:p>
                  </p:txBody>
                </p:sp>
              </mc:Choice>
              <mc:Fallback xmlns="">
                <p:sp>
                  <p:nvSpPr>
                    <p:cNvPr id="40" name="TextBox 39">
                      <a:extLst>
                        <a:ext uri="{FF2B5EF4-FFF2-40B4-BE49-F238E27FC236}">
                          <a16:creationId xmlns:a16="http://schemas.microsoft.com/office/drawing/2014/main" id="{5488B8C6-1FE6-435D-B04B-4AB3036A76C7}"/>
                        </a:ext>
                      </a:extLst>
                    </p:cNvPr>
                    <p:cNvSpPr txBox="1">
                      <a:spLocks noRot="1" noChangeAspect="1" noMove="1" noResize="1" noEditPoints="1" noAdjustHandles="1" noChangeArrowheads="1" noChangeShapeType="1" noTextEdit="1"/>
                    </p:cNvSpPr>
                    <p:nvPr/>
                  </p:nvSpPr>
                  <p:spPr>
                    <a:xfrm>
                      <a:off x="6897944" y="1552174"/>
                      <a:ext cx="626133" cy="307777"/>
                    </a:xfrm>
                    <a:prstGeom prst="rect">
                      <a:avLst/>
                    </a:prstGeom>
                    <a:blipFill>
                      <a:blip r:embed="rId30"/>
                      <a:stretch>
                        <a:fillRect l="-9804" r="-8824"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0BF1174B-6CA2-F8BD-06F2-169B92E68F07}"/>
                        </a:ext>
                      </a:extLst>
                    </p:cNvPr>
                    <p:cNvSpPr txBox="1"/>
                    <p:nvPr/>
                  </p:nvSpPr>
                  <p:spPr>
                    <a:xfrm>
                      <a:off x="9832530" y="1615970"/>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oMath>
                        </m:oMathPara>
                      </a14:m>
                      <a:endParaRPr lang="en-US" sz="2000" dirty="0">
                        <a:solidFill>
                          <a:schemeClr val="tx1">
                            <a:lumMod val="75000"/>
                            <a:lumOff val="25000"/>
                          </a:schemeClr>
                        </a:solidFill>
                      </a:endParaRPr>
                    </a:p>
                  </p:txBody>
                </p:sp>
              </mc:Choice>
              <mc:Fallback xmlns="">
                <p:sp>
                  <p:nvSpPr>
                    <p:cNvPr id="43" name="TextBox 42">
                      <a:extLst>
                        <a:ext uri="{FF2B5EF4-FFF2-40B4-BE49-F238E27FC236}">
                          <a16:creationId xmlns:a16="http://schemas.microsoft.com/office/drawing/2014/main" id="{DF4C1D0A-71AF-4F3E-B67D-D95B5AAB66EF}"/>
                        </a:ext>
                      </a:extLst>
                    </p:cNvPr>
                    <p:cNvSpPr txBox="1">
                      <a:spLocks noRot="1" noChangeAspect="1" noMove="1" noResize="1" noEditPoints="1" noAdjustHandles="1" noChangeArrowheads="1" noChangeShapeType="1" noTextEdit="1"/>
                    </p:cNvSpPr>
                    <p:nvPr/>
                  </p:nvSpPr>
                  <p:spPr>
                    <a:xfrm>
                      <a:off x="9832530" y="1615970"/>
                      <a:ext cx="414151" cy="307777"/>
                    </a:xfrm>
                    <a:prstGeom prst="rect">
                      <a:avLst/>
                    </a:prstGeom>
                    <a:blipFill>
                      <a:blip r:embed="rId31"/>
                      <a:stretch>
                        <a:fillRect l="-7353" r="-7353" b="-15686"/>
                      </a:stretch>
                    </a:blipFill>
                  </p:spPr>
                  <p:txBody>
                    <a:bodyPr/>
                    <a:lstStyle/>
                    <a:p>
                      <a:r>
                        <a:rPr lang="en-US">
                          <a:noFill/>
                        </a:rPr>
                        <a:t> </a:t>
                      </a:r>
                    </a:p>
                  </p:txBody>
                </p:sp>
              </mc:Fallback>
            </mc:AlternateContent>
            <p:sp>
              <p:nvSpPr>
                <p:cNvPr id="106" name="Freeform: Shape 105">
                  <a:extLst>
                    <a:ext uri="{FF2B5EF4-FFF2-40B4-BE49-F238E27FC236}">
                      <a16:creationId xmlns:a16="http://schemas.microsoft.com/office/drawing/2014/main" id="{FF631F75-FCA1-DAD0-9063-2B039756C42C}"/>
                    </a:ext>
                  </a:extLst>
                </p:cNvPr>
                <p:cNvSpPr/>
                <p:nvPr/>
              </p:nvSpPr>
              <p:spPr>
                <a:xfrm>
                  <a:off x="8714339" y="2861752"/>
                  <a:ext cx="1763162" cy="860039"/>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0F06F61B-3EE7-53F2-9723-9314740E7F79}"/>
                    </a:ext>
                  </a:extLst>
                </p:cNvPr>
                <p:cNvGrpSpPr/>
                <p:nvPr/>
              </p:nvGrpSpPr>
              <p:grpSpPr>
                <a:xfrm>
                  <a:off x="7321351" y="1887333"/>
                  <a:ext cx="2895475" cy="2105503"/>
                  <a:chOff x="7321351" y="1887333"/>
                  <a:chExt cx="2895475" cy="2105503"/>
                </a:xfrm>
              </p:grpSpPr>
              <p:sp>
                <p:nvSpPr>
                  <p:cNvPr id="108" name="Oval 107">
                    <a:extLst>
                      <a:ext uri="{FF2B5EF4-FFF2-40B4-BE49-F238E27FC236}">
                        <a16:creationId xmlns:a16="http://schemas.microsoft.com/office/drawing/2014/main" id="{D74DE517-9BD3-E256-E547-DE665D3034B9}"/>
                      </a:ext>
                    </a:extLst>
                  </p:cNvPr>
                  <p:cNvSpPr/>
                  <p:nvPr/>
                </p:nvSpPr>
                <p:spPr>
                  <a:xfrm>
                    <a:off x="8419107" y="2668383"/>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9" name="Oval 108">
                    <a:extLst>
                      <a:ext uri="{FF2B5EF4-FFF2-40B4-BE49-F238E27FC236}">
                        <a16:creationId xmlns:a16="http://schemas.microsoft.com/office/drawing/2014/main" id="{4E803234-FFA5-2A18-1BBF-FEB4B27270BA}"/>
                      </a:ext>
                    </a:extLst>
                  </p:cNvPr>
                  <p:cNvSpPr/>
                  <p:nvPr/>
                </p:nvSpPr>
                <p:spPr>
                  <a:xfrm>
                    <a:off x="9518027" y="2671033"/>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3DFB4CE5-6123-F845-A920-7B87533CA1A4}"/>
                      </a:ext>
                    </a:extLst>
                  </p:cNvPr>
                  <p:cNvCxnSpPr>
                    <a:cxnSpLocks/>
                    <a:stCxn id="109" idx="2"/>
                    <a:endCxn id="108" idx="6"/>
                  </p:cNvCxnSpPr>
                  <p:nvPr/>
                </p:nvCxnSpPr>
                <p:spPr>
                  <a:xfrm flipH="1" flipV="1">
                    <a:off x="8712832" y="280660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1" name="Oval 110">
                    <a:extLst>
                      <a:ext uri="{FF2B5EF4-FFF2-40B4-BE49-F238E27FC236}">
                        <a16:creationId xmlns:a16="http://schemas.microsoft.com/office/drawing/2014/main" id="{0C8EFD67-8A05-B27A-445B-4BA060C48E47}"/>
                      </a:ext>
                    </a:extLst>
                  </p:cNvPr>
                  <p:cNvSpPr/>
                  <p:nvPr/>
                </p:nvSpPr>
                <p:spPr>
                  <a:xfrm>
                    <a:off x="8422651" y="3469369"/>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7F3BA34-1A86-F853-7498-C8CF82DF01E7}"/>
                      </a:ext>
                    </a:extLst>
                  </p:cNvPr>
                  <p:cNvSpPr/>
                  <p:nvPr/>
                </p:nvSpPr>
                <p:spPr>
                  <a:xfrm>
                    <a:off x="9521571" y="3472019"/>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a:extLst>
                      <a:ext uri="{FF2B5EF4-FFF2-40B4-BE49-F238E27FC236}">
                        <a16:creationId xmlns:a16="http://schemas.microsoft.com/office/drawing/2014/main" id="{B7699B68-474F-2532-9316-C80278731F56}"/>
                      </a:ext>
                    </a:extLst>
                  </p:cNvPr>
                  <p:cNvCxnSpPr>
                    <a:cxnSpLocks/>
                    <a:stCxn id="112" idx="2"/>
                    <a:endCxn id="111" idx="6"/>
                  </p:cNvCxnSpPr>
                  <p:nvPr/>
                </p:nvCxnSpPr>
                <p:spPr>
                  <a:xfrm flipH="1" flipV="1">
                    <a:off x="8716376" y="3607593"/>
                    <a:ext cx="805195" cy="2650"/>
                  </a:xfrm>
                  <a:prstGeom prst="straightConnector1">
                    <a:avLst/>
                  </a:prstGeom>
                  <a:ln w="12700">
                    <a:solidFill>
                      <a:schemeClr val="bg2">
                        <a:lumMod val="50000"/>
                      </a:schemeClr>
                    </a:solidFill>
                    <a:headEnd type="triangle"/>
                    <a:tailEnd type="non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80275ED0-75CC-D86E-DFCB-BE8289F9B834}"/>
                      </a:ext>
                    </a:extLst>
                  </p:cNvPr>
                  <p:cNvCxnSpPr>
                    <a:stCxn id="112" idx="0"/>
                    <a:endCxn id="109" idx="4"/>
                  </p:cNvCxnSpPr>
                  <p:nvPr/>
                </p:nvCxnSpPr>
                <p:spPr>
                  <a:xfrm flipH="1" flipV="1">
                    <a:off x="9664890" y="2947480"/>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50A6FE77-4162-62E3-4456-FE498C4601E5}"/>
                      </a:ext>
                    </a:extLst>
                  </p:cNvPr>
                  <p:cNvCxnSpPr/>
                  <p:nvPr/>
                </p:nvCxnSpPr>
                <p:spPr>
                  <a:xfrm flipH="1" flipV="1">
                    <a:off x="8566626" y="2946496"/>
                    <a:ext cx="3544" cy="524539"/>
                  </a:xfrm>
                  <a:prstGeom prst="straightConnector1">
                    <a:avLst/>
                  </a:prstGeom>
                  <a:ln w="12700">
                    <a:solidFill>
                      <a:schemeClr val="bg2">
                        <a:lumMod val="50000"/>
                      </a:schemeClr>
                    </a:solidFill>
                    <a:headEnd type="triangle"/>
                    <a:tailEnd type="non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EA5A74E4-BC8E-9474-9E09-DFB702FD0318}"/>
                      </a:ext>
                    </a:extLst>
                  </p:cNvPr>
                  <p:cNvCxnSpPr/>
                  <p:nvPr/>
                </p:nvCxnSpPr>
                <p:spPr>
                  <a:xfrm flipH="1" flipV="1">
                    <a:off x="8565642" y="2154999"/>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6C146313-23FE-ADC0-901F-F374849607EC}"/>
                      </a:ext>
                    </a:extLst>
                  </p:cNvPr>
                  <p:cNvCxnSpPr/>
                  <p:nvPr/>
                </p:nvCxnSpPr>
                <p:spPr>
                  <a:xfrm flipH="1" flipV="1">
                    <a:off x="9662922" y="2166797"/>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20E4320D-6358-BAC7-6727-43EA2D736643}"/>
                      </a:ext>
                    </a:extLst>
                  </p:cNvPr>
                  <p:cNvCxnSpPr>
                    <a:cxnSpLocks/>
                  </p:cNvCxnSpPr>
                  <p:nvPr/>
                </p:nvCxnSpPr>
                <p:spPr>
                  <a:xfrm flipH="1" flipV="1">
                    <a:off x="7612213" y="3600710"/>
                    <a:ext cx="805195" cy="2650"/>
                  </a:xfrm>
                  <a:prstGeom prst="straightConnector1">
                    <a:avLst/>
                  </a:prstGeom>
                  <a:ln w="12700">
                    <a:solidFill>
                      <a:schemeClr val="bg2">
                        <a:lumMod val="50000"/>
                      </a:schemeClr>
                    </a:solidFill>
                    <a:headEnd type="triangle"/>
                    <a:tailEnd type="none"/>
                  </a:ln>
                </p:spPr>
                <p:style>
                  <a:lnRef idx="1">
                    <a:schemeClr val="dk1"/>
                  </a:lnRef>
                  <a:fillRef idx="0">
                    <a:schemeClr val="dk1"/>
                  </a:fillRef>
                  <a:effectRef idx="0">
                    <a:schemeClr val="dk1"/>
                  </a:effectRef>
                  <a:fontRef idx="minor">
                    <a:schemeClr val="tx1"/>
                  </a:fontRef>
                </p:style>
              </p:cxnSp>
              <p:sp>
                <p:nvSpPr>
                  <p:cNvPr id="119" name="Rectangle 118">
                    <a:extLst>
                      <a:ext uri="{FF2B5EF4-FFF2-40B4-BE49-F238E27FC236}">
                        <a16:creationId xmlns:a16="http://schemas.microsoft.com/office/drawing/2014/main" id="{F6701239-7AB8-31B8-AFFF-81CA86E53746}"/>
                      </a:ext>
                    </a:extLst>
                  </p:cNvPr>
                  <p:cNvSpPr/>
                  <p:nvPr/>
                </p:nvSpPr>
                <p:spPr>
                  <a:xfrm>
                    <a:off x="7358815" y="3474019"/>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45D2136D-CF73-A229-9A88-A02D73B1E0E7}"/>
                      </a:ext>
                    </a:extLst>
                  </p:cNvPr>
                  <p:cNvSpPr/>
                  <p:nvPr/>
                </p:nvSpPr>
                <p:spPr>
                  <a:xfrm>
                    <a:off x="8444409" y="1904791"/>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41F682E-0AF3-5760-6678-B75693340869}"/>
                      </a:ext>
                    </a:extLst>
                  </p:cNvPr>
                  <p:cNvSpPr/>
                  <p:nvPr/>
                </p:nvSpPr>
                <p:spPr>
                  <a:xfrm>
                    <a:off x="7364602" y="1927939"/>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a:extLst>
                      <a:ext uri="{FF2B5EF4-FFF2-40B4-BE49-F238E27FC236}">
                        <a16:creationId xmlns:a16="http://schemas.microsoft.com/office/drawing/2014/main" id="{D666A8FC-1CAF-1182-9220-ACBEDC42EE36}"/>
                      </a:ext>
                    </a:extLst>
                  </p:cNvPr>
                  <p:cNvCxnSpPr>
                    <a:cxnSpLocks/>
                  </p:cNvCxnSpPr>
                  <p:nvPr/>
                </p:nvCxnSpPr>
                <p:spPr>
                  <a:xfrm flipH="1" flipV="1">
                    <a:off x="7641214" y="2171617"/>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02C4514A-7739-DA78-71CB-E3E314387D19}"/>
                      </a:ext>
                    </a:extLst>
                  </p:cNvPr>
                  <p:cNvCxnSpPr>
                    <a:cxnSpLocks/>
                  </p:cNvCxnSpPr>
                  <p:nvPr/>
                </p:nvCxnSpPr>
                <p:spPr>
                  <a:xfrm flipH="1" flipV="1">
                    <a:off x="8694509" y="2154256"/>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9B84C403-97D5-1748-C602-590FC037511F}"/>
                          </a:ext>
                        </a:extLst>
                      </p:cNvPr>
                      <p:cNvSpPr txBox="1"/>
                      <p:nvPr/>
                    </p:nvSpPr>
                    <p:spPr>
                      <a:xfrm>
                        <a:off x="9796711" y="3685059"/>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45" name="TextBox 44">
                        <a:extLst>
                          <a:ext uri="{FF2B5EF4-FFF2-40B4-BE49-F238E27FC236}">
                            <a16:creationId xmlns:a16="http://schemas.microsoft.com/office/drawing/2014/main" id="{BF2D3FC6-8501-4BCD-B149-A94BF2471985}"/>
                          </a:ext>
                        </a:extLst>
                      </p:cNvPr>
                      <p:cNvSpPr txBox="1">
                        <a:spLocks noRot="1" noChangeAspect="1" noMove="1" noResize="1" noEditPoints="1" noAdjustHandles="1" noChangeArrowheads="1" noChangeShapeType="1" noTextEdit="1"/>
                      </p:cNvSpPr>
                      <p:nvPr/>
                    </p:nvSpPr>
                    <p:spPr>
                      <a:xfrm>
                        <a:off x="9796711" y="3685059"/>
                        <a:ext cx="420115" cy="307777"/>
                      </a:xfrm>
                      <a:prstGeom prst="rect">
                        <a:avLst/>
                      </a:prstGeom>
                      <a:blipFill>
                        <a:blip r:embed="rId11"/>
                        <a:stretch>
                          <a:fillRect l="-7246" r="-7246" b="-15686"/>
                        </a:stretch>
                      </a:blipFill>
                    </p:spPr>
                    <p:txBody>
                      <a:bodyPr/>
                      <a:lstStyle/>
                      <a:p>
                        <a:r>
                          <a:rPr lang="en-US">
                            <a:noFill/>
                          </a:rPr>
                          <a:t> </a:t>
                        </a:r>
                      </a:p>
                    </p:txBody>
                  </p:sp>
                </mc:Fallback>
              </mc:AlternateContent>
              <p:sp>
                <p:nvSpPr>
                  <p:cNvPr id="127" name="Oval 126">
                    <a:extLst>
                      <a:ext uri="{FF2B5EF4-FFF2-40B4-BE49-F238E27FC236}">
                        <a16:creationId xmlns:a16="http://schemas.microsoft.com/office/drawing/2014/main" id="{2DB00F87-F068-36AC-A266-6286E378DABF}"/>
                      </a:ext>
                    </a:extLst>
                  </p:cNvPr>
                  <p:cNvSpPr/>
                  <p:nvPr/>
                </p:nvSpPr>
                <p:spPr>
                  <a:xfrm>
                    <a:off x="9514482" y="1887333"/>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28" name="Oval 127">
                    <a:extLst>
                      <a:ext uri="{FF2B5EF4-FFF2-40B4-BE49-F238E27FC236}">
                        <a16:creationId xmlns:a16="http://schemas.microsoft.com/office/drawing/2014/main" id="{63BC192D-8DDF-5F22-E07E-C7B5605E859D}"/>
                      </a:ext>
                    </a:extLst>
                  </p:cNvPr>
                  <p:cNvSpPr/>
                  <p:nvPr/>
                </p:nvSpPr>
                <p:spPr>
                  <a:xfrm>
                    <a:off x="7321351" y="2662827"/>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30" name="Straight Arrow Connector 129">
                    <a:extLst>
                      <a:ext uri="{FF2B5EF4-FFF2-40B4-BE49-F238E27FC236}">
                        <a16:creationId xmlns:a16="http://schemas.microsoft.com/office/drawing/2014/main" id="{616CD712-F622-F797-8985-47CDE8D3A14A}"/>
                      </a:ext>
                    </a:extLst>
                  </p:cNvPr>
                  <p:cNvCxnSpPr>
                    <a:cxnSpLocks/>
                  </p:cNvCxnSpPr>
                  <p:nvPr/>
                </p:nvCxnSpPr>
                <p:spPr>
                  <a:xfrm flipH="1" flipV="1">
                    <a:off x="7574755" y="2908218"/>
                    <a:ext cx="897013" cy="608950"/>
                  </a:xfrm>
                  <a:prstGeom prst="straightConnector1">
                    <a:avLst/>
                  </a:prstGeom>
                  <a:ln w="12700">
                    <a:solidFill>
                      <a:schemeClr val="bg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grpSp>
          <p:cxnSp>
            <p:nvCxnSpPr>
              <p:cNvPr id="98" name="Straight Arrow Connector 97">
                <a:extLst>
                  <a:ext uri="{FF2B5EF4-FFF2-40B4-BE49-F238E27FC236}">
                    <a16:creationId xmlns:a16="http://schemas.microsoft.com/office/drawing/2014/main" id="{B21B5D84-EE3C-A3BA-0A28-972C5309E96D}"/>
                  </a:ext>
                </a:extLst>
              </p:cNvPr>
              <p:cNvCxnSpPr>
                <a:cxnSpLocks/>
              </p:cNvCxnSpPr>
              <p:nvPr/>
            </p:nvCxnSpPr>
            <p:spPr>
              <a:xfrm flipV="1">
                <a:off x="7046225" y="1793482"/>
                <a:ext cx="0" cy="469105"/>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27FF746B-B707-18CB-A35B-658B14EF6C7E}"/>
                  </a:ext>
                </a:extLst>
              </p:cNvPr>
              <p:cNvCxnSpPr>
                <a:cxnSpLocks/>
              </p:cNvCxnSpPr>
              <p:nvPr/>
            </p:nvCxnSpPr>
            <p:spPr>
              <a:xfrm flipH="1" flipV="1">
                <a:off x="8274729" y="1641822"/>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6B7A371-2200-396B-E685-5108B343CF3B}"/>
                  </a:ext>
                </a:extLst>
              </p:cNvPr>
              <p:cNvCxnSpPr>
                <a:cxnSpLocks/>
              </p:cNvCxnSpPr>
              <p:nvPr/>
            </p:nvCxnSpPr>
            <p:spPr>
              <a:xfrm>
                <a:off x="7171905" y="2487543"/>
                <a:ext cx="1913615" cy="69452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2" name="Freeform: Shape 101">
                <a:extLst>
                  <a:ext uri="{FF2B5EF4-FFF2-40B4-BE49-F238E27FC236}">
                    <a16:creationId xmlns:a16="http://schemas.microsoft.com/office/drawing/2014/main" id="{A18F974C-6862-4355-1AAC-8D154755CC7E}"/>
                  </a:ext>
                </a:extLst>
              </p:cNvPr>
              <p:cNvSpPr/>
              <p:nvPr/>
            </p:nvSpPr>
            <p:spPr>
              <a:xfrm>
                <a:off x="8263397" y="1762324"/>
                <a:ext cx="860425" cy="1381125"/>
              </a:xfrm>
              <a:custGeom>
                <a:avLst/>
                <a:gdLst>
                  <a:gd name="connsiteX0" fmla="*/ 860425 w 860425"/>
                  <a:gd name="connsiteY0" fmla="*/ 0 h 1381125"/>
                  <a:gd name="connsiteX1" fmla="*/ 520700 w 860425"/>
                  <a:gd name="connsiteY1" fmla="*/ 254000 h 1381125"/>
                  <a:gd name="connsiteX2" fmla="*/ 361950 w 860425"/>
                  <a:gd name="connsiteY2" fmla="*/ 552450 h 1381125"/>
                  <a:gd name="connsiteX3" fmla="*/ 269875 w 860425"/>
                  <a:gd name="connsiteY3" fmla="*/ 1092200 h 1381125"/>
                  <a:gd name="connsiteX4" fmla="*/ 0 w 860425"/>
                  <a:gd name="connsiteY4" fmla="*/ 1381125 h 138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425" h="1381125">
                    <a:moveTo>
                      <a:pt x="860425" y="0"/>
                    </a:moveTo>
                    <a:cubicBezTo>
                      <a:pt x="732102" y="80962"/>
                      <a:pt x="603779" y="161925"/>
                      <a:pt x="520700" y="254000"/>
                    </a:cubicBezTo>
                    <a:cubicBezTo>
                      <a:pt x="437621" y="346075"/>
                      <a:pt x="403754" y="412750"/>
                      <a:pt x="361950" y="552450"/>
                    </a:cubicBezTo>
                    <a:cubicBezTo>
                      <a:pt x="320146" y="692150"/>
                      <a:pt x="330200" y="954088"/>
                      <a:pt x="269875" y="1092200"/>
                    </a:cubicBezTo>
                    <a:cubicBezTo>
                      <a:pt x="209550" y="1230312"/>
                      <a:pt x="104775" y="1305718"/>
                      <a:pt x="0" y="1381125"/>
                    </a:cubicBezTo>
                  </a:path>
                </a:pathLst>
              </a:custGeom>
              <a:noFill/>
              <a:ln>
                <a:solidFill>
                  <a:schemeClr val="tx1"/>
                </a:solidFill>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graphicFrame>
            <p:nvGraphicFramePr>
              <p:cNvPr id="131" name="Table 130">
                <a:extLst>
                  <a:ext uri="{FF2B5EF4-FFF2-40B4-BE49-F238E27FC236}">
                    <a16:creationId xmlns:a16="http://schemas.microsoft.com/office/drawing/2014/main" id="{C79C12ED-90A2-4A29-A5EB-F79CEB98B5EB}"/>
                  </a:ext>
                </a:extLst>
              </p:cNvPr>
              <p:cNvGraphicFramePr>
                <a:graphicFrameLocks noGrp="1"/>
              </p:cNvGraphicFramePr>
              <p:nvPr>
                <p:extLst>
                  <p:ext uri="{D42A27DB-BD31-4B8C-83A1-F6EECF244321}">
                    <p14:modId xmlns:p14="http://schemas.microsoft.com/office/powerpoint/2010/main" val="2663300031"/>
                  </p:ext>
                </p:extLst>
              </p:nvPr>
            </p:nvGraphicFramePr>
            <p:xfrm>
              <a:off x="7345004" y="783090"/>
              <a:ext cx="1596208" cy="1097280"/>
            </p:xfrm>
            <a:graphic>
              <a:graphicData uri="http://schemas.openxmlformats.org/drawingml/2006/table">
                <a:tbl>
                  <a:tblPr>
                    <a:tableStyleId>{5C22544A-7EE6-4342-B048-85BDC9FD1C3A}</a:tableStyleId>
                  </a:tblPr>
                  <a:tblGrid>
                    <a:gridCol w="399052">
                      <a:extLst>
                        <a:ext uri="{9D8B030D-6E8A-4147-A177-3AD203B41FA5}">
                          <a16:colId xmlns:a16="http://schemas.microsoft.com/office/drawing/2014/main" val="876414570"/>
                        </a:ext>
                      </a:extLst>
                    </a:gridCol>
                    <a:gridCol w="399052">
                      <a:extLst>
                        <a:ext uri="{9D8B030D-6E8A-4147-A177-3AD203B41FA5}">
                          <a16:colId xmlns:a16="http://schemas.microsoft.com/office/drawing/2014/main" val="4120390691"/>
                        </a:ext>
                      </a:extLst>
                    </a:gridCol>
                    <a:gridCol w="399052">
                      <a:extLst>
                        <a:ext uri="{9D8B030D-6E8A-4147-A177-3AD203B41FA5}">
                          <a16:colId xmlns:a16="http://schemas.microsoft.com/office/drawing/2014/main" val="2474569965"/>
                        </a:ext>
                      </a:extLst>
                    </a:gridCol>
                    <a:gridCol w="399052">
                      <a:extLst>
                        <a:ext uri="{9D8B030D-6E8A-4147-A177-3AD203B41FA5}">
                          <a16:colId xmlns:a16="http://schemas.microsoft.com/office/drawing/2014/main" val="2287024339"/>
                        </a:ext>
                      </a:extLst>
                    </a:gridCol>
                  </a:tblGrid>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12</m:t>
                                    </m:r>
                                  </m:sub>
                                </m:sSub>
                              </m:oMath>
                            </m:oMathPara>
                          </a14:m>
                          <a:endParaRPr lang="en-US"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13</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22</m:t>
                                    </m:r>
                                  </m:sub>
                                </m:sSub>
                              </m:oMath>
                            </m:oMathPara>
                          </a14:m>
                          <a:endParaRPr lang="en-US"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23</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11</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12</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32</m:t>
                                    </m:r>
                                  </m:sub>
                                </m:sSub>
                              </m:oMath>
                            </m:oMathPara>
                          </a14:m>
                          <a:endParaRPr lang="en-US"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33</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21</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22</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009938"/>
                      </a:ext>
                    </a:extLst>
                  </a:tr>
                  <a:tr h="259734">
                    <a:tc>
                      <a:txBody>
                        <a:bodyPr/>
                        <a:lstStyle/>
                        <a:p>
                          <a:endParaRPr lang="en-US"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31</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32</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5804503"/>
                      </a:ext>
                    </a:extLst>
                  </a:tr>
                </a:tbl>
              </a:graphicData>
            </a:graphic>
          </p:graphicFrame>
        </mc:Choice>
        <mc:Fallback xmlns="">
          <p:graphicFrame>
            <p:nvGraphicFramePr>
              <p:cNvPr id="131" name="Table 130">
                <a:extLst>
                  <a:ext uri="{FF2B5EF4-FFF2-40B4-BE49-F238E27FC236}">
                    <a16:creationId xmlns:a16="http://schemas.microsoft.com/office/drawing/2014/main" id="{C79C12ED-90A2-4A29-A5EB-F79CEB98B5EB}"/>
                  </a:ext>
                </a:extLst>
              </p:cNvPr>
              <p:cNvGraphicFramePr>
                <a:graphicFrameLocks noGrp="1"/>
              </p:cNvGraphicFramePr>
              <p:nvPr>
                <p:extLst>
                  <p:ext uri="{D42A27DB-BD31-4B8C-83A1-F6EECF244321}">
                    <p14:modId xmlns:p14="http://schemas.microsoft.com/office/powerpoint/2010/main" val="2663300031"/>
                  </p:ext>
                </p:extLst>
              </p:nvPr>
            </p:nvGraphicFramePr>
            <p:xfrm>
              <a:off x="7345004" y="783090"/>
              <a:ext cx="1596208" cy="1097280"/>
            </p:xfrm>
            <a:graphic>
              <a:graphicData uri="http://schemas.openxmlformats.org/drawingml/2006/table">
                <a:tbl>
                  <a:tblPr>
                    <a:tableStyleId>{5C22544A-7EE6-4342-B048-85BDC9FD1C3A}</a:tableStyleId>
                  </a:tblPr>
                  <a:tblGrid>
                    <a:gridCol w="399052">
                      <a:extLst>
                        <a:ext uri="{9D8B030D-6E8A-4147-A177-3AD203B41FA5}">
                          <a16:colId xmlns:a16="http://schemas.microsoft.com/office/drawing/2014/main" val="876414570"/>
                        </a:ext>
                      </a:extLst>
                    </a:gridCol>
                    <a:gridCol w="399052">
                      <a:extLst>
                        <a:ext uri="{9D8B030D-6E8A-4147-A177-3AD203B41FA5}">
                          <a16:colId xmlns:a16="http://schemas.microsoft.com/office/drawing/2014/main" val="4120390691"/>
                        </a:ext>
                      </a:extLst>
                    </a:gridCol>
                    <a:gridCol w="399052">
                      <a:extLst>
                        <a:ext uri="{9D8B030D-6E8A-4147-A177-3AD203B41FA5}">
                          <a16:colId xmlns:a16="http://schemas.microsoft.com/office/drawing/2014/main" val="2474569965"/>
                        </a:ext>
                      </a:extLst>
                    </a:gridCol>
                    <a:gridCol w="399052">
                      <a:extLst>
                        <a:ext uri="{9D8B030D-6E8A-4147-A177-3AD203B41FA5}">
                          <a16:colId xmlns:a16="http://schemas.microsoft.com/office/drawing/2014/main" val="2287024339"/>
                        </a:ext>
                      </a:extLst>
                    </a:gridCol>
                  </a:tblGrid>
                  <a:tr h="274320">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1515" r="-300000" b="-317778"/>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101515" r="-200000" b="-317778"/>
                          </a:stretch>
                        </a:blipFill>
                      </a:tcPr>
                    </a:tc>
                    <a:tc>
                      <a:txBody>
                        <a:bodyPr/>
                        <a:lstStyle/>
                        <a:p>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274320">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1515" t="-97826" r="-300000" b="-21087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101515" t="-97826" r="-200000" b="-21087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204615" t="-97826" r="-103077" b="-21087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300000" t="-97826" r="-1515" b="-210870"/>
                          </a:stretch>
                        </a:blipFill>
                      </a:tcPr>
                    </a:tc>
                    <a:extLst>
                      <a:ext uri="{0D108BD9-81ED-4DB2-BD59-A6C34878D82A}">
                        <a16:rowId xmlns:a16="http://schemas.microsoft.com/office/drawing/2014/main" val="3862168077"/>
                      </a:ext>
                    </a:extLst>
                  </a:tr>
                  <a:tr h="274320">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1515" t="-202222" r="-300000" b="-1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101515" t="-202222" r="-200000" b="-1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204615" t="-202222" r="-103077" b="-1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300000" t="-202222" r="-1515" b="-115556"/>
                          </a:stretch>
                        </a:blipFill>
                      </a:tcPr>
                    </a:tc>
                    <a:extLst>
                      <a:ext uri="{0D108BD9-81ED-4DB2-BD59-A6C34878D82A}">
                        <a16:rowId xmlns:a16="http://schemas.microsoft.com/office/drawing/2014/main" val="1649009938"/>
                      </a:ext>
                    </a:extLst>
                  </a:tr>
                  <a:tr h="274320">
                    <a:tc>
                      <a:txBody>
                        <a:bodyPr/>
                        <a:lstStyle/>
                        <a:p>
                          <a:endParaRPr lang="en-US"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204615" t="-302222" r="-103077" b="-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2"/>
                          <a:stretch>
                            <a:fillRect l="-300000" t="-302222" r="-1515" b="-15556"/>
                          </a:stretch>
                        </a:blipFill>
                      </a:tcPr>
                    </a:tc>
                    <a:extLst>
                      <a:ext uri="{0D108BD9-81ED-4DB2-BD59-A6C34878D82A}">
                        <a16:rowId xmlns:a16="http://schemas.microsoft.com/office/drawing/2014/main" val="8158045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2" name="Table 131">
                <a:extLst>
                  <a:ext uri="{FF2B5EF4-FFF2-40B4-BE49-F238E27FC236}">
                    <a16:creationId xmlns:a16="http://schemas.microsoft.com/office/drawing/2014/main" id="{924E8CD7-4C01-96B3-2A60-8EA94BB9A172}"/>
                  </a:ext>
                </a:extLst>
              </p:cNvPr>
              <p:cNvGraphicFramePr>
                <a:graphicFrameLocks noGrp="1"/>
              </p:cNvGraphicFramePr>
              <p:nvPr/>
            </p:nvGraphicFramePr>
            <p:xfrm>
              <a:off x="5741271" y="253101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132" name="Table 131">
                <a:extLst>
                  <a:ext uri="{FF2B5EF4-FFF2-40B4-BE49-F238E27FC236}">
                    <a16:creationId xmlns:a16="http://schemas.microsoft.com/office/drawing/2014/main" id="{924E8CD7-4C01-96B3-2A60-8EA94BB9A172}"/>
                  </a:ext>
                </a:extLst>
              </p:cNvPr>
              <p:cNvGraphicFramePr>
                <a:graphicFrameLocks noGrp="1"/>
              </p:cNvGraphicFramePr>
              <p:nvPr/>
            </p:nvGraphicFramePr>
            <p:xfrm>
              <a:off x="5741271" y="2531016"/>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3"/>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3"/>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3"/>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3"/>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3" name="Table 132">
                <a:extLst>
                  <a:ext uri="{FF2B5EF4-FFF2-40B4-BE49-F238E27FC236}">
                    <a16:creationId xmlns:a16="http://schemas.microsoft.com/office/drawing/2014/main" id="{E723753A-9AED-B444-88C8-32C7FE9DB3C6}"/>
                  </a:ext>
                </a:extLst>
              </p:cNvPr>
              <p:cNvGraphicFramePr>
                <a:graphicFrameLocks noGrp="1"/>
              </p:cNvGraphicFramePr>
              <p:nvPr/>
            </p:nvGraphicFramePr>
            <p:xfrm>
              <a:off x="9989960" y="3598232"/>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m:oMathPara>
                          </a14:m>
                          <a:endParaRPr lang="en-US" sz="2000" dirty="0"/>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133" name="Table 132">
                <a:extLst>
                  <a:ext uri="{FF2B5EF4-FFF2-40B4-BE49-F238E27FC236}">
                    <a16:creationId xmlns:a16="http://schemas.microsoft.com/office/drawing/2014/main" id="{E723753A-9AED-B444-88C8-32C7FE9DB3C6}"/>
                  </a:ext>
                </a:extLst>
              </p:cNvPr>
              <p:cNvGraphicFramePr>
                <a:graphicFrameLocks noGrp="1"/>
              </p:cNvGraphicFramePr>
              <p:nvPr/>
            </p:nvGraphicFramePr>
            <p:xfrm>
              <a:off x="9989960" y="3598232"/>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4"/>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4"/>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4"/>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4"/>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4" name="Table 133">
                <a:extLst>
                  <a:ext uri="{FF2B5EF4-FFF2-40B4-BE49-F238E27FC236}">
                    <a16:creationId xmlns:a16="http://schemas.microsoft.com/office/drawing/2014/main" id="{30ACA860-E07A-4D2D-2A80-0C3C5C35D7A2}"/>
                  </a:ext>
                </a:extLst>
              </p:cNvPr>
              <p:cNvGraphicFramePr>
                <a:graphicFrameLocks noGrp="1"/>
              </p:cNvGraphicFramePr>
              <p:nvPr>
                <p:extLst>
                  <p:ext uri="{D42A27DB-BD31-4B8C-83A1-F6EECF244321}">
                    <p14:modId xmlns:p14="http://schemas.microsoft.com/office/powerpoint/2010/main" val="827410837"/>
                  </p:ext>
                </p:extLst>
              </p:nvPr>
            </p:nvGraphicFramePr>
            <p:xfrm>
              <a:off x="5747235" y="3427975"/>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31</m:t>
                                    </m:r>
                                  </m:sub>
                                </m:sSub>
                              </m:oMath>
                            </m:oMathPara>
                          </a14:m>
                          <a:endParaRPr lang="en-US" sz="2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32</m:t>
                                    </m:r>
                                  </m:sub>
                                </m:sSub>
                              </m:oMath>
                            </m:oMathPara>
                          </a14:m>
                          <a:endParaRPr lang="en-US" sz="2000" dirty="0">
                            <a:solidFill>
                              <a:schemeClr val="tx1"/>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9653693"/>
                      </a:ext>
                    </a:extLst>
                  </a:tr>
                  <a:tr h="306233">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12</m:t>
                                    </m:r>
                                  </m:sub>
                                </m:sSub>
                              </m:oMath>
                            </m:oMathPara>
                          </a14:m>
                          <a:endParaRPr lang="en-US" sz="2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13</m:t>
                                    </m:r>
                                  </m:sub>
                                </m:sSub>
                              </m:oMath>
                            </m:oMathPara>
                          </a14:m>
                          <a:endParaRPr lang="en-US" sz="2000" dirty="0">
                            <a:solidFill>
                              <a:schemeClr val="tx1"/>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bl>
              </a:graphicData>
            </a:graphic>
          </p:graphicFrame>
        </mc:Choice>
        <mc:Fallback xmlns="">
          <p:graphicFrame>
            <p:nvGraphicFramePr>
              <p:cNvPr id="134" name="Table 133">
                <a:extLst>
                  <a:ext uri="{FF2B5EF4-FFF2-40B4-BE49-F238E27FC236}">
                    <a16:creationId xmlns:a16="http://schemas.microsoft.com/office/drawing/2014/main" id="{30ACA860-E07A-4D2D-2A80-0C3C5C35D7A2}"/>
                  </a:ext>
                </a:extLst>
              </p:cNvPr>
              <p:cNvGraphicFramePr>
                <a:graphicFrameLocks noGrp="1"/>
              </p:cNvGraphicFramePr>
              <p:nvPr>
                <p:extLst>
                  <p:ext uri="{D42A27DB-BD31-4B8C-83A1-F6EECF244321}">
                    <p14:modId xmlns:p14="http://schemas.microsoft.com/office/powerpoint/2010/main" val="827410837"/>
                  </p:ext>
                </p:extLst>
              </p:nvPr>
            </p:nvGraphicFramePr>
            <p:xfrm>
              <a:off x="5747235" y="3427975"/>
              <a:ext cx="883688" cy="612466"/>
            </p:xfrm>
            <a:graphic>
              <a:graphicData uri="http://schemas.openxmlformats.org/drawingml/2006/table">
                <a:tbl>
                  <a:tblPr>
                    <a:tableStyleId>{5C22544A-7EE6-4342-B048-85BDC9FD1C3A}</a:tableStyleId>
                  </a:tblPr>
                  <a:tblGrid>
                    <a:gridCol w="441844">
                      <a:extLst>
                        <a:ext uri="{9D8B030D-6E8A-4147-A177-3AD203B41FA5}">
                          <a16:colId xmlns:a16="http://schemas.microsoft.com/office/drawing/2014/main" val="876414570"/>
                        </a:ext>
                      </a:extLst>
                    </a:gridCol>
                    <a:gridCol w="441844">
                      <a:extLst>
                        <a:ext uri="{9D8B030D-6E8A-4147-A177-3AD203B41FA5}">
                          <a16:colId xmlns:a16="http://schemas.microsoft.com/office/drawing/2014/main" val="4120390691"/>
                        </a:ext>
                      </a:extLst>
                    </a:gridCol>
                  </a:tblGrid>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5"/>
                          <a:stretch>
                            <a:fillRect l="-1370" r="-101370" b="-113725"/>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5"/>
                          <a:stretch>
                            <a:fillRect l="-101370" r="-1370" b="-113725"/>
                          </a:stretch>
                        </a:blipFill>
                      </a:tcPr>
                    </a:tc>
                    <a:extLst>
                      <a:ext uri="{0D108BD9-81ED-4DB2-BD59-A6C34878D82A}">
                        <a16:rowId xmlns:a16="http://schemas.microsoft.com/office/drawing/2014/main" val="2979653693"/>
                      </a:ext>
                    </a:extLst>
                  </a:tr>
                  <a:tr h="306233">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5"/>
                          <a:stretch>
                            <a:fillRect l="-1370" t="-102000" r="-101370" b="-16000"/>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5"/>
                          <a:stretch>
                            <a:fillRect l="-101370" t="-102000" r="-1370" b="-16000"/>
                          </a:stretch>
                        </a:blipFill>
                      </a:tcPr>
                    </a:tc>
                    <a:extLst>
                      <a:ext uri="{0D108BD9-81ED-4DB2-BD59-A6C34878D82A}">
                        <a16:rowId xmlns:a16="http://schemas.microsoft.com/office/drawing/2014/main" val="38621680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5" name="Table 134">
                <a:extLst>
                  <a:ext uri="{FF2B5EF4-FFF2-40B4-BE49-F238E27FC236}">
                    <a16:creationId xmlns:a16="http://schemas.microsoft.com/office/drawing/2014/main" id="{E1762F06-1C0A-E8F9-6DBF-6DA453BBA3FF}"/>
                  </a:ext>
                </a:extLst>
              </p:cNvPr>
              <p:cNvGraphicFramePr>
                <a:graphicFrameLocks noGrp="1"/>
              </p:cNvGraphicFramePr>
              <p:nvPr>
                <p:extLst>
                  <p:ext uri="{D42A27DB-BD31-4B8C-83A1-F6EECF244321}">
                    <p14:modId xmlns:p14="http://schemas.microsoft.com/office/powerpoint/2010/main" val="369094981"/>
                  </p:ext>
                </p:extLst>
              </p:nvPr>
            </p:nvGraphicFramePr>
            <p:xfrm>
              <a:off x="9374427" y="2510386"/>
              <a:ext cx="1197156" cy="822960"/>
            </p:xfrm>
            <a:graphic>
              <a:graphicData uri="http://schemas.openxmlformats.org/drawingml/2006/table">
                <a:tbl>
                  <a:tblPr>
                    <a:tableStyleId>{5C22544A-7EE6-4342-B048-85BDC9FD1C3A}</a:tableStyleId>
                  </a:tblPr>
                  <a:tblGrid>
                    <a:gridCol w="399052">
                      <a:extLst>
                        <a:ext uri="{9D8B030D-6E8A-4147-A177-3AD203B41FA5}">
                          <a16:colId xmlns:a16="http://schemas.microsoft.com/office/drawing/2014/main" val="4120390691"/>
                        </a:ext>
                      </a:extLst>
                    </a:gridCol>
                    <a:gridCol w="399052">
                      <a:extLst>
                        <a:ext uri="{9D8B030D-6E8A-4147-A177-3AD203B41FA5}">
                          <a16:colId xmlns:a16="http://schemas.microsoft.com/office/drawing/2014/main" val="2474569965"/>
                        </a:ext>
                      </a:extLst>
                    </a:gridCol>
                    <a:gridCol w="399052">
                      <a:extLst>
                        <a:ext uri="{9D8B030D-6E8A-4147-A177-3AD203B41FA5}">
                          <a16:colId xmlns:a16="http://schemas.microsoft.com/office/drawing/2014/main" val="2287024339"/>
                        </a:ext>
                      </a:extLst>
                    </a:gridCol>
                  </a:tblGrid>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23</m:t>
                                    </m:r>
                                  </m:sub>
                                </m:sSub>
                              </m:oMath>
                            </m:oMathPara>
                          </a14:m>
                          <a:endParaRPr lang="en-US"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11</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12</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33</m:t>
                                    </m:r>
                                  </m:sub>
                                </m:sSub>
                              </m:oMath>
                            </m:oMathPara>
                          </a14:m>
                          <a:endParaRPr lang="en-US"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21</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22</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009938"/>
                      </a:ext>
                    </a:extLst>
                  </a:tr>
                  <a:tr h="259734">
                    <a:tc>
                      <a:txBody>
                        <a:bodyPr/>
                        <a:lstStyle/>
                        <a:p>
                          <a:endParaRPr lang="en-US"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31</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32</m:t>
                                    </m:r>
                                  </m:sub>
                                </m:sSub>
                              </m:oMath>
                            </m:oMathPara>
                          </a14:m>
                          <a:endParaRPr lang="en-US" dirty="0">
                            <a:solidFill>
                              <a:schemeClr val="tx1"/>
                            </a:solidFill>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5804503"/>
                      </a:ext>
                    </a:extLst>
                  </a:tr>
                </a:tbl>
              </a:graphicData>
            </a:graphic>
          </p:graphicFrame>
        </mc:Choice>
        <mc:Fallback xmlns="">
          <p:graphicFrame>
            <p:nvGraphicFramePr>
              <p:cNvPr id="135" name="Table 134">
                <a:extLst>
                  <a:ext uri="{FF2B5EF4-FFF2-40B4-BE49-F238E27FC236}">
                    <a16:creationId xmlns:a16="http://schemas.microsoft.com/office/drawing/2014/main" id="{E1762F06-1C0A-E8F9-6DBF-6DA453BBA3FF}"/>
                  </a:ext>
                </a:extLst>
              </p:cNvPr>
              <p:cNvGraphicFramePr>
                <a:graphicFrameLocks noGrp="1"/>
              </p:cNvGraphicFramePr>
              <p:nvPr>
                <p:extLst>
                  <p:ext uri="{D42A27DB-BD31-4B8C-83A1-F6EECF244321}">
                    <p14:modId xmlns:p14="http://schemas.microsoft.com/office/powerpoint/2010/main" val="369094981"/>
                  </p:ext>
                </p:extLst>
              </p:nvPr>
            </p:nvGraphicFramePr>
            <p:xfrm>
              <a:off x="9374427" y="2510386"/>
              <a:ext cx="1197156" cy="822960"/>
            </p:xfrm>
            <a:graphic>
              <a:graphicData uri="http://schemas.openxmlformats.org/drawingml/2006/table">
                <a:tbl>
                  <a:tblPr>
                    <a:tableStyleId>{5C22544A-7EE6-4342-B048-85BDC9FD1C3A}</a:tableStyleId>
                  </a:tblPr>
                  <a:tblGrid>
                    <a:gridCol w="399052">
                      <a:extLst>
                        <a:ext uri="{9D8B030D-6E8A-4147-A177-3AD203B41FA5}">
                          <a16:colId xmlns:a16="http://schemas.microsoft.com/office/drawing/2014/main" val="4120390691"/>
                        </a:ext>
                      </a:extLst>
                    </a:gridCol>
                    <a:gridCol w="399052">
                      <a:extLst>
                        <a:ext uri="{9D8B030D-6E8A-4147-A177-3AD203B41FA5}">
                          <a16:colId xmlns:a16="http://schemas.microsoft.com/office/drawing/2014/main" val="2474569965"/>
                        </a:ext>
                      </a:extLst>
                    </a:gridCol>
                    <a:gridCol w="399052">
                      <a:extLst>
                        <a:ext uri="{9D8B030D-6E8A-4147-A177-3AD203B41FA5}">
                          <a16:colId xmlns:a16="http://schemas.microsoft.com/office/drawing/2014/main" val="2287024339"/>
                        </a:ext>
                      </a:extLst>
                    </a:gridCol>
                  </a:tblGrid>
                  <a:tr h="274320">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6"/>
                          <a:stretch>
                            <a:fillRect l="-1515" r="-201515" b="-217778"/>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6"/>
                          <a:stretch>
                            <a:fillRect l="-101515" r="-101515" b="-217778"/>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6"/>
                          <a:stretch>
                            <a:fillRect l="-201515" r="-1515" b="-217778"/>
                          </a:stretch>
                        </a:blipFill>
                      </a:tcPr>
                    </a:tc>
                    <a:extLst>
                      <a:ext uri="{0D108BD9-81ED-4DB2-BD59-A6C34878D82A}">
                        <a16:rowId xmlns:a16="http://schemas.microsoft.com/office/drawing/2014/main" val="3862168077"/>
                      </a:ext>
                    </a:extLst>
                  </a:tr>
                  <a:tr h="274320">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6"/>
                          <a:stretch>
                            <a:fillRect l="-1515" t="-97826" r="-201515" b="-113043"/>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6"/>
                          <a:stretch>
                            <a:fillRect l="-101515" t="-97826" r="-101515" b="-113043"/>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6"/>
                          <a:stretch>
                            <a:fillRect l="-201515" t="-97826" r="-1515" b="-113043"/>
                          </a:stretch>
                        </a:blipFill>
                      </a:tcPr>
                    </a:tc>
                    <a:extLst>
                      <a:ext uri="{0D108BD9-81ED-4DB2-BD59-A6C34878D82A}">
                        <a16:rowId xmlns:a16="http://schemas.microsoft.com/office/drawing/2014/main" val="1649009938"/>
                      </a:ext>
                    </a:extLst>
                  </a:tr>
                  <a:tr h="274320">
                    <a:tc>
                      <a:txBody>
                        <a:bodyPr/>
                        <a:lstStyle/>
                        <a:p>
                          <a:endParaRPr lang="en-US"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6"/>
                          <a:stretch>
                            <a:fillRect l="-101515" t="-202222" r="-101515" b="-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6"/>
                          <a:stretch>
                            <a:fillRect l="-201515" t="-202222" r="-1515" b="-15556"/>
                          </a:stretch>
                        </a:blipFill>
                      </a:tcPr>
                    </a:tc>
                    <a:extLst>
                      <a:ext uri="{0D108BD9-81ED-4DB2-BD59-A6C34878D82A}">
                        <a16:rowId xmlns:a16="http://schemas.microsoft.com/office/drawing/2014/main" val="815804503"/>
                      </a:ext>
                    </a:extLst>
                  </a:tr>
                </a:tbl>
              </a:graphicData>
            </a:graphic>
          </p:graphicFrame>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521283A4-9D45-E831-A823-ABB995A6D862}"/>
                  </a:ext>
                </a:extLst>
              </p:cNvPr>
              <p:cNvSpPr txBox="1"/>
              <p:nvPr/>
            </p:nvSpPr>
            <p:spPr>
              <a:xfrm>
                <a:off x="737275" y="797356"/>
                <a:ext cx="5055358" cy="461665"/>
              </a:xfrm>
              <a:prstGeom prst="rect">
                <a:avLst/>
              </a:prstGeom>
              <a:noFill/>
            </p:spPr>
            <p:txBody>
              <a:bodyPr wrap="none" rtlCol="0">
                <a:spAutoFit/>
              </a:bodyPr>
              <a:lstStyle/>
              <a:p>
                <a:pPr algn="l"/>
                <a:r>
                  <a:rPr lang="en-US" sz="2400" dirty="0">
                    <a:solidFill>
                      <a:schemeClr val="bg2">
                        <a:lumMod val="50000"/>
                      </a:schemeClr>
                    </a:solidFill>
                  </a:rPr>
                  <a:t>Mutate both seeds at </a:t>
                </a:r>
                <a14:m>
                  <m:oMath xmlns:m="http://schemas.openxmlformats.org/officeDocument/2006/math">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𝑥</m:t>
                        </m:r>
                      </m:e>
                      <m:sub>
                        <m:r>
                          <a:rPr lang="en-US" sz="2400" b="0" i="1" smtClean="0">
                            <a:solidFill>
                              <a:schemeClr val="bg2">
                                <a:lumMod val="50000"/>
                              </a:schemeClr>
                            </a:solidFill>
                            <a:latin typeface="Cambria Math" panose="02040503050406030204" pitchFamily="18" charset="0"/>
                          </a:rPr>
                          <m:t>32</m:t>
                        </m:r>
                      </m:sub>
                    </m:sSub>
                  </m:oMath>
                </a14:m>
                <a:r>
                  <a:rPr lang="en-US" sz="2400" dirty="0">
                    <a:solidFill>
                      <a:schemeClr val="bg2">
                        <a:lumMod val="50000"/>
                      </a:schemeClr>
                    </a:solidFill>
                  </a:rPr>
                  <a:t>, for instance:</a:t>
                </a:r>
              </a:p>
            </p:txBody>
          </p:sp>
        </mc:Choice>
        <mc:Fallback xmlns="">
          <p:sp>
            <p:nvSpPr>
              <p:cNvPr id="136" name="TextBox 135">
                <a:extLst>
                  <a:ext uri="{FF2B5EF4-FFF2-40B4-BE49-F238E27FC236}">
                    <a16:creationId xmlns:a16="http://schemas.microsoft.com/office/drawing/2014/main" id="{521283A4-9D45-E831-A823-ABB995A6D862}"/>
                  </a:ext>
                </a:extLst>
              </p:cNvPr>
              <p:cNvSpPr txBox="1">
                <a:spLocks noRot="1" noChangeAspect="1" noMove="1" noResize="1" noEditPoints="1" noAdjustHandles="1" noChangeArrowheads="1" noChangeShapeType="1" noTextEdit="1"/>
              </p:cNvSpPr>
              <p:nvPr/>
            </p:nvSpPr>
            <p:spPr>
              <a:xfrm>
                <a:off x="737275" y="797356"/>
                <a:ext cx="5055358" cy="461665"/>
              </a:xfrm>
              <a:prstGeom prst="rect">
                <a:avLst/>
              </a:prstGeom>
              <a:blipFill>
                <a:blip r:embed="rId37"/>
                <a:stretch>
                  <a:fillRect l="-1930" t="-10526" r="-72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7" name="Table 146">
                <a:extLst>
                  <a:ext uri="{FF2B5EF4-FFF2-40B4-BE49-F238E27FC236}">
                    <a16:creationId xmlns:a16="http://schemas.microsoft.com/office/drawing/2014/main" id="{3CBEF0F4-FB6B-2135-2F7B-81B5D7A94397}"/>
                  </a:ext>
                </a:extLst>
              </p:cNvPr>
              <p:cNvGraphicFramePr>
                <a:graphicFrameLocks noGrp="1"/>
              </p:cNvGraphicFramePr>
              <p:nvPr>
                <p:extLst>
                  <p:ext uri="{D42A27DB-BD31-4B8C-83A1-F6EECF244321}">
                    <p14:modId xmlns:p14="http://schemas.microsoft.com/office/powerpoint/2010/main" val="2310359421"/>
                  </p:ext>
                </p:extLst>
              </p:nvPr>
            </p:nvGraphicFramePr>
            <p:xfrm>
              <a:off x="9904147" y="4412311"/>
              <a:ext cx="1197156" cy="822960"/>
            </p:xfrm>
            <a:graphic>
              <a:graphicData uri="http://schemas.openxmlformats.org/drawingml/2006/table">
                <a:tbl>
                  <a:tblPr>
                    <a:tableStyleId>{5C22544A-7EE6-4342-B048-85BDC9FD1C3A}</a:tableStyleId>
                  </a:tblPr>
                  <a:tblGrid>
                    <a:gridCol w="399052">
                      <a:extLst>
                        <a:ext uri="{9D8B030D-6E8A-4147-A177-3AD203B41FA5}">
                          <a16:colId xmlns:a16="http://schemas.microsoft.com/office/drawing/2014/main" val="4120390691"/>
                        </a:ext>
                      </a:extLst>
                    </a:gridCol>
                    <a:gridCol w="399052">
                      <a:extLst>
                        <a:ext uri="{9D8B030D-6E8A-4147-A177-3AD203B41FA5}">
                          <a16:colId xmlns:a16="http://schemas.microsoft.com/office/drawing/2014/main" val="2474569965"/>
                        </a:ext>
                      </a:extLst>
                    </a:gridCol>
                    <a:gridCol w="399052">
                      <a:extLst>
                        <a:ext uri="{9D8B030D-6E8A-4147-A177-3AD203B41FA5}">
                          <a16:colId xmlns:a16="http://schemas.microsoft.com/office/drawing/2014/main" val="2287024339"/>
                        </a:ext>
                      </a:extLst>
                    </a:gridCol>
                  </a:tblGrid>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13</m:t>
                                    </m:r>
                                  </m:sub>
                                </m:sSub>
                              </m:oMath>
                            </m:oMathPara>
                          </a14:m>
                          <a:endParaRPr lang="en-US" dirty="0">
                            <a:solidFill>
                              <a:schemeClr val="bg2">
                                <a:lumMod val="50000"/>
                              </a:schemeClr>
                            </a:solidFill>
                          </a:endParaRPr>
                        </a:p>
                      </a:txBody>
                      <a:tcPr marL="0" marR="0" marT="0" marB="0">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12</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22</m:t>
                                    </m:r>
                                  </m:sub>
                                </m:sSub>
                              </m:oMath>
                            </m:oMathPara>
                          </a14:m>
                          <a:endParaRPr lang="en-US" dirty="0">
                            <a:solidFill>
                              <a:schemeClr val="bg2">
                                <a:lumMod val="50000"/>
                              </a:schemeClr>
                            </a:solidFill>
                          </a:endParaRPr>
                        </a:p>
                      </a:txBody>
                      <a:tcPr marL="0" marR="0" marT="0" marB="0">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21</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23</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009938"/>
                      </a:ext>
                    </a:extLst>
                  </a:tr>
                  <a:tr h="25973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32</m:t>
                                    </m:r>
                                  </m:sub>
                                </m:sSub>
                              </m:oMath>
                            </m:oMathPara>
                          </a14:m>
                          <a:endParaRPr lang="en-US" dirty="0">
                            <a:solidFill>
                              <a:schemeClr val="bg2">
                                <a:lumMod val="50000"/>
                              </a:schemeClr>
                            </a:solidFill>
                          </a:endParaRPr>
                        </a:p>
                      </a:txBody>
                      <a:tcPr marL="0" marR="0" marT="0" marB="0">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31</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𝑥</m:t>
                                    </m:r>
                                  </m:e>
                                  <m:sub>
                                    <m:r>
                                      <a:rPr lang="en-US" b="0" i="1" smtClean="0">
                                        <a:solidFill>
                                          <a:schemeClr val="bg2">
                                            <a:lumMod val="50000"/>
                                          </a:schemeClr>
                                        </a:solidFill>
                                        <a:latin typeface="Cambria Math" panose="02040503050406030204" pitchFamily="18" charset="0"/>
                                      </a:rPr>
                                      <m:t>33</m:t>
                                    </m:r>
                                  </m:sub>
                                </m:sSub>
                              </m:oMath>
                            </m:oMathPara>
                          </a14:m>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5804503"/>
                      </a:ext>
                    </a:extLst>
                  </a:tr>
                </a:tbl>
              </a:graphicData>
            </a:graphic>
          </p:graphicFrame>
        </mc:Choice>
        <mc:Fallback xmlns="">
          <p:graphicFrame>
            <p:nvGraphicFramePr>
              <p:cNvPr id="147" name="Table 146">
                <a:extLst>
                  <a:ext uri="{FF2B5EF4-FFF2-40B4-BE49-F238E27FC236}">
                    <a16:creationId xmlns:a16="http://schemas.microsoft.com/office/drawing/2014/main" id="{3CBEF0F4-FB6B-2135-2F7B-81B5D7A94397}"/>
                  </a:ext>
                </a:extLst>
              </p:cNvPr>
              <p:cNvGraphicFramePr>
                <a:graphicFrameLocks noGrp="1"/>
              </p:cNvGraphicFramePr>
              <p:nvPr>
                <p:extLst>
                  <p:ext uri="{D42A27DB-BD31-4B8C-83A1-F6EECF244321}">
                    <p14:modId xmlns:p14="http://schemas.microsoft.com/office/powerpoint/2010/main" val="2310359421"/>
                  </p:ext>
                </p:extLst>
              </p:nvPr>
            </p:nvGraphicFramePr>
            <p:xfrm>
              <a:off x="9904147" y="4412311"/>
              <a:ext cx="1197156" cy="822960"/>
            </p:xfrm>
            <a:graphic>
              <a:graphicData uri="http://schemas.openxmlformats.org/drawingml/2006/table">
                <a:tbl>
                  <a:tblPr>
                    <a:tableStyleId>{5C22544A-7EE6-4342-B048-85BDC9FD1C3A}</a:tableStyleId>
                  </a:tblPr>
                  <a:tblGrid>
                    <a:gridCol w="399052">
                      <a:extLst>
                        <a:ext uri="{9D8B030D-6E8A-4147-A177-3AD203B41FA5}">
                          <a16:colId xmlns:a16="http://schemas.microsoft.com/office/drawing/2014/main" val="4120390691"/>
                        </a:ext>
                      </a:extLst>
                    </a:gridCol>
                    <a:gridCol w="399052">
                      <a:extLst>
                        <a:ext uri="{9D8B030D-6E8A-4147-A177-3AD203B41FA5}">
                          <a16:colId xmlns:a16="http://schemas.microsoft.com/office/drawing/2014/main" val="2474569965"/>
                        </a:ext>
                      </a:extLst>
                    </a:gridCol>
                    <a:gridCol w="399052">
                      <a:extLst>
                        <a:ext uri="{9D8B030D-6E8A-4147-A177-3AD203B41FA5}">
                          <a16:colId xmlns:a16="http://schemas.microsoft.com/office/drawing/2014/main" val="2287024339"/>
                        </a:ext>
                      </a:extLst>
                    </a:gridCol>
                  </a:tblGrid>
                  <a:tr h="274320">
                    <a:tc>
                      <a:txBody>
                        <a:bodyPr/>
                        <a:lstStyle/>
                        <a:p>
                          <a:endParaRPr lang="en-US"/>
                        </a:p>
                      </a:txBody>
                      <a:tcPr marL="0" marR="0" marT="0" marB="0">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8"/>
                          <a:stretch>
                            <a:fillRect l="-1515" r="-201515" b="-217778"/>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8"/>
                          <a:stretch>
                            <a:fillRect l="-101515" r="-101515" b="-217778"/>
                          </a:stretch>
                        </a:blipFill>
                      </a:tcPr>
                    </a:tc>
                    <a:tc>
                      <a:txBody>
                        <a:bodyPr/>
                        <a:lstStyle/>
                        <a:p>
                          <a:pPr/>
                          <a:endParaRPr lang="en-US" dirty="0">
                            <a:solidFill>
                              <a:schemeClr val="bg2">
                                <a:lumMod val="50000"/>
                              </a:schemeClr>
                            </a:solidFill>
                          </a:endParaRPr>
                        </a:p>
                      </a:txBody>
                      <a:tcPr marL="0" marR="0" marT="0" marB="0">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2168077"/>
                      </a:ext>
                    </a:extLst>
                  </a:tr>
                  <a:tr h="274320">
                    <a:tc>
                      <a:txBody>
                        <a:bodyPr/>
                        <a:lstStyle/>
                        <a:p>
                          <a:endParaRPr lang="en-US"/>
                        </a:p>
                      </a:txBody>
                      <a:tcPr marL="0" marR="0" marT="0" marB="0">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8"/>
                          <a:stretch>
                            <a:fillRect l="-1515" t="-97826" r="-201515" b="-113043"/>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8"/>
                          <a:stretch>
                            <a:fillRect l="-101515" t="-97826" r="-101515" b="-113043"/>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8"/>
                          <a:stretch>
                            <a:fillRect l="-201515" t="-97826" r="-1515" b="-113043"/>
                          </a:stretch>
                        </a:blipFill>
                      </a:tcPr>
                    </a:tc>
                    <a:extLst>
                      <a:ext uri="{0D108BD9-81ED-4DB2-BD59-A6C34878D82A}">
                        <a16:rowId xmlns:a16="http://schemas.microsoft.com/office/drawing/2014/main" val="1649009938"/>
                      </a:ext>
                    </a:extLst>
                  </a:tr>
                  <a:tr h="274320">
                    <a:tc>
                      <a:txBody>
                        <a:bodyPr/>
                        <a:lstStyle/>
                        <a:p>
                          <a:endParaRPr lang="en-US"/>
                        </a:p>
                      </a:txBody>
                      <a:tcPr marL="0" marR="0" marT="0" marB="0">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8"/>
                          <a:stretch>
                            <a:fillRect l="-1515" t="-202222" r="-201515" b="-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8"/>
                          <a:stretch>
                            <a:fillRect l="-101515" t="-202222" r="-101515" b="-15556"/>
                          </a:stretch>
                        </a:blipFill>
                      </a:tcPr>
                    </a:tc>
                    <a:tc>
                      <a:txBody>
                        <a:bodyPr/>
                        <a:lstStyle/>
                        <a:p>
                          <a:endParaRPr lang="en-US"/>
                        </a:p>
                      </a:txBody>
                      <a:tcPr marL="0" marR="0" marT="0" marB="0">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8"/>
                          <a:stretch>
                            <a:fillRect l="-201515" t="-202222" r="-1515" b="-15556"/>
                          </a:stretch>
                        </a:blipFill>
                      </a:tcPr>
                    </a:tc>
                    <a:extLst>
                      <a:ext uri="{0D108BD9-81ED-4DB2-BD59-A6C34878D82A}">
                        <a16:rowId xmlns:a16="http://schemas.microsoft.com/office/drawing/2014/main" val="815804503"/>
                      </a:ext>
                    </a:extLst>
                  </a:tr>
                </a:tbl>
              </a:graphicData>
            </a:graphic>
          </p:graphicFrame>
        </mc:Fallback>
      </mc:AlternateContent>
      <p:grpSp>
        <p:nvGrpSpPr>
          <p:cNvPr id="153" name="Group 152">
            <a:extLst>
              <a:ext uri="{FF2B5EF4-FFF2-40B4-BE49-F238E27FC236}">
                <a16:creationId xmlns:a16="http://schemas.microsoft.com/office/drawing/2014/main" id="{7D5FCDFF-69F9-B422-F635-3F56295B8111}"/>
              </a:ext>
            </a:extLst>
          </p:cNvPr>
          <p:cNvGrpSpPr/>
          <p:nvPr/>
        </p:nvGrpSpPr>
        <p:grpSpPr>
          <a:xfrm>
            <a:off x="6815130" y="2118768"/>
            <a:ext cx="3051976" cy="2590363"/>
            <a:chOff x="6815130" y="2118768"/>
            <a:chExt cx="3051976" cy="2590363"/>
          </a:xfrm>
        </p:grpSpPr>
        <p:sp>
          <p:nvSpPr>
            <p:cNvPr id="138" name="Arc 137">
              <a:extLst>
                <a:ext uri="{FF2B5EF4-FFF2-40B4-BE49-F238E27FC236}">
                  <a16:creationId xmlns:a16="http://schemas.microsoft.com/office/drawing/2014/main" id="{8288DDF8-06A2-C4DD-5F04-0E09B02E0AEF}"/>
                </a:ext>
              </a:extLst>
            </p:cNvPr>
            <p:cNvSpPr/>
            <p:nvPr/>
          </p:nvSpPr>
          <p:spPr>
            <a:xfrm rot="8125913">
              <a:off x="6815130" y="2118768"/>
              <a:ext cx="2334477" cy="2460505"/>
            </a:xfrm>
            <a:prstGeom prst="arc">
              <a:avLst>
                <a:gd name="adj1" fmla="val 14928476"/>
                <a:gd name="adj2" fmla="val 1221890"/>
              </a:avLst>
            </a:prstGeom>
            <a:ln w="19050">
              <a:solidFill>
                <a:schemeClr val="bg2">
                  <a:lumMod val="50000"/>
                </a:schemeClr>
              </a:solidFill>
              <a:headEnd type="none"/>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39" name="Straight Arrow Connector 138">
              <a:extLst>
                <a:ext uri="{FF2B5EF4-FFF2-40B4-BE49-F238E27FC236}">
                  <a16:creationId xmlns:a16="http://schemas.microsoft.com/office/drawing/2014/main" id="{80DCB10A-45A0-2AE1-8B46-DFEEAC919C97}"/>
                </a:ext>
              </a:extLst>
            </p:cNvPr>
            <p:cNvCxnSpPr>
              <a:cxnSpLocks/>
            </p:cNvCxnSpPr>
            <p:nvPr/>
          </p:nvCxnSpPr>
          <p:spPr>
            <a:xfrm flipH="1">
              <a:off x="8095543" y="2216813"/>
              <a:ext cx="875825" cy="589842"/>
            </a:xfrm>
            <a:prstGeom prst="straightConnector1">
              <a:avLst/>
            </a:prstGeom>
            <a:ln w="127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2269E063-367B-742F-D121-D732B171BB87}"/>
                </a:ext>
              </a:extLst>
            </p:cNvPr>
            <p:cNvCxnSpPr>
              <a:cxnSpLocks/>
            </p:cNvCxnSpPr>
            <p:nvPr/>
          </p:nvCxnSpPr>
          <p:spPr>
            <a:xfrm flipV="1">
              <a:off x="6912977" y="3067338"/>
              <a:ext cx="0" cy="492024"/>
            </a:xfrm>
            <a:prstGeom prst="straightConnector1">
              <a:avLst/>
            </a:prstGeom>
            <a:ln w="12700">
              <a:solidFill>
                <a:schemeClr val="bg2">
                  <a:lumMod val="50000"/>
                </a:schemeClr>
              </a:solidFill>
              <a:headEnd type="triangle"/>
              <a:tailEnd type="none"/>
            </a:ln>
          </p:spPr>
          <p:style>
            <a:lnRef idx="1">
              <a:schemeClr val="dk1"/>
            </a:lnRef>
            <a:fillRef idx="0">
              <a:schemeClr val="dk1"/>
            </a:fillRef>
            <a:effectRef idx="0">
              <a:schemeClr val="dk1"/>
            </a:effectRef>
            <a:fontRef idx="minor">
              <a:schemeClr val="tx1"/>
            </a:fontRef>
          </p:style>
        </p:cxnSp>
        <p:sp>
          <p:nvSpPr>
            <p:cNvPr id="148" name="Freeform: Shape 147">
              <a:extLst>
                <a:ext uri="{FF2B5EF4-FFF2-40B4-BE49-F238E27FC236}">
                  <a16:creationId xmlns:a16="http://schemas.microsoft.com/office/drawing/2014/main" id="{34C88318-3400-3EBE-8549-5BDE9BA0D407}"/>
                </a:ext>
              </a:extLst>
            </p:cNvPr>
            <p:cNvSpPr/>
            <p:nvPr/>
          </p:nvSpPr>
          <p:spPr>
            <a:xfrm>
              <a:off x="8103944" y="3849092"/>
              <a:ext cx="1763162" cy="860039"/>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517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par>
                                <p:cTn id="14" presetID="10" presetClass="entr" presetSubtype="0"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nodeType="with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fade">
                                      <p:cBhvr>
                                        <p:cTn id="25" dur="500"/>
                                        <p:tgtEl>
                                          <p:spTgt spid="131"/>
                                        </p:tgtEl>
                                      </p:cBhvr>
                                    </p:animEffect>
                                  </p:childTnLst>
                                </p:cTn>
                              </p:par>
                              <p:par>
                                <p:cTn id="26" presetID="10" presetClass="entr" presetSubtype="0" fill="hold" nodeType="withEffect">
                                  <p:stCondLst>
                                    <p:cond delay="0"/>
                                  </p:stCondLst>
                                  <p:childTnLst>
                                    <p:set>
                                      <p:cBhvr>
                                        <p:cTn id="27" dur="1" fill="hold">
                                          <p:stCondLst>
                                            <p:cond delay="0"/>
                                          </p:stCondLst>
                                        </p:cTn>
                                        <p:tgtEl>
                                          <p:spTgt spid="132"/>
                                        </p:tgtEl>
                                        <p:attrNameLst>
                                          <p:attrName>style.visibility</p:attrName>
                                        </p:attrNameLst>
                                      </p:cBhvr>
                                      <p:to>
                                        <p:strVal val="visible"/>
                                      </p:to>
                                    </p:set>
                                    <p:animEffect transition="in" filter="fade">
                                      <p:cBhvr>
                                        <p:cTn id="28" dur="500"/>
                                        <p:tgtEl>
                                          <p:spTgt spid="132"/>
                                        </p:tgtEl>
                                      </p:cBhvr>
                                    </p:animEffect>
                                  </p:childTnLst>
                                </p:cTn>
                              </p:par>
                              <p:par>
                                <p:cTn id="29" presetID="10" presetClass="entr" presetSubtype="0" fill="hold" nodeType="with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fade">
                                      <p:cBhvr>
                                        <p:cTn id="31" dur="500"/>
                                        <p:tgtEl>
                                          <p:spTgt spid="133"/>
                                        </p:tgtEl>
                                      </p:cBhvr>
                                    </p:animEffect>
                                  </p:childTnLst>
                                </p:cTn>
                              </p:par>
                              <p:par>
                                <p:cTn id="32" presetID="10" presetClass="entr" presetSubtype="0" fill="hold" nodeType="withEffect">
                                  <p:stCondLst>
                                    <p:cond delay="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nodeType="withEffect">
                                  <p:stCondLst>
                                    <p:cond delay="0"/>
                                  </p:stCondLst>
                                  <p:childTnLst>
                                    <p:set>
                                      <p:cBhvr>
                                        <p:cTn id="36" dur="1" fill="hold">
                                          <p:stCondLst>
                                            <p:cond delay="0"/>
                                          </p:stCondLst>
                                        </p:cTn>
                                        <p:tgtEl>
                                          <p:spTgt spid="135"/>
                                        </p:tgtEl>
                                        <p:attrNameLst>
                                          <p:attrName>style.visibility</p:attrName>
                                        </p:attrNameLst>
                                      </p:cBhvr>
                                      <p:to>
                                        <p:strVal val="visible"/>
                                      </p:to>
                                    </p:set>
                                    <p:animEffect transition="in" filter="fade">
                                      <p:cBhvr>
                                        <p:cTn id="37" dur="500"/>
                                        <p:tgtEl>
                                          <p:spTgt spid="1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6"/>
                                        </p:tgtEl>
                                        <p:attrNameLst>
                                          <p:attrName>style.visibility</p:attrName>
                                        </p:attrNameLst>
                                      </p:cBhvr>
                                      <p:to>
                                        <p:strVal val="visible"/>
                                      </p:to>
                                    </p:set>
                                    <p:animEffect transition="in" filter="fade">
                                      <p:cBhvr>
                                        <p:cTn id="40" dur="500"/>
                                        <p:tgtEl>
                                          <p:spTgt spid="136"/>
                                        </p:tgtEl>
                                      </p:cBhvr>
                                    </p:animEffect>
                                  </p:childTnLst>
                                </p:cTn>
                              </p:par>
                              <p:par>
                                <p:cTn id="41" presetID="10" presetClass="entr" presetSubtype="0" fill="hold" nodeType="withEffect">
                                  <p:stCondLst>
                                    <p:cond delay="0"/>
                                  </p:stCondLst>
                                  <p:childTnLst>
                                    <p:set>
                                      <p:cBhvr>
                                        <p:cTn id="42" dur="1" fill="hold">
                                          <p:stCondLst>
                                            <p:cond delay="0"/>
                                          </p:stCondLst>
                                        </p:cTn>
                                        <p:tgtEl>
                                          <p:spTgt spid="147"/>
                                        </p:tgtEl>
                                        <p:attrNameLst>
                                          <p:attrName>style.visibility</p:attrName>
                                        </p:attrNameLst>
                                      </p:cBhvr>
                                      <p:to>
                                        <p:strVal val="visible"/>
                                      </p:to>
                                    </p:set>
                                    <p:animEffect transition="in" filter="fade">
                                      <p:cBhvr>
                                        <p:cTn id="43" dur="500"/>
                                        <p:tgtEl>
                                          <p:spTgt spid="147"/>
                                        </p:tgtEl>
                                      </p:cBhvr>
                                    </p:animEffect>
                                  </p:childTnLst>
                                </p:cTn>
                              </p:par>
                              <p:par>
                                <p:cTn id="44" presetID="10" presetClass="entr" presetSubtype="0" fill="hold" nodeType="withEffect">
                                  <p:stCondLst>
                                    <p:cond delay="0"/>
                                  </p:stCondLst>
                                  <p:childTnLst>
                                    <p:set>
                                      <p:cBhvr>
                                        <p:cTn id="45" dur="1" fill="hold">
                                          <p:stCondLst>
                                            <p:cond delay="0"/>
                                          </p:stCondLst>
                                        </p:cTn>
                                        <p:tgtEl>
                                          <p:spTgt spid="153"/>
                                        </p:tgtEl>
                                        <p:attrNameLst>
                                          <p:attrName>style.visibility</p:attrName>
                                        </p:attrNameLst>
                                      </p:cBhvr>
                                      <p:to>
                                        <p:strVal val="visible"/>
                                      </p:to>
                                    </p:set>
                                    <p:animEffect transition="in" filter="fade">
                                      <p:cBhvr>
                                        <p:cTn id="46" dur="500"/>
                                        <p:tgtEl>
                                          <p:spTgt spid="15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fade">
                                      <p:cBhvr>
                                        <p:cTn id="51" dur="500"/>
                                        <p:tgtEl>
                                          <p:spTgt spid="7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50"/>
                                        </p:tgtEl>
                                        <p:attrNameLst>
                                          <p:attrName>style.visibility</p:attrName>
                                        </p:attrNameLst>
                                      </p:cBhvr>
                                      <p:to>
                                        <p:strVal val="visible"/>
                                      </p:to>
                                    </p:set>
                                    <p:animEffect transition="in" filter="fade">
                                      <p:cBhvr>
                                        <p:cTn id="56" dur="500"/>
                                        <p:tgtEl>
                                          <p:spTgt spid="15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51"/>
                                        </p:tgtEl>
                                        <p:attrNameLst>
                                          <p:attrName>style.visibility</p:attrName>
                                        </p:attrNameLst>
                                      </p:cBhvr>
                                      <p:to>
                                        <p:strVal val="visible"/>
                                      </p:to>
                                    </p:set>
                                    <p:animEffect transition="in" filter="fade">
                                      <p:cBhvr>
                                        <p:cTn id="61" dur="500"/>
                                        <p:tgtEl>
                                          <p:spTgt spid="15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52"/>
                                        </p:tgtEl>
                                        <p:attrNameLst>
                                          <p:attrName>style.visibility</p:attrName>
                                        </p:attrNameLst>
                                      </p:cBhvr>
                                      <p:to>
                                        <p:strVal val="visible"/>
                                      </p:to>
                                    </p:set>
                                    <p:animEffect transition="in" filter="fade">
                                      <p:cBhvr>
                                        <p:cTn id="6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7" grpId="0"/>
      <p:bldP spid="1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17492D-4E57-A67B-063B-B1774AF4ACAD}"/>
                  </a:ext>
                </a:extLst>
              </p:cNvPr>
              <p:cNvSpPr txBox="1"/>
              <p:nvPr/>
            </p:nvSpPr>
            <p:spPr>
              <a:xfrm>
                <a:off x="865203" y="2390941"/>
                <a:ext cx="8374344" cy="404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e>
                        <m: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r>
                            <a:rPr lang="en-US" sz="2400" i="1">
                              <a:latin typeface="Cambria Math" panose="02040503050406030204" pitchFamily="18" charset="0"/>
                            </a:rPr>
                            <m:t>)</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b="0" i="1" smtClean="0">
                                      <a:latin typeface="Cambria Math" panose="02040503050406030204" pitchFamily="18" charset="0"/>
                                    </a:rPr>
                                    <m:t>𝑐</m:t>
                                  </m:r>
                                </m:sup>
                              </m:sSup>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𝑈</m:t>
                                  </m:r>
                                </m:sub>
                              </m:sSub>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𝑈</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𝑈</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𝑈</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b="0" i="1" smtClean="0">
                                      <a:latin typeface="Cambria Math" panose="02040503050406030204" pitchFamily="18" charset="0"/>
                                    </a:rPr>
                                    <m:t>𝑟</m:t>
                                  </m:r>
                                </m:sup>
                              </m:sSup>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𝑈</m:t>
                                  </m:r>
                                </m:sub>
                              </m:sSub>
                              <m:r>
                                <a:rPr lang="en-US" sz="2400" b="0" i="1" smtClean="0">
                                  <a:latin typeface="Cambria Math" panose="02040503050406030204" pitchFamily="18" charset="0"/>
                                </a:rPr>
                                <m:t>𝑓</m:t>
                              </m:r>
                            </m:e>
                          </m:d>
                          <m:r>
                            <a:rPr lang="en-US" sz="2400" b="0" i="1" smtClean="0">
                              <a:latin typeface="Cambria Math" panose="02040503050406030204" pitchFamily="18" charset="0"/>
                            </a:rPr>
                            <m:t>,</m:t>
                          </m:r>
                          <m:r>
                            <a:rPr lang="en-US" sz="2400" b="0" i="1" smtClean="0">
                              <a:latin typeface="Cambria Math" panose="02040503050406030204" pitchFamily="18" charset="0"/>
                            </a:rPr>
                            <m:t>𝑈</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𝑈</m:t>
                              </m:r>
                            </m:sub>
                          </m:sSub>
                          <m:r>
                            <a:rPr lang="en-US" sz="2400" b="0" i="1" smtClean="0">
                              <a:latin typeface="Cambria Math" panose="02040503050406030204" pitchFamily="18" charset="0"/>
                            </a:rPr>
                            <m:t>𝑔</m:t>
                          </m:r>
                        </m:e>
                      </m:d>
                      <m:r>
                        <a:rPr lang="en-US" sz="2400" b="0" i="1" smtClean="0">
                          <a:latin typeface="Cambria Math" panose="02040503050406030204" pitchFamily="18" charset="0"/>
                        </a:rPr>
                        <m:t>,</m:t>
                      </m:r>
                    </m:oMath>
                  </m:oMathPara>
                </a14:m>
                <a:endParaRPr lang="en-US" sz="2400" i="1" dirty="0"/>
              </a:p>
            </p:txBody>
          </p:sp>
        </mc:Choice>
        <mc:Fallback xmlns="">
          <p:sp>
            <p:nvSpPr>
              <p:cNvPr id="7" name="TextBox 6">
                <a:extLst>
                  <a:ext uri="{FF2B5EF4-FFF2-40B4-BE49-F238E27FC236}">
                    <a16:creationId xmlns:a16="http://schemas.microsoft.com/office/drawing/2014/main" id="{6F17492D-4E57-A67B-063B-B1774AF4ACAD}"/>
                  </a:ext>
                </a:extLst>
              </p:cNvPr>
              <p:cNvSpPr txBox="1">
                <a:spLocks noRot="1" noChangeAspect="1" noMove="1" noResize="1" noEditPoints="1" noAdjustHandles="1" noChangeArrowheads="1" noChangeShapeType="1" noTextEdit="1"/>
              </p:cNvSpPr>
              <p:nvPr/>
            </p:nvSpPr>
            <p:spPr>
              <a:xfrm>
                <a:off x="865203" y="2390941"/>
                <a:ext cx="8374344" cy="404919"/>
              </a:xfrm>
              <a:prstGeom prst="rect">
                <a:avLst/>
              </a:prstGeom>
              <a:blipFill>
                <a:blip r:embed="rId2"/>
                <a:stretch>
                  <a:fillRect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DAA875-FBDC-CE14-B3A5-51E62A67D479}"/>
                  </a:ext>
                </a:extLst>
              </p:cNvPr>
              <p:cNvSpPr txBox="1"/>
              <p:nvPr/>
            </p:nvSpPr>
            <p:spPr>
              <a:xfrm>
                <a:off x="865203" y="3506851"/>
                <a:ext cx="7783349" cy="477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𝑓</m:t>
                              </m:r>
                              <m:r>
                                <a:rPr lang="en-US" sz="2400" i="1">
                                  <a:latin typeface="Cambria Math" panose="02040503050406030204" pitchFamily="18" charset="0"/>
                                </a:rPr>
                                <m:t>, </m:t>
                              </m:r>
                              <m:r>
                                <a:rPr lang="en-US" sz="2400" b="0" i="1" smtClean="0">
                                  <a:latin typeface="Cambria Math" panose="02040503050406030204" pitchFamily="18" charset="0"/>
                                </a:rPr>
                                <m:t>𝑔</m:t>
                              </m:r>
                            </m:e>
                          </m:d>
                        </m:e>
                        <m:sub>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sub>
                        <m:sup>
                          <m:r>
                            <m:rPr>
                              <m:nor/>
                            </m:rPr>
                            <a:rPr lang="en-US" sz="2400"/>
                            <m:t>†</m:t>
                          </m:r>
                        </m:sup>
                      </m:sSub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sub>
                          </m:sSub>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𝑈</m:t>
                                      </m:r>
                                    </m:sub>
                                  </m:sSub>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𝑈</m:t>
                                  </m:r>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𝑈</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𝑈</m:t>
                              </m:r>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𝑈</m:t>
                                  </m:r>
                                </m:sub>
                              </m:sSub>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𝑈</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r>
                                <a:rPr lang="en-US" sz="2400" b="0" i="1" smtClean="0">
                                  <a:latin typeface="Cambria Math" panose="02040503050406030204" pitchFamily="18" charset="0"/>
                                </a:rPr>
                                <m:t>𝑈</m:t>
                              </m:r>
                            </m:sub>
                          </m:sSub>
                          <m:r>
                            <a:rPr lang="en-US" sz="2400" b="0" i="1" smtClean="0">
                              <a:latin typeface="Cambria Math" panose="02040503050406030204" pitchFamily="18" charset="0"/>
                            </a:rPr>
                            <m:t>𝑔𝑈</m:t>
                          </m:r>
                        </m:e>
                      </m:d>
                      <m:r>
                        <a:rPr lang="en-US" sz="2400" b="0" i="1" smtClean="0">
                          <a:latin typeface="Cambria Math" panose="02040503050406030204" pitchFamily="18" charset="0"/>
                        </a:rPr>
                        <m:t>.</m:t>
                      </m:r>
                    </m:oMath>
                  </m:oMathPara>
                </a14:m>
                <a:endParaRPr lang="en-US" sz="2400" dirty="0"/>
              </a:p>
            </p:txBody>
          </p:sp>
        </mc:Choice>
        <mc:Fallback xmlns="">
          <p:sp>
            <p:nvSpPr>
              <p:cNvPr id="8" name="TextBox 7">
                <a:extLst>
                  <a:ext uri="{FF2B5EF4-FFF2-40B4-BE49-F238E27FC236}">
                    <a16:creationId xmlns:a16="http://schemas.microsoft.com/office/drawing/2014/main" id="{2ADAA875-FBDC-CE14-B3A5-51E62A67D479}"/>
                  </a:ext>
                </a:extLst>
              </p:cNvPr>
              <p:cNvSpPr txBox="1">
                <a:spLocks noRot="1" noChangeAspect="1" noMove="1" noResize="1" noEditPoints="1" noAdjustHandles="1" noChangeArrowheads="1" noChangeShapeType="1" noTextEdit="1"/>
              </p:cNvSpPr>
              <p:nvPr/>
            </p:nvSpPr>
            <p:spPr>
              <a:xfrm>
                <a:off x="865203" y="3506851"/>
                <a:ext cx="7783349" cy="4774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B02C66F-2721-1863-C62C-99FA9855D5F8}"/>
                  </a:ext>
                </a:extLst>
              </p:cNvPr>
              <p:cNvSpPr txBox="1"/>
              <p:nvPr/>
            </p:nvSpPr>
            <p:spPr>
              <a:xfrm>
                <a:off x="9817650" y="2408734"/>
                <a:ext cx="124675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4B02C66F-2721-1863-C62C-99FA9855D5F8}"/>
                  </a:ext>
                </a:extLst>
              </p:cNvPr>
              <p:cNvSpPr txBox="1">
                <a:spLocks noRot="1" noChangeAspect="1" noMove="1" noResize="1" noEditPoints="1" noAdjustHandles="1" noChangeArrowheads="1" noChangeShapeType="1" noTextEdit="1"/>
              </p:cNvSpPr>
              <p:nvPr/>
            </p:nvSpPr>
            <p:spPr>
              <a:xfrm>
                <a:off x="9817650" y="2408734"/>
                <a:ext cx="1246752" cy="369332"/>
              </a:xfrm>
              <a:prstGeom prst="rect">
                <a:avLst/>
              </a:prstGeom>
              <a:blipFill>
                <a:blip r:embed="rId4"/>
                <a:stretch>
                  <a:fillRect l="-5392" r="-441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DCBC0DD-6052-0BCA-46E6-A808676F3310}"/>
                  </a:ext>
                </a:extLst>
              </p:cNvPr>
              <p:cNvSpPr txBox="1"/>
              <p:nvPr/>
            </p:nvSpPr>
            <p:spPr>
              <a:xfrm>
                <a:off x="865203" y="4023161"/>
                <a:ext cx="7348294" cy="456022"/>
              </a:xfrm>
              <a:prstGeom prst="rect">
                <a:avLst/>
              </a:prstGeom>
              <a:noFill/>
            </p:spPr>
            <p:txBody>
              <a:bodyPr wrap="none" rtlCol="0">
                <a:spAutoFit/>
              </a:bodyPr>
              <a:lstStyle/>
              <a:p>
                <a:r>
                  <a:rPr lang="en-US" sz="2000" dirty="0">
                    <a:solidFill>
                      <a:schemeClr val="tx1">
                        <a:lumMod val="50000"/>
                        <a:lumOff val="50000"/>
                      </a:schemeClr>
                    </a:solidFill>
                  </a:rPr>
                  <a:t>(at least one can say that conjugation plays a certain role in </a:t>
                </a:r>
                <a14:m>
                  <m:oMath xmlns:m="http://schemas.openxmlformats.org/officeDocument/2006/math">
                    <m:r>
                      <a:rPr lang="en-US" sz="2000" i="1">
                        <a:solidFill>
                          <a:schemeClr val="tx1">
                            <a:lumMod val="50000"/>
                            <a:lumOff val="50000"/>
                          </a:schemeClr>
                        </a:solidFill>
                        <a:latin typeface="Cambria Math" panose="02040503050406030204" pitchFamily="18" charset="0"/>
                      </a:rPr>
                      <m:t>𝒢</m:t>
                    </m:r>
                    <m:sSup>
                      <m:sSupPr>
                        <m:ctrlPr>
                          <a:rPr lang="en-US" sz="2000" i="1">
                            <a:solidFill>
                              <a:schemeClr val="tx1">
                                <a:lumMod val="50000"/>
                                <a:lumOff val="50000"/>
                              </a:schemeClr>
                            </a:solidFill>
                            <a:latin typeface="Cambria Math" panose="02040503050406030204" pitchFamily="18" charset="0"/>
                          </a:rPr>
                        </m:ctrlPr>
                      </m:sSupPr>
                      <m:e>
                        <m:r>
                          <a:rPr lang="en-US" sz="2000" i="1">
                            <a:solidFill>
                              <a:schemeClr val="tx1">
                                <a:lumMod val="50000"/>
                                <a:lumOff val="50000"/>
                              </a:schemeClr>
                            </a:solidFill>
                            <a:latin typeface="Cambria Math" panose="02040503050406030204" pitchFamily="18" charset="0"/>
                          </a:rPr>
                          <m:t>𝒞</m:t>
                        </m:r>
                      </m:e>
                      <m:sup>
                        <m:r>
                          <m:rPr>
                            <m:nor/>
                          </m:rPr>
                          <a:rPr lang="en-US" sz="2000">
                            <a:solidFill>
                              <a:schemeClr val="tx1">
                                <a:lumMod val="50000"/>
                                <a:lumOff val="50000"/>
                              </a:schemeClr>
                            </a:solidFill>
                          </a:rPr>
                          <m:t>†</m:t>
                        </m:r>
                      </m:sup>
                    </m:sSup>
                    <m:r>
                      <a:rPr lang="en-US" sz="2000" i="1">
                        <a:solidFill>
                          <a:schemeClr val="tx1">
                            <a:lumMod val="50000"/>
                            <a:lumOff val="50000"/>
                          </a:schemeClr>
                        </a:solidFill>
                        <a:latin typeface="Cambria Math" panose="02040503050406030204" pitchFamily="18" charset="0"/>
                      </a:rPr>
                      <m:t>(</m:t>
                    </m:r>
                    <m:r>
                      <a:rPr lang="en-US" sz="2000" b="1" i="1">
                        <a:solidFill>
                          <a:schemeClr val="tx1">
                            <a:lumMod val="50000"/>
                            <a:lumOff val="50000"/>
                          </a:schemeClr>
                        </a:solidFill>
                        <a:latin typeface="Cambria Math" panose="02040503050406030204" pitchFamily="18" charset="0"/>
                      </a:rPr>
                      <m:t>𝚪</m:t>
                    </m:r>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a:t>
                </a:r>
              </a:p>
            </p:txBody>
          </p:sp>
        </mc:Choice>
        <mc:Fallback xmlns="">
          <p:sp>
            <p:nvSpPr>
              <p:cNvPr id="16" name="TextBox 15">
                <a:extLst>
                  <a:ext uri="{FF2B5EF4-FFF2-40B4-BE49-F238E27FC236}">
                    <a16:creationId xmlns:a16="http://schemas.microsoft.com/office/drawing/2014/main" id="{2DCBC0DD-6052-0BCA-46E6-A808676F3310}"/>
                  </a:ext>
                </a:extLst>
              </p:cNvPr>
              <p:cNvSpPr txBox="1">
                <a:spLocks noRot="1" noChangeAspect="1" noMove="1" noResize="1" noEditPoints="1" noAdjustHandles="1" noChangeArrowheads="1" noChangeShapeType="1" noTextEdit="1"/>
              </p:cNvSpPr>
              <p:nvPr/>
            </p:nvSpPr>
            <p:spPr>
              <a:xfrm>
                <a:off x="865203" y="4023161"/>
                <a:ext cx="7348294" cy="456022"/>
              </a:xfrm>
              <a:prstGeom prst="rect">
                <a:avLst/>
              </a:prstGeom>
              <a:blipFill>
                <a:blip r:embed="rId5"/>
                <a:stretch>
                  <a:fillRect l="-913" b="-22667"/>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DBC5B25C-A2F7-ED23-18E5-E86987E5074D}"/>
              </a:ext>
            </a:extLst>
          </p:cNvPr>
          <p:cNvGrpSpPr/>
          <p:nvPr/>
        </p:nvGrpSpPr>
        <p:grpSpPr>
          <a:xfrm>
            <a:off x="4181812" y="2754015"/>
            <a:ext cx="3311713" cy="558155"/>
            <a:chOff x="3449767" y="2846649"/>
            <a:chExt cx="1586842" cy="624196"/>
          </a:xfrm>
        </p:grpSpPr>
        <p:cxnSp>
          <p:nvCxnSpPr>
            <p:cNvPr id="19" name="Straight Arrow Connector 18">
              <a:extLst>
                <a:ext uri="{FF2B5EF4-FFF2-40B4-BE49-F238E27FC236}">
                  <a16:creationId xmlns:a16="http://schemas.microsoft.com/office/drawing/2014/main" id="{9B5CEAB3-0D53-7247-33A2-30A14B6D0CCF}"/>
                </a:ext>
              </a:extLst>
            </p:cNvPr>
            <p:cNvCxnSpPr>
              <a:cxnSpLocks/>
            </p:cNvCxnSpPr>
            <p:nvPr/>
          </p:nvCxnSpPr>
          <p:spPr>
            <a:xfrm flipV="1">
              <a:off x="3449767" y="2846649"/>
              <a:ext cx="0" cy="624196"/>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5A0594A-3C27-3372-03F8-0108C29675EB}"/>
                </a:ext>
              </a:extLst>
            </p:cNvPr>
            <p:cNvCxnSpPr/>
            <p:nvPr/>
          </p:nvCxnSpPr>
          <p:spPr>
            <a:xfrm>
              <a:off x="3449767" y="3470845"/>
              <a:ext cx="1586842"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EBCF709-29CB-7F33-E8BC-8C71F55C601D}"/>
                  </a:ext>
                </a:extLst>
              </p:cNvPr>
              <p:cNvSpPr txBox="1"/>
              <p:nvPr/>
            </p:nvSpPr>
            <p:spPr>
              <a:xfrm>
                <a:off x="4140726" y="2928606"/>
                <a:ext cx="3544240" cy="400110"/>
              </a:xfrm>
              <a:prstGeom prst="rect">
                <a:avLst/>
              </a:prstGeom>
              <a:noFill/>
            </p:spPr>
            <p:txBody>
              <a:bodyPr wrap="none" rtlCol="0">
                <a:spAutoFit/>
              </a:bodyPr>
              <a:lstStyle/>
              <a:p>
                <a:pPr algn="l"/>
                <a:r>
                  <a:rPr lang="en-US" sz="2000" dirty="0">
                    <a:solidFill>
                      <a:schemeClr val="tx1"/>
                    </a:solidFill>
                  </a:rPr>
                  <a:t>Matrix of partial derivatives of </a:t>
                </a:r>
                <a14:m>
                  <m:oMath xmlns:m="http://schemas.openxmlformats.org/officeDocument/2006/math">
                    <m:r>
                      <a:rPr lang="en-US" sz="2000" b="0" i="1" smtClean="0">
                        <a:solidFill>
                          <a:schemeClr val="tx1"/>
                        </a:solidFill>
                        <a:latin typeface="Cambria Math" panose="02040503050406030204" pitchFamily="18" charset="0"/>
                      </a:rPr>
                      <m:t>𝑓</m:t>
                    </m:r>
                  </m:oMath>
                </a14:m>
                <a:endParaRPr lang="en-US" sz="2000" dirty="0">
                  <a:solidFill>
                    <a:schemeClr val="tx1"/>
                  </a:solidFill>
                </a:endParaRPr>
              </a:p>
            </p:txBody>
          </p:sp>
        </mc:Choice>
        <mc:Fallback xmlns="">
          <p:sp>
            <p:nvSpPr>
              <p:cNvPr id="21" name="TextBox 20">
                <a:extLst>
                  <a:ext uri="{FF2B5EF4-FFF2-40B4-BE49-F238E27FC236}">
                    <a16:creationId xmlns:a16="http://schemas.microsoft.com/office/drawing/2014/main" id="{AEBCF709-29CB-7F33-E8BC-8C71F55C601D}"/>
                  </a:ext>
                </a:extLst>
              </p:cNvPr>
              <p:cNvSpPr txBox="1">
                <a:spLocks noRot="1" noChangeAspect="1" noMove="1" noResize="1" noEditPoints="1" noAdjustHandles="1" noChangeArrowheads="1" noChangeShapeType="1" noTextEdit="1"/>
              </p:cNvSpPr>
              <p:nvPr/>
            </p:nvSpPr>
            <p:spPr>
              <a:xfrm>
                <a:off x="4140726" y="2928606"/>
                <a:ext cx="3544240" cy="400110"/>
              </a:xfrm>
              <a:prstGeom prst="rect">
                <a:avLst/>
              </a:prstGeom>
              <a:blipFill>
                <a:blip r:embed="rId6"/>
                <a:stretch>
                  <a:fillRect l="-1718" t="-7576" b="-25758"/>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023867B2-A794-7028-3128-4C1235E4C69B}"/>
              </a:ext>
            </a:extLst>
          </p:cNvPr>
          <p:cNvGrpSpPr/>
          <p:nvPr/>
        </p:nvGrpSpPr>
        <p:grpSpPr>
          <a:xfrm>
            <a:off x="6172725" y="2061897"/>
            <a:ext cx="1512241" cy="329044"/>
            <a:chOff x="6156959" y="2112686"/>
            <a:chExt cx="2529841" cy="329044"/>
          </a:xfrm>
        </p:grpSpPr>
        <p:cxnSp>
          <p:nvCxnSpPr>
            <p:cNvPr id="23" name="Straight Arrow Connector 22">
              <a:extLst>
                <a:ext uri="{FF2B5EF4-FFF2-40B4-BE49-F238E27FC236}">
                  <a16:creationId xmlns:a16="http://schemas.microsoft.com/office/drawing/2014/main" id="{EAD83416-AA99-96E6-D72E-BF24422A0472}"/>
                </a:ext>
              </a:extLst>
            </p:cNvPr>
            <p:cNvCxnSpPr/>
            <p:nvPr/>
          </p:nvCxnSpPr>
          <p:spPr>
            <a:xfrm>
              <a:off x="6156959" y="2112686"/>
              <a:ext cx="0" cy="329044"/>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88D18B0-0569-6D32-6B1E-B142BF475A51}"/>
                </a:ext>
              </a:extLst>
            </p:cNvPr>
            <p:cNvCxnSpPr/>
            <p:nvPr/>
          </p:nvCxnSpPr>
          <p:spPr>
            <a:xfrm>
              <a:off x="6156959" y="2112686"/>
              <a:ext cx="2529841"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p:sp>
        <p:nvSpPr>
          <p:cNvPr id="27" name="TextBox 26">
            <a:extLst>
              <a:ext uri="{FF2B5EF4-FFF2-40B4-BE49-F238E27FC236}">
                <a16:creationId xmlns:a16="http://schemas.microsoft.com/office/drawing/2014/main" id="{05F72AB7-C63C-94A5-0549-AB5D5523108D}"/>
              </a:ext>
            </a:extLst>
          </p:cNvPr>
          <p:cNvSpPr txBox="1"/>
          <p:nvPr/>
        </p:nvSpPr>
        <p:spPr>
          <a:xfrm>
            <a:off x="6067583" y="1734750"/>
            <a:ext cx="1722523" cy="400110"/>
          </a:xfrm>
          <a:prstGeom prst="rect">
            <a:avLst/>
          </a:prstGeom>
          <a:noFill/>
        </p:spPr>
        <p:txBody>
          <a:bodyPr wrap="none" rtlCol="0">
            <a:spAutoFit/>
          </a:bodyPr>
          <a:lstStyle/>
          <a:p>
            <a:pPr algn="l"/>
            <a:r>
              <a:rPr lang="en-US" sz="2000" dirty="0"/>
              <a:t>The trace form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2FF2259-5CD8-C0FF-5E33-E140B2F34DAE}"/>
                  </a:ext>
                </a:extLst>
              </p:cNvPr>
              <p:cNvSpPr txBox="1"/>
              <p:nvPr/>
            </p:nvSpPr>
            <p:spPr>
              <a:xfrm>
                <a:off x="865203" y="1216908"/>
                <a:ext cx="5606022" cy="569771"/>
              </a:xfrm>
              <a:prstGeom prst="rect">
                <a:avLst/>
              </a:prstGeom>
              <a:noFill/>
            </p:spPr>
            <p:txBody>
              <a:bodyPr wrap="none" rtlCol="0">
                <a:spAutoFit/>
              </a:bodyPr>
              <a:lstStyle/>
              <a:p>
                <a:r>
                  <a:rPr lang="en-US" sz="2400" dirty="0">
                    <a:solidFill>
                      <a:schemeClr val="bg2">
                        <a:lumMod val="50000"/>
                      </a:schemeClr>
                    </a:solidFill>
                  </a:rPr>
                  <a:t>The contrast between </a:t>
                </a:r>
                <a14:m>
                  <m:oMath xmlns:m="http://schemas.openxmlformats.org/officeDocument/2006/math">
                    <m:sSub>
                      <m:sSubPr>
                        <m:ctrlPr>
                          <a:rPr lang="en-US" sz="2400" i="1" smtClean="0">
                            <a:solidFill>
                              <a:schemeClr val="bg2">
                                <a:lumMod val="50000"/>
                              </a:schemeClr>
                            </a:solidFill>
                            <a:latin typeface="Cambria Math" panose="02040503050406030204" pitchFamily="18" charset="0"/>
                          </a:rPr>
                        </m:ctrlPr>
                      </m:sSub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r>
                          <a:rPr lang="en-US" sz="2400" i="1">
                            <a:solidFill>
                              <a:schemeClr val="bg2">
                                <a:lumMod val="50000"/>
                              </a:schemeClr>
                            </a:solidFill>
                            <a:latin typeface="Cambria Math" panose="02040503050406030204" pitchFamily="18" charset="0"/>
                          </a:rPr>
                          <m:t>(</m:t>
                        </m:r>
                        <m:sSup>
                          <m:sSupPr>
                            <m:ctrlPr>
                              <a:rPr lang="en-US" sz="2400" i="1">
                                <a:solidFill>
                                  <a:schemeClr val="bg2">
                                    <a:lumMod val="50000"/>
                                  </a:schemeClr>
                                </a:solidFill>
                                <a:latin typeface="Cambria Math" panose="02040503050406030204" pitchFamily="18" charset="0"/>
                              </a:rPr>
                            </m:ctrlPr>
                          </m:sSupPr>
                          <m:e>
                            <m:r>
                              <a:rPr lang="en-US" sz="2400" b="1">
                                <a:solidFill>
                                  <a:schemeClr val="bg2">
                                    <a:lumMod val="50000"/>
                                  </a:schemeClr>
                                </a:solidFill>
                                <a:latin typeface="Cambria Math" panose="02040503050406030204" pitchFamily="18" charset="0"/>
                              </a:rPr>
                              <m:t>𝚪</m:t>
                            </m:r>
                          </m:e>
                          <m:sup>
                            <m:r>
                              <a:rPr lang="en-US" sz="2400" i="1">
                                <a:solidFill>
                                  <a:schemeClr val="bg2">
                                    <a:lumMod val="50000"/>
                                  </a:schemeClr>
                                </a:solidFill>
                                <a:latin typeface="Cambria Math" panose="02040503050406030204" pitchFamily="18" charset="0"/>
                              </a:rPr>
                              <m:t>𝑟</m:t>
                            </m:r>
                          </m:sup>
                        </m:sSup>
                        <m:r>
                          <a:rPr lang="en-US" sz="2400" i="1">
                            <a:solidFill>
                              <a:schemeClr val="bg2">
                                <a:lumMod val="50000"/>
                              </a:schemeClr>
                            </a:solidFill>
                            <a:latin typeface="Cambria Math" panose="02040503050406030204" pitchFamily="18" charset="0"/>
                          </a:rPr>
                          <m:t>,</m:t>
                        </m:r>
                        <m:sSup>
                          <m:sSupPr>
                            <m:ctrlPr>
                              <a:rPr lang="en-US" sz="2400" i="1">
                                <a:solidFill>
                                  <a:schemeClr val="bg2">
                                    <a:lumMod val="50000"/>
                                  </a:schemeClr>
                                </a:solidFill>
                                <a:latin typeface="Cambria Math" panose="02040503050406030204" pitchFamily="18" charset="0"/>
                              </a:rPr>
                            </m:ctrlPr>
                          </m:sSupPr>
                          <m:e>
                            <m:r>
                              <a:rPr lang="en-US" sz="2400" b="1">
                                <a:solidFill>
                                  <a:schemeClr val="bg2">
                                    <a:lumMod val="50000"/>
                                  </a:schemeClr>
                                </a:solidFill>
                                <a:latin typeface="Cambria Math" panose="02040503050406030204" pitchFamily="18" charset="0"/>
                              </a:rPr>
                              <m:t>𝚪</m:t>
                            </m:r>
                          </m:e>
                          <m:sup>
                            <m:r>
                              <a:rPr lang="en-US" sz="2400" i="1">
                                <a:solidFill>
                                  <a:schemeClr val="bg2">
                                    <a:lumMod val="50000"/>
                                  </a:schemeClr>
                                </a:solidFill>
                                <a:latin typeface="Cambria Math" panose="02040503050406030204" pitchFamily="18" charset="0"/>
                              </a:rPr>
                              <m:t>𝑐</m:t>
                            </m:r>
                          </m:sup>
                        </m:sSup>
                        <m:r>
                          <a:rPr lang="en-US" sz="2400" i="1">
                            <a:solidFill>
                              <a:schemeClr val="bg2">
                                <a:lumMod val="50000"/>
                              </a:schemeClr>
                            </a:solidFill>
                            <a:latin typeface="Cambria Math" panose="02040503050406030204" pitchFamily="18" charset="0"/>
                          </a:rPr>
                          <m:t>)</m:t>
                        </m:r>
                      </m:sub>
                    </m:sSub>
                  </m:oMath>
                </a14:m>
                <a:r>
                  <a:rPr lang="en-US" sz="2400" dirty="0">
                    <a:solidFill>
                      <a:schemeClr val="bg2">
                        <a:lumMod val="50000"/>
                      </a:schemeClr>
                    </a:solidFill>
                  </a:rPr>
                  <a:t> and </a:t>
                </a:r>
                <a14:m>
                  <m:oMath xmlns:m="http://schemas.openxmlformats.org/officeDocument/2006/math">
                    <m:sSubSup>
                      <m:sSubSupPr>
                        <m:ctrlPr>
                          <a:rPr lang="en-US" sz="2400" i="1">
                            <a:solidFill>
                              <a:schemeClr val="bg2">
                                <a:lumMod val="50000"/>
                              </a:schemeClr>
                            </a:solidFill>
                            <a:latin typeface="Cambria Math" panose="02040503050406030204" pitchFamily="18" charset="0"/>
                          </a:rPr>
                        </m:ctrlPr>
                      </m:sSubSup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sSup>
                          <m:sSupPr>
                            <m:ctrlPr>
                              <a:rPr lang="en-US" sz="2400" i="1">
                                <a:solidFill>
                                  <a:schemeClr val="bg2">
                                    <a:lumMod val="50000"/>
                                  </a:schemeClr>
                                </a:solidFill>
                                <a:latin typeface="Cambria Math" panose="02040503050406030204" pitchFamily="18" charset="0"/>
                              </a:rPr>
                            </m:ctrlPr>
                          </m:sSupPr>
                          <m:e>
                            <m:r>
                              <a:rPr lang="en-US" sz="2400" b="1">
                                <a:solidFill>
                                  <a:schemeClr val="bg2">
                                    <a:lumMod val="50000"/>
                                  </a:schemeClr>
                                </a:solidFill>
                                <a:latin typeface="Cambria Math" panose="02040503050406030204" pitchFamily="18" charset="0"/>
                              </a:rPr>
                              <m:t>𝚪</m:t>
                            </m:r>
                          </m:e>
                          <m:sup>
                            <m:r>
                              <a:rPr lang="en-US" sz="2400" i="1">
                                <a:solidFill>
                                  <a:schemeClr val="bg2">
                                    <a:lumMod val="50000"/>
                                  </a:schemeClr>
                                </a:solidFill>
                                <a:latin typeface="Cambria Math" panose="02040503050406030204" pitchFamily="18" charset="0"/>
                              </a:rPr>
                              <m:t>𝑐</m:t>
                            </m:r>
                          </m:sup>
                        </m:sSup>
                      </m:sub>
                      <m:sup>
                        <m:r>
                          <m:rPr>
                            <m:nor/>
                          </m:rPr>
                          <a:rPr lang="en-US" sz="2400">
                            <a:solidFill>
                              <a:schemeClr val="bg2">
                                <a:lumMod val="50000"/>
                              </a:schemeClr>
                            </a:solidFill>
                          </a:rPr>
                          <m:t>†</m:t>
                        </m:r>
                      </m:sup>
                    </m:sSubSup>
                  </m:oMath>
                </a14:m>
                <a:r>
                  <a:rPr lang="en-US" sz="2400" dirty="0">
                    <a:solidFill>
                      <a:schemeClr val="bg2">
                        <a:lumMod val="50000"/>
                      </a:schemeClr>
                    </a:solidFill>
                  </a:rPr>
                  <a:t>: </a:t>
                </a:r>
                <a:endParaRPr lang="en-US" sz="2400" dirty="0"/>
              </a:p>
            </p:txBody>
          </p:sp>
        </mc:Choice>
        <mc:Fallback xmlns="">
          <p:sp>
            <p:nvSpPr>
              <p:cNvPr id="2" name="TextBox 1">
                <a:extLst>
                  <a:ext uri="{FF2B5EF4-FFF2-40B4-BE49-F238E27FC236}">
                    <a16:creationId xmlns:a16="http://schemas.microsoft.com/office/drawing/2014/main" id="{22FF2259-5CD8-C0FF-5E33-E140B2F34DAE}"/>
                  </a:ext>
                </a:extLst>
              </p:cNvPr>
              <p:cNvSpPr txBox="1">
                <a:spLocks noRot="1" noChangeAspect="1" noMove="1" noResize="1" noEditPoints="1" noAdjustHandles="1" noChangeArrowheads="1" noChangeShapeType="1" noTextEdit="1"/>
              </p:cNvSpPr>
              <p:nvPr/>
            </p:nvSpPr>
            <p:spPr>
              <a:xfrm>
                <a:off x="865203" y="1216908"/>
                <a:ext cx="5606022" cy="569771"/>
              </a:xfrm>
              <a:prstGeom prst="rect">
                <a:avLst/>
              </a:prstGeom>
              <a:blipFill>
                <a:blip r:embed="rId7"/>
                <a:stretch>
                  <a:fillRect l="-1739" r="-652" b="-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086831CE-0956-3447-0AB1-6C274078EE74}"/>
                  </a:ext>
                </a:extLst>
              </p:cNvPr>
              <p:cNvSpPr>
                <a:spLocks noGrp="1"/>
              </p:cNvSpPr>
              <p:nvPr>
                <p:ph type="title"/>
              </p:nvPr>
            </p:nvSpPr>
            <p:spPr>
              <a:xfrm>
                <a:off x="384436" y="158869"/>
                <a:ext cx="8999787" cy="1058039"/>
              </a:xfrm>
            </p:spPr>
            <p:txBody>
              <a:bodyPr>
                <a:normAutofit/>
              </a:bodyPr>
              <a:lstStyle/>
              <a:p>
                <a:r>
                  <a:rPr lang="en-US" dirty="0">
                    <a:solidFill>
                      <a:schemeClr val="bg2">
                        <a:lumMod val="50000"/>
                      </a:schemeClr>
                    </a:solidFill>
                  </a:rPr>
                  <a:t>Part 4. </a:t>
                </a:r>
                <a:r>
                  <a:rPr lang="en-US" dirty="0"/>
                  <a:t>Description of </a:t>
                </a:r>
                <a14:m>
                  <m:oMath xmlns:m="http://schemas.openxmlformats.org/officeDocument/2006/math">
                    <m:r>
                      <a:rPr lang="en-US" i="1">
                        <a:latin typeface="Cambria Math" panose="02040503050406030204" pitchFamily="18" charset="0"/>
                      </a:rPr>
                      <m:t>𝒢</m:t>
                    </m:r>
                    <m:sSup>
                      <m:sSupPr>
                        <m:ctrlPr>
                          <a:rPr lang="en-US" i="1">
                            <a:latin typeface="Cambria Math" panose="02040503050406030204" pitchFamily="18" charset="0"/>
                          </a:rPr>
                        </m:ctrlPr>
                      </m:sSupPr>
                      <m:e>
                        <m:r>
                          <a:rPr lang="en-US" i="1">
                            <a:latin typeface="Cambria Math" panose="02040503050406030204" pitchFamily="18" charset="0"/>
                          </a:rPr>
                          <m:t>𝒞</m:t>
                        </m:r>
                      </m:e>
                      <m:sup>
                        <m:r>
                          <m:rPr>
                            <m:nor/>
                          </m:rPr>
                          <a:rPr lang="en-US"/>
                          <m:t>†</m:t>
                        </m:r>
                      </m:sup>
                    </m:sSup>
                    <m:r>
                      <a:rPr lang="en-US" i="1">
                        <a:latin typeface="Cambria Math" panose="02040503050406030204" pitchFamily="18" charset="0"/>
                      </a:rPr>
                      <m:t>(</m:t>
                    </m:r>
                    <m:r>
                      <a:rPr lang="en-US" b="1" i="1" smtClean="0">
                        <a:latin typeface="Cambria Math" panose="02040503050406030204" pitchFamily="18" charset="0"/>
                      </a:rPr>
                      <m:t>𝚪</m:t>
                    </m:r>
                    <m:r>
                      <a:rPr lang="en-US" i="1">
                        <a:latin typeface="Cambria Math" panose="02040503050406030204" pitchFamily="18" charset="0"/>
                      </a:rPr>
                      <m:t>)</m:t>
                    </m:r>
                  </m:oMath>
                </a14:m>
                <a:r>
                  <a:rPr lang="en-US" dirty="0"/>
                  <a:t> in type </a:t>
                </a:r>
                <a14:m>
                  <m:oMath xmlns:m="http://schemas.openxmlformats.org/officeDocument/2006/math">
                    <m:r>
                      <a:rPr lang="en-US" i="1">
                        <a:latin typeface="Cambria Math" panose="02040503050406030204" pitchFamily="18" charset="0"/>
                      </a:rPr>
                      <m:t>𝐴</m:t>
                    </m:r>
                  </m:oMath>
                </a14:m>
                <a:endParaRPr lang="en-US" dirty="0"/>
              </a:p>
            </p:txBody>
          </p:sp>
        </mc:Choice>
        <mc:Fallback xmlns="">
          <p:sp>
            <p:nvSpPr>
              <p:cNvPr id="9" name="Title 1">
                <a:extLst>
                  <a:ext uri="{FF2B5EF4-FFF2-40B4-BE49-F238E27FC236}">
                    <a16:creationId xmlns:a16="http://schemas.microsoft.com/office/drawing/2014/main" id="{086831CE-0956-3447-0AB1-6C274078EE74}"/>
                  </a:ext>
                </a:extLst>
              </p:cNvPr>
              <p:cNvSpPr>
                <a:spLocks noGrp="1" noRot="1" noChangeAspect="1" noMove="1" noResize="1" noEditPoints="1" noAdjustHandles="1" noChangeArrowheads="1" noChangeShapeType="1" noTextEdit="1"/>
              </p:cNvSpPr>
              <p:nvPr>
                <p:ph type="title"/>
              </p:nvPr>
            </p:nvSpPr>
            <p:spPr>
              <a:xfrm>
                <a:off x="384436" y="158869"/>
                <a:ext cx="8999787" cy="1058039"/>
              </a:xfrm>
              <a:blipFill>
                <a:blip r:embed="rId9"/>
                <a:stretch>
                  <a:fillRect l="-2710" b="-15517"/>
                </a:stretch>
              </a:blipFill>
            </p:spPr>
            <p:txBody>
              <a:bodyPr/>
              <a:lstStyle/>
              <a:p>
                <a:r>
                  <a:rPr lang="en-US">
                    <a:noFill/>
                  </a:rPr>
                  <a:t> </a:t>
                </a:r>
              </a:p>
            </p:txBody>
          </p:sp>
        </mc:Fallback>
      </mc:AlternateContent>
    </p:spTree>
    <p:extLst>
      <p:ext uri="{BB962C8B-B14F-4D97-AF65-F5344CB8AC3E}">
        <p14:creationId xmlns:p14="http://schemas.microsoft.com/office/powerpoint/2010/main" val="268470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P spid="16" grpId="0"/>
      <p:bldP spid="21" grpId="0"/>
      <p:bldP spid="27" grpId="0"/>
      <p:bldP spid="2"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582BD924-B989-0294-584C-7087BABFC696}"/>
              </a:ext>
            </a:extLst>
          </p:cNvPr>
          <p:cNvSpPr/>
          <p:nvPr/>
        </p:nvSpPr>
        <p:spPr>
          <a:xfrm>
            <a:off x="1099500" y="2127935"/>
            <a:ext cx="2360034" cy="1742525"/>
          </a:xfrm>
          <a:prstGeom prst="rtTriangle">
            <a:avLst/>
          </a:prstGeom>
          <a:solidFill>
            <a:srgbClr val="FF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a:extLst>
              <a:ext uri="{FF2B5EF4-FFF2-40B4-BE49-F238E27FC236}">
                <a16:creationId xmlns:a16="http://schemas.microsoft.com/office/drawing/2014/main" id="{41254F93-A605-C4F1-8ED6-802E24B605D1}"/>
              </a:ext>
            </a:extLst>
          </p:cNvPr>
          <p:cNvSpPr/>
          <p:nvPr/>
        </p:nvSpPr>
        <p:spPr>
          <a:xfrm rot="10800000">
            <a:off x="983740" y="2047926"/>
            <a:ext cx="2360034" cy="1742525"/>
          </a:xfrm>
          <a:prstGeom prst="r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90CD7708-AF3C-5127-5455-804DF1CEE2E9}"/>
              </a:ext>
            </a:extLst>
          </p:cNvPr>
          <p:cNvGrpSpPr/>
          <p:nvPr/>
        </p:nvGrpSpPr>
        <p:grpSpPr>
          <a:xfrm>
            <a:off x="970077" y="1986704"/>
            <a:ext cx="2461443" cy="1914402"/>
            <a:chOff x="5055235" y="2146542"/>
            <a:chExt cx="3013389" cy="2278585"/>
          </a:xfrm>
        </p:grpSpPr>
        <p:sp>
          <p:nvSpPr>
            <p:cNvPr id="7" name="Oval 6">
              <a:extLst>
                <a:ext uri="{FF2B5EF4-FFF2-40B4-BE49-F238E27FC236}">
                  <a16:creationId xmlns:a16="http://schemas.microsoft.com/office/drawing/2014/main" id="{25CE3A8F-4992-2801-D191-007734CBDC6B}"/>
                </a:ext>
              </a:extLst>
            </p:cNvPr>
            <p:cNvSpPr/>
            <p:nvPr/>
          </p:nvSpPr>
          <p:spPr>
            <a:xfrm>
              <a:off x="5953687" y="2804437"/>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Oval 7">
              <a:extLst>
                <a:ext uri="{FF2B5EF4-FFF2-40B4-BE49-F238E27FC236}">
                  <a16:creationId xmlns:a16="http://schemas.microsoft.com/office/drawing/2014/main" id="{EEC35500-AAD9-FD12-DB87-6D2B23ACB04B}"/>
                </a:ext>
              </a:extLst>
            </p:cNvPr>
            <p:cNvSpPr/>
            <p:nvPr/>
          </p:nvSpPr>
          <p:spPr>
            <a:xfrm>
              <a:off x="6884870" y="2806720"/>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CA21C74-C386-2E96-79A1-FEC08699AAAB}"/>
                </a:ext>
              </a:extLst>
            </p:cNvPr>
            <p:cNvCxnSpPr>
              <a:cxnSpLocks/>
              <a:stCxn id="8" idx="2"/>
              <a:endCxn id="7" idx="6"/>
            </p:cNvCxnSpPr>
            <p:nvPr/>
          </p:nvCxnSpPr>
          <p:spPr>
            <a:xfrm flipH="1" flipV="1">
              <a:off x="6202578" y="2923528"/>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5D10251E-464A-5612-BDB9-423838C2FC4E}"/>
                </a:ext>
              </a:extLst>
            </p:cNvPr>
            <p:cNvSpPr/>
            <p:nvPr/>
          </p:nvSpPr>
          <p:spPr>
            <a:xfrm>
              <a:off x="5956690" y="3494550"/>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8E6006-DC2F-3948-2BA7-9F54B74E25E0}"/>
                </a:ext>
              </a:extLst>
            </p:cNvPr>
            <p:cNvSpPr/>
            <p:nvPr/>
          </p:nvSpPr>
          <p:spPr>
            <a:xfrm>
              <a:off x="6887873" y="3496833"/>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A5E2E09-771C-A2D2-948B-2E4A44384DFD}"/>
                </a:ext>
              </a:extLst>
            </p:cNvPr>
            <p:cNvCxnSpPr>
              <a:cxnSpLocks/>
              <a:stCxn id="11" idx="2"/>
              <a:endCxn id="10" idx="6"/>
            </p:cNvCxnSpPr>
            <p:nvPr/>
          </p:nvCxnSpPr>
          <p:spPr>
            <a:xfrm flipH="1" flipV="1">
              <a:off x="6205581" y="3613641"/>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4C7434E-F004-D666-4CC8-1B104EC4E6F3}"/>
                </a:ext>
              </a:extLst>
            </p:cNvPr>
            <p:cNvCxnSpPr>
              <a:stCxn id="11" idx="0"/>
              <a:endCxn id="8" idx="4"/>
            </p:cNvCxnSpPr>
            <p:nvPr/>
          </p:nvCxnSpPr>
          <p:spPr>
            <a:xfrm flipH="1" flipV="1">
              <a:off x="7009317" y="3044901"/>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2F17AAC-63D3-95D9-278C-CDD89440F3D6}"/>
                </a:ext>
              </a:extLst>
            </p:cNvPr>
            <p:cNvCxnSpPr/>
            <p:nvPr/>
          </p:nvCxnSpPr>
          <p:spPr>
            <a:xfrm flipH="1" flipV="1">
              <a:off x="6078689" y="3044053"/>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BB2377-FAC7-22CE-D43F-16423A417074}"/>
                </a:ext>
              </a:extLst>
            </p:cNvPr>
            <p:cNvCxnSpPr/>
            <p:nvPr/>
          </p:nvCxnSpPr>
          <p:spPr>
            <a:xfrm flipH="1" flipV="1">
              <a:off x="6077855" y="2362116"/>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0B170CE-C573-5F4A-7AB6-5B8C0875ED6D}"/>
                </a:ext>
              </a:extLst>
            </p:cNvPr>
            <p:cNvCxnSpPr/>
            <p:nvPr/>
          </p:nvCxnSpPr>
          <p:spPr>
            <a:xfrm flipH="1" flipV="1">
              <a:off x="7007649" y="2372281"/>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DA8478F-A0C3-0726-097A-ADC0B73E4039}"/>
                </a:ext>
              </a:extLst>
            </p:cNvPr>
            <p:cNvCxnSpPr>
              <a:cxnSpLocks/>
            </p:cNvCxnSpPr>
            <p:nvPr/>
          </p:nvCxnSpPr>
          <p:spPr>
            <a:xfrm flipH="1" flipV="1">
              <a:off x="5271951" y="2917599"/>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192E862-88EF-D5DF-756A-E569B2B1F133}"/>
                </a:ext>
              </a:extLst>
            </p:cNvPr>
            <p:cNvCxnSpPr>
              <a:cxnSpLocks/>
            </p:cNvCxnSpPr>
            <p:nvPr/>
          </p:nvCxnSpPr>
          <p:spPr>
            <a:xfrm flipH="1" flipV="1">
              <a:off x="5269955" y="3607711"/>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B85F2578-F138-0B1E-4C07-7993D16BE2BB}"/>
                </a:ext>
              </a:extLst>
            </p:cNvPr>
            <p:cNvSpPr/>
            <p:nvPr/>
          </p:nvSpPr>
          <p:spPr>
            <a:xfrm>
              <a:off x="5056068" y="2808148"/>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652586-375A-BE6B-2495-ACEE2312A0FE}"/>
                </a:ext>
              </a:extLst>
            </p:cNvPr>
            <p:cNvSpPr/>
            <p:nvPr/>
          </p:nvSpPr>
          <p:spPr>
            <a:xfrm>
              <a:off x="5055235" y="3498556"/>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F15EDBE-C6DB-F0C0-BAD4-6C3B88CDD3B4}"/>
                </a:ext>
              </a:extLst>
            </p:cNvPr>
            <p:cNvSpPr/>
            <p:nvPr/>
          </p:nvSpPr>
          <p:spPr>
            <a:xfrm>
              <a:off x="5975127" y="2146542"/>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08F442-9B4F-48CB-C1E0-A7459DC09608}"/>
                </a:ext>
              </a:extLst>
            </p:cNvPr>
            <p:cNvSpPr/>
            <p:nvPr/>
          </p:nvSpPr>
          <p:spPr>
            <a:xfrm>
              <a:off x="6894921" y="2146542"/>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30D6F73-7877-4D2D-F227-9E5C3B065206}"/>
                </a:ext>
              </a:extLst>
            </p:cNvPr>
            <p:cNvSpPr/>
            <p:nvPr/>
          </p:nvSpPr>
          <p:spPr>
            <a:xfrm>
              <a:off x="5060139" y="2166486"/>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A8ADA38-2002-0ABB-5FD5-3E3338BAF812}"/>
                </a:ext>
              </a:extLst>
            </p:cNvPr>
            <p:cNvCxnSpPr>
              <a:cxnSpLocks/>
            </p:cNvCxnSpPr>
            <p:nvPr/>
          </p:nvCxnSpPr>
          <p:spPr>
            <a:xfrm flipH="1" flipV="1">
              <a:off x="5294529" y="2376434"/>
              <a:ext cx="675992" cy="47784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C49C165-698E-939C-8C7C-316D7225BC2F}"/>
                </a:ext>
              </a:extLst>
            </p:cNvPr>
            <p:cNvCxnSpPr>
              <a:cxnSpLocks/>
            </p:cNvCxnSpPr>
            <p:nvPr/>
          </p:nvCxnSpPr>
          <p:spPr>
            <a:xfrm flipH="1" flipV="1">
              <a:off x="6171033" y="3002751"/>
              <a:ext cx="767205" cy="531319"/>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E5A0821-8412-4DB4-AC7B-07970A6E734E}"/>
                </a:ext>
              </a:extLst>
            </p:cNvPr>
            <p:cNvCxnSpPr>
              <a:cxnSpLocks/>
            </p:cNvCxnSpPr>
            <p:nvPr/>
          </p:nvCxnSpPr>
          <p:spPr>
            <a:xfrm flipH="1" flipV="1">
              <a:off x="6187052" y="2361476"/>
              <a:ext cx="733204" cy="486153"/>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4A5A171-F1A9-3B1D-DCC3-72BFE505D28A}"/>
                </a:ext>
              </a:extLst>
            </p:cNvPr>
            <p:cNvCxnSpPr>
              <a:cxnSpLocks/>
            </p:cNvCxnSpPr>
            <p:nvPr/>
          </p:nvCxnSpPr>
          <p:spPr>
            <a:xfrm flipH="1" flipV="1">
              <a:off x="5265105" y="3029634"/>
              <a:ext cx="733205" cy="50609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F069095A-DA71-28FF-7F6E-F2EA174CCC46}"/>
                </a:ext>
              </a:extLst>
            </p:cNvPr>
            <p:cNvSpPr/>
            <p:nvPr/>
          </p:nvSpPr>
          <p:spPr>
            <a:xfrm>
              <a:off x="7815498" y="2808837"/>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4A31C8FC-DB90-933A-B3AA-3155DFEA0E85}"/>
                </a:ext>
              </a:extLst>
            </p:cNvPr>
            <p:cNvCxnSpPr>
              <a:cxnSpLocks/>
              <a:stCxn id="28" idx="2"/>
            </p:cNvCxnSpPr>
            <p:nvPr/>
          </p:nvCxnSpPr>
          <p:spPr>
            <a:xfrm flipH="1" flipV="1">
              <a:off x="7133206" y="2925645"/>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CA65CE06-BFD8-739F-33E6-E075AADB522A}"/>
                </a:ext>
              </a:extLst>
            </p:cNvPr>
            <p:cNvSpPr/>
            <p:nvPr/>
          </p:nvSpPr>
          <p:spPr>
            <a:xfrm>
              <a:off x="7818501" y="3498950"/>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639E04E-B136-AE54-9621-6FDC2796D745}"/>
                </a:ext>
              </a:extLst>
            </p:cNvPr>
            <p:cNvCxnSpPr>
              <a:cxnSpLocks/>
              <a:stCxn id="30" idx="2"/>
            </p:cNvCxnSpPr>
            <p:nvPr/>
          </p:nvCxnSpPr>
          <p:spPr>
            <a:xfrm flipH="1" flipV="1">
              <a:off x="7136209" y="3615758"/>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616BB13-3D63-17AF-97AA-C96DB8F2C89D}"/>
                </a:ext>
              </a:extLst>
            </p:cNvPr>
            <p:cNvCxnSpPr>
              <a:stCxn id="30" idx="0"/>
              <a:endCxn id="28" idx="4"/>
            </p:cNvCxnSpPr>
            <p:nvPr/>
          </p:nvCxnSpPr>
          <p:spPr>
            <a:xfrm flipH="1" flipV="1">
              <a:off x="7939945" y="3047018"/>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547D4FB-F5CE-6EA8-0C9F-525710460A70}"/>
                </a:ext>
              </a:extLst>
            </p:cNvPr>
            <p:cNvCxnSpPr/>
            <p:nvPr/>
          </p:nvCxnSpPr>
          <p:spPr>
            <a:xfrm flipH="1" flipV="1">
              <a:off x="7938277" y="2374398"/>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A6150DBA-8D56-C9BB-967D-5C71AD7E21CF}"/>
                </a:ext>
              </a:extLst>
            </p:cNvPr>
            <p:cNvSpPr/>
            <p:nvPr/>
          </p:nvSpPr>
          <p:spPr>
            <a:xfrm>
              <a:off x="7825549" y="2148659"/>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ABC06C0B-B54B-8471-21C2-BB084724EFED}"/>
                </a:ext>
              </a:extLst>
            </p:cNvPr>
            <p:cNvCxnSpPr>
              <a:cxnSpLocks/>
            </p:cNvCxnSpPr>
            <p:nvPr/>
          </p:nvCxnSpPr>
          <p:spPr>
            <a:xfrm flipH="1" flipV="1">
              <a:off x="7101661" y="3004868"/>
              <a:ext cx="767205" cy="531319"/>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FC5CF77-A76D-9B9C-DCF3-30F036ABD4B5}"/>
                </a:ext>
              </a:extLst>
            </p:cNvPr>
            <p:cNvCxnSpPr>
              <a:cxnSpLocks/>
            </p:cNvCxnSpPr>
            <p:nvPr/>
          </p:nvCxnSpPr>
          <p:spPr>
            <a:xfrm flipH="1" flipV="1">
              <a:off x="7117680" y="2363593"/>
              <a:ext cx="733204" cy="486153"/>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A1272768-FFCC-2088-87A0-D33366487CD1}"/>
                </a:ext>
              </a:extLst>
            </p:cNvPr>
            <p:cNvSpPr/>
            <p:nvPr/>
          </p:nvSpPr>
          <p:spPr>
            <a:xfrm>
              <a:off x="5957921" y="4182546"/>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E23C12A-8086-A195-DCBD-2B595F866F33}"/>
                </a:ext>
              </a:extLst>
            </p:cNvPr>
            <p:cNvSpPr/>
            <p:nvPr/>
          </p:nvSpPr>
          <p:spPr>
            <a:xfrm>
              <a:off x="6889104" y="4184829"/>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F02B48EA-489F-2F82-C721-8C3876E870C2}"/>
                </a:ext>
              </a:extLst>
            </p:cNvPr>
            <p:cNvCxnSpPr>
              <a:cxnSpLocks/>
              <a:stCxn id="38" idx="2"/>
              <a:endCxn id="37" idx="6"/>
            </p:cNvCxnSpPr>
            <p:nvPr/>
          </p:nvCxnSpPr>
          <p:spPr>
            <a:xfrm flipH="1" flipV="1">
              <a:off x="6206812" y="4301637"/>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5C624DC1-6CA2-7840-25C2-50FBE156E57E}"/>
                </a:ext>
              </a:extLst>
            </p:cNvPr>
            <p:cNvCxnSpPr>
              <a:cxnSpLocks/>
              <a:stCxn id="38" idx="0"/>
            </p:cNvCxnSpPr>
            <p:nvPr/>
          </p:nvCxnSpPr>
          <p:spPr>
            <a:xfrm flipH="1" flipV="1">
              <a:off x="7010548" y="3732897"/>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48D89813-1C8D-0C17-35EA-75E842BD23A1}"/>
                </a:ext>
              </a:extLst>
            </p:cNvPr>
            <p:cNvCxnSpPr/>
            <p:nvPr/>
          </p:nvCxnSpPr>
          <p:spPr>
            <a:xfrm flipH="1" flipV="1">
              <a:off x="6079920" y="3732049"/>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FF9FFC0-6351-CE01-1D93-0696317B7490}"/>
                </a:ext>
              </a:extLst>
            </p:cNvPr>
            <p:cNvCxnSpPr>
              <a:cxnSpLocks/>
            </p:cNvCxnSpPr>
            <p:nvPr/>
          </p:nvCxnSpPr>
          <p:spPr>
            <a:xfrm flipH="1" flipV="1">
              <a:off x="5271186" y="4295707"/>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12912353-6C95-207F-0F71-5215EE2554D1}"/>
                </a:ext>
              </a:extLst>
            </p:cNvPr>
            <p:cNvSpPr/>
            <p:nvPr/>
          </p:nvSpPr>
          <p:spPr>
            <a:xfrm>
              <a:off x="5056466" y="4186552"/>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6FF0072E-6CCA-F029-6D4B-AE001E1C5758}"/>
                </a:ext>
              </a:extLst>
            </p:cNvPr>
            <p:cNvCxnSpPr>
              <a:cxnSpLocks/>
            </p:cNvCxnSpPr>
            <p:nvPr/>
          </p:nvCxnSpPr>
          <p:spPr>
            <a:xfrm flipH="1" flipV="1">
              <a:off x="6172264" y="3690747"/>
              <a:ext cx="767205" cy="531319"/>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B15B016-35F4-1C48-390A-CDA3AD0BADA6}"/>
                </a:ext>
              </a:extLst>
            </p:cNvPr>
            <p:cNvCxnSpPr>
              <a:cxnSpLocks/>
            </p:cNvCxnSpPr>
            <p:nvPr/>
          </p:nvCxnSpPr>
          <p:spPr>
            <a:xfrm flipH="1" flipV="1">
              <a:off x="5266336" y="3717630"/>
              <a:ext cx="733205" cy="50609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7749419C-93E2-84C1-4C5C-514169680EF8}"/>
                </a:ext>
              </a:extLst>
            </p:cNvPr>
            <p:cNvSpPr/>
            <p:nvPr/>
          </p:nvSpPr>
          <p:spPr>
            <a:xfrm>
              <a:off x="7819732" y="4186946"/>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5F7B8326-378C-F73A-DE61-D8C65D015701}"/>
                </a:ext>
              </a:extLst>
            </p:cNvPr>
            <p:cNvCxnSpPr>
              <a:cxnSpLocks/>
              <a:stCxn id="46" idx="2"/>
            </p:cNvCxnSpPr>
            <p:nvPr/>
          </p:nvCxnSpPr>
          <p:spPr>
            <a:xfrm flipH="1" flipV="1">
              <a:off x="7137440" y="4303754"/>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6EDF9EBB-4C30-48C6-8C95-18127ECD0C3A}"/>
                </a:ext>
              </a:extLst>
            </p:cNvPr>
            <p:cNvCxnSpPr>
              <a:cxnSpLocks/>
              <a:stCxn id="46" idx="0"/>
            </p:cNvCxnSpPr>
            <p:nvPr/>
          </p:nvCxnSpPr>
          <p:spPr>
            <a:xfrm flipH="1" flipV="1">
              <a:off x="7941176" y="3735014"/>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30E30747-B1F7-2F10-2376-540ED54A4A23}"/>
                </a:ext>
              </a:extLst>
            </p:cNvPr>
            <p:cNvCxnSpPr>
              <a:cxnSpLocks/>
            </p:cNvCxnSpPr>
            <p:nvPr/>
          </p:nvCxnSpPr>
          <p:spPr>
            <a:xfrm flipH="1" flipV="1">
              <a:off x="7102892" y="3692864"/>
              <a:ext cx="767205" cy="531319"/>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0" name="Title 1">
                <a:extLst>
                  <a:ext uri="{FF2B5EF4-FFF2-40B4-BE49-F238E27FC236}">
                    <a16:creationId xmlns:a16="http://schemas.microsoft.com/office/drawing/2014/main" id="{1EED694D-D6B2-056B-9F3A-D856C94A0A40}"/>
                  </a:ext>
                </a:extLst>
              </p:cNvPr>
              <p:cNvSpPr>
                <a:spLocks noGrp="1"/>
              </p:cNvSpPr>
              <p:nvPr>
                <p:ph type="title"/>
              </p:nvPr>
            </p:nvSpPr>
            <p:spPr>
              <a:xfrm>
                <a:off x="457965" y="173017"/>
                <a:ext cx="10112114" cy="1058039"/>
              </a:xfrm>
            </p:spPr>
            <p:txBody>
              <a:bodyPr>
                <a:normAutofit/>
              </a:bodyPr>
              <a:lstStyle/>
              <a:p>
                <a:r>
                  <a:rPr lang="en-US" sz="4000" dirty="0"/>
                  <a:t>Recall </a:t>
                </a:r>
                <a14:m>
                  <m:oMath xmlns:m="http://schemas.openxmlformats.org/officeDocument/2006/math">
                    <m:r>
                      <a:rPr lang="en-US" sz="4000" i="1">
                        <a:latin typeface="Cambria Math" panose="02040503050406030204" pitchFamily="18" charset="0"/>
                      </a:rPr>
                      <m:t>𝒢𝒞</m:t>
                    </m:r>
                    <m:r>
                      <a:rPr lang="en-US" sz="4000" i="1">
                        <a:latin typeface="Cambria Math" panose="02040503050406030204" pitchFamily="18" charset="0"/>
                      </a:rPr>
                      <m:t>(</m:t>
                    </m:r>
                    <m:sSubSup>
                      <m:sSubSupPr>
                        <m:ctrlPr>
                          <a:rPr lang="en-US" sz="4000" i="1">
                            <a:latin typeface="Cambria Math" panose="02040503050406030204" pitchFamily="18" charset="0"/>
                          </a:rPr>
                        </m:ctrlPr>
                      </m:sSubSupPr>
                      <m:e>
                        <m:r>
                          <a:rPr lang="en-US" sz="4000" b="1">
                            <a:latin typeface="Cambria Math" panose="02040503050406030204" pitchFamily="18" charset="0"/>
                          </a:rPr>
                          <m:t>𝚪</m:t>
                        </m:r>
                      </m:e>
                      <m:sub>
                        <m:r>
                          <m:rPr>
                            <m:sty m:val="p"/>
                          </m:rPr>
                          <a:rPr lang="en-US" sz="4000">
                            <a:latin typeface="Cambria Math" panose="02040503050406030204" pitchFamily="18" charset="0"/>
                          </a:rPr>
                          <m:t>std</m:t>
                        </m:r>
                      </m:sub>
                      <m:sup>
                        <m:r>
                          <a:rPr lang="en-US" sz="4000" i="1">
                            <a:latin typeface="Cambria Math" panose="02040503050406030204" pitchFamily="18" charset="0"/>
                          </a:rPr>
                          <m:t>𝑟</m:t>
                        </m:r>
                      </m:sup>
                    </m:sSubSup>
                    <m:r>
                      <a:rPr lang="en-US" sz="4000" i="1">
                        <a:latin typeface="Cambria Math" panose="02040503050406030204" pitchFamily="18" charset="0"/>
                      </a:rPr>
                      <m:t>,</m:t>
                    </m:r>
                    <m:sSubSup>
                      <m:sSubSupPr>
                        <m:ctrlPr>
                          <a:rPr lang="en-US" sz="4000" i="1">
                            <a:latin typeface="Cambria Math" panose="02040503050406030204" pitchFamily="18" charset="0"/>
                          </a:rPr>
                        </m:ctrlPr>
                      </m:sSubSupPr>
                      <m:e>
                        <m:r>
                          <a:rPr lang="en-US" sz="4000" b="1">
                            <a:latin typeface="Cambria Math" panose="02040503050406030204" pitchFamily="18" charset="0"/>
                          </a:rPr>
                          <m:t>𝚪</m:t>
                        </m:r>
                      </m:e>
                      <m:sub>
                        <m:r>
                          <m:rPr>
                            <m:sty m:val="p"/>
                          </m:rPr>
                          <a:rPr lang="en-US" sz="4000">
                            <a:latin typeface="Cambria Math" panose="02040503050406030204" pitchFamily="18" charset="0"/>
                          </a:rPr>
                          <m:t>std</m:t>
                        </m:r>
                      </m:sub>
                      <m:sup>
                        <m:r>
                          <a:rPr lang="en-US" sz="4000" i="1">
                            <a:latin typeface="Cambria Math" panose="02040503050406030204" pitchFamily="18" charset="0"/>
                          </a:rPr>
                          <m:t>𝑐</m:t>
                        </m:r>
                      </m:sup>
                    </m:sSubSup>
                    <m:r>
                      <a:rPr lang="en-US" sz="4000" i="1">
                        <a:latin typeface="Cambria Math" panose="02040503050406030204" pitchFamily="18" charset="0"/>
                      </a:rPr>
                      <m:t>)</m:t>
                    </m:r>
                  </m:oMath>
                </a14:m>
                <a:r>
                  <a:rPr lang="en-US" sz="4000" dirty="0"/>
                  <a:t> for </a:t>
                </a:r>
                <a14:m>
                  <m:oMath xmlns:m="http://schemas.openxmlformats.org/officeDocument/2006/math">
                    <m:r>
                      <a:rPr lang="en-US" sz="4000" b="0" i="0" smtClean="0">
                        <a:latin typeface="Cambria Math" panose="02040503050406030204" pitchFamily="18" charset="0"/>
                      </a:rPr>
                      <m:t>(</m:t>
                    </m:r>
                    <m:r>
                      <m:rPr>
                        <m:sty m:val="p"/>
                      </m:rPr>
                      <a:rPr lang="en-US" sz="4000" b="0" i="0" smtClean="0">
                        <a:latin typeface="Cambria Math" panose="02040503050406030204" pitchFamily="18" charset="0"/>
                      </a:rPr>
                      <m:t>G</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L</m:t>
                        </m:r>
                      </m:e>
                      <m:sub>
                        <m:r>
                          <a:rPr lang="en-US" sz="4000" b="0" i="1" smtClean="0">
                            <a:latin typeface="Cambria Math" panose="02040503050406030204" pitchFamily="18" charset="0"/>
                          </a:rPr>
                          <m:t>𝑛</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 , </m:t>
                            </m:r>
                          </m:e>
                        </m:d>
                      </m:e>
                      <m:sub>
                        <m:r>
                          <m:rPr>
                            <m:sty m:val="p"/>
                          </m:rPr>
                          <a:rPr lang="en-US" sz="4000" b="0" i="0" smtClean="0">
                            <a:latin typeface="Cambria Math" panose="02040503050406030204" pitchFamily="18" charset="0"/>
                          </a:rPr>
                          <m:t>std</m:t>
                        </m:r>
                      </m:sub>
                    </m:sSub>
                    <m:r>
                      <a:rPr lang="en-US" sz="4000" b="0" i="1" smtClean="0">
                        <a:latin typeface="Cambria Math" panose="02040503050406030204" pitchFamily="18" charset="0"/>
                      </a:rPr>
                      <m:t>)</m:t>
                    </m:r>
                  </m:oMath>
                </a14:m>
                <a:endParaRPr lang="en-US" sz="4000" dirty="0"/>
              </a:p>
            </p:txBody>
          </p:sp>
        </mc:Choice>
        <mc:Fallback xmlns="">
          <p:sp>
            <p:nvSpPr>
              <p:cNvPr id="50" name="Title 1">
                <a:extLst>
                  <a:ext uri="{FF2B5EF4-FFF2-40B4-BE49-F238E27FC236}">
                    <a16:creationId xmlns:a16="http://schemas.microsoft.com/office/drawing/2014/main" id="{1EED694D-D6B2-056B-9F3A-D856C94A0A40}"/>
                  </a:ext>
                </a:extLst>
              </p:cNvPr>
              <p:cNvSpPr>
                <a:spLocks noGrp="1" noRot="1" noChangeAspect="1" noMove="1" noResize="1" noEditPoints="1" noAdjustHandles="1" noChangeArrowheads="1" noChangeShapeType="1" noTextEdit="1"/>
              </p:cNvSpPr>
              <p:nvPr>
                <p:ph type="title"/>
              </p:nvPr>
            </p:nvSpPr>
            <p:spPr>
              <a:xfrm>
                <a:off x="457965" y="173017"/>
                <a:ext cx="10112114" cy="1058039"/>
              </a:xfrm>
              <a:blipFill>
                <a:blip r:embed="rId2"/>
                <a:stretch>
                  <a:fillRect l="-2110" b="-5172"/>
                </a:stretch>
              </a:blipFill>
            </p:spPr>
            <p:txBody>
              <a:bodyPr/>
              <a:lstStyle/>
              <a:p>
                <a:r>
                  <a:rPr lang="en-US">
                    <a:noFill/>
                  </a:rPr>
                  <a:t> </a:t>
                </a:r>
              </a:p>
            </p:txBody>
          </p:sp>
        </mc:Fallback>
      </mc:AlternateContent>
      <p:sp>
        <p:nvSpPr>
          <p:cNvPr id="53" name="Right Triangle 52">
            <a:extLst>
              <a:ext uri="{FF2B5EF4-FFF2-40B4-BE49-F238E27FC236}">
                <a16:creationId xmlns:a16="http://schemas.microsoft.com/office/drawing/2014/main" id="{89838101-43C5-80CB-224F-905F1096B4BE}"/>
              </a:ext>
            </a:extLst>
          </p:cNvPr>
          <p:cNvSpPr/>
          <p:nvPr/>
        </p:nvSpPr>
        <p:spPr>
          <a:xfrm rot="10800000">
            <a:off x="4395691" y="2096910"/>
            <a:ext cx="893021" cy="737810"/>
          </a:xfrm>
          <a:prstGeom prst="r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Triangle 54">
            <a:extLst>
              <a:ext uri="{FF2B5EF4-FFF2-40B4-BE49-F238E27FC236}">
                <a16:creationId xmlns:a16="http://schemas.microsoft.com/office/drawing/2014/main" id="{EE048A51-9DF9-D5C5-448C-8096E6B9BD21}"/>
              </a:ext>
            </a:extLst>
          </p:cNvPr>
          <p:cNvSpPr/>
          <p:nvPr/>
        </p:nvSpPr>
        <p:spPr>
          <a:xfrm>
            <a:off x="4429968" y="3549595"/>
            <a:ext cx="963425" cy="740923"/>
          </a:xfrm>
          <a:prstGeom prst="rtTriangle">
            <a:avLst/>
          </a:prstGeom>
          <a:solidFill>
            <a:srgbClr val="FF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109B1E8D-B665-34D8-213F-617D62F0B02E}"/>
              </a:ext>
            </a:extLst>
          </p:cNvPr>
          <p:cNvSpPr txBox="1"/>
          <p:nvPr/>
        </p:nvSpPr>
        <p:spPr>
          <a:xfrm>
            <a:off x="457965" y="1129445"/>
            <a:ext cx="7916654" cy="461665"/>
          </a:xfrm>
          <a:prstGeom prst="rect">
            <a:avLst/>
          </a:prstGeom>
          <a:noFill/>
        </p:spPr>
        <p:txBody>
          <a:bodyPr wrap="none" rtlCol="0">
            <a:spAutoFit/>
          </a:bodyPr>
          <a:lstStyle/>
          <a:p>
            <a:pPr algn="l"/>
            <a:r>
              <a:rPr lang="en-US" sz="2400" dirty="0"/>
              <a:t>The initial extended cluster consists of two sets of flag minors.</a:t>
            </a:r>
          </a:p>
        </p:txBody>
      </p:sp>
      <p:sp>
        <p:nvSpPr>
          <p:cNvPr id="57" name="TextBox 56">
            <a:extLst>
              <a:ext uri="{FF2B5EF4-FFF2-40B4-BE49-F238E27FC236}">
                <a16:creationId xmlns:a16="http://schemas.microsoft.com/office/drawing/2014/main" id="{B7E0F38A-7E38-9B3A-730F-A8CB9AAF1962}"/>
              </a:ext>
            </a:extLst>
          </p:cNvPr>
          <p:cNvSpPr txBox="1"/>
          <p:nvPr/>
        </p:nvSpPr>
        <p:spPr>
          <a:xfrm>
            <a:off x="5576110" y="2000084"/>
            <a:ext cx="3948453" cy="461665"/>
          </a:xfrm>
          <a:prstGeom prst="rect">
            <a:avLst/>
          </a:prstGeom>
          <a:noFill/>
        </p:spPr>
        <p:txBody>
          <a:bodyPr wrap="none" rtlCol="0">
            <a:spAutoFit/>
          </a:bodyPr>
          <a:lstStyle/>
          <a:p>
            <a:pPr algn="l"/>
            <a:r>
              <a:rPr lang="en-US" sz="2400" dirty="0"/>
              <a:t>Flag minors with last columns:</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92D4064-768D-46FC-9BE0-660F33981E4B}"/>
                  </a:ext>
                </a:extLst>
              </p:cNvPr>
              <p:cNvSpPr txBox="1"/>
              <p:nvPr/>
            </p:nvSpPr>
            <p:spPr>
              <a:xfrm>
                <a:off x="5679827" y="2527143"/>
                <a:ext cx="3107517" cy="657296"/>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14</m:t>
                        </m:r>
                      </m:sub>
                    </m:sSub>
                  </m:oMath>
                </a14:m>
                <a:r>
                  <a:rPr lang="en-US" sz="2400" dirty="0"/>
                  <a:t>, </a:t>
                </a:r>
                <a14:m>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det</m:t>
                        </m:r>
                      </m:fName>
                      <m:e>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m:rPr>
                                          <m:brk m:alnAt="7"/>
                                        </m:rPr>
                                        <a:rPr lang="en-US" sz="2400" b="0" i="1" smtClean="0">
                                          <a:latin typeface="Cambria Math" panose="02040503050406030204" pitchFamily="18" charset="0"/>
                                        </a:rPr>
                                        <m:t>2</m:t>
                                      </m:r>
                                      <m:r>
                                        <a:rPr lang="en-US" sz="2400" b="0" i="1" smtClean="0">
                                          <a:latin typeface="Cambria Math" panose="02040503050406030204" pitchFamily="18" charset="0"/>
                                        </a:rPr>
                                        <m:t>3</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24</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33</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34</m:t>
                                      </m:r>
                                    </m:sub>
                                  </m:sSub>
                                </m:e>
                              </m:mr>
                            </m:m>
                          </m:e>
                        </m:d>
                      </m:e>
                    </m:func>
                  </m:oMath>
                </a14:m>
                <a:r>
                  <a:rPr lang="en-US" sz="2400" dirty="0"/>
                  <a:t>, etc.</a:t>
                </a:r>
              </a:p>
            </p:txBody>
          </p:sp>
        </mc:Choice>
        <mc:Fallback xmlns="">
          <p:sp>
            <p:nvSpPr>
              <p:cNvPr id="58" name="TextBox 57">
                <a:extLst>
                  <a:ext uri="{FF2B5EF4-FFF2-40B4-BE49-F238E27FC236}">
                    <a16:creationId xmlns:a16="http://schemas.microsoft.com/office/drawing/2014/main" id="{492D4064-768D-46FC-9BE0-660F33981E4B}"/>
                  </a:ext>
                </a:extLst>
              </p:cNvPr>
              <p:cNvSpPr txBox="1">
                <a:spLocks noRot="1" noChangeAspect="1" noMove="1" noResize="1" noEditPoints="1" noAdjustHandles="1" noChangeArrowheads="1" noChangeShapeType="1" noTextEdit="1"/>
              </p:cNvSpPr>
              <p:nvPr/>
            </p:nvSpPr>
            <p:spPr>
              <a:xfrm>
                <a:off x="5679827" y="2527143"/>
                <a:ext cx="3107517" cy="657296"/>
              </a:xfrm>
              <a:prstGeom prst="rect">
                <a:avLst/>
              </a:prstGeom>
              <a:blipFill>
                <a:blip r:embed="rId3"/>
                <a:stretch>
                  <a:fillRect r="-5108"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17078F7-41F2-96E8-0159-7B927C953142}"/>
                  </a:ext>
                </a:extLst>
              </p:cNvPr>
              <p:cNvSpPr txBox="1"/>
              <p:nvPr/>
            </p:nvSpPr>
            <p:spPr>
              <a:xfrm>
                <a:off x="392289" y="4785476"/>
                <a:ext cx="4590487" cy="136062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m>
                            <m:mPr>
                              <m:mcs>
                                <m:mc>
                                  <m:mcPr>
                                    <m:count m:val="4"/>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𝑢</m:t>
                                    </m:r>
                                  </m:e>
                                  <m:sub>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12</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13</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14</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21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22</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23</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24</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31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32</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33</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34</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41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42</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43</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44</m:t>
                                    </m:r>
                                  </m:sub>
                                </m:sSub>
                              </m:e>
                            </m:mr>
                          </m:m>
                        </m:e>
                      </m:d>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4</m:t>
                          </m:r>
                        </m:sub>
                      </m:sSub>
                    </m:oMath>
                  </m:oMathPara>
                </a14:m>
                <a:endParaRPr lang="en-US" sz="2400" dirty="0"/>
              </a:p>
            </p:txBody>
          </p:sp>
        </mc:Choice>
        <mc:Fallback xmlns="">
          <p:sp>
            <p:nvSpPr>
              <p:cNvPr id="72" name="TextBox 71">
                <a:extLst>
                  <a:ext uri="{FF2B5EF4-FFF2-40B4-BE49-F238E27FC236}">
                    <a16:creationId xmlns:a16="http://schemas.microsoft.com/office/drawing/2014/main" id="{D17078F7-41F2-96E8-0159-7B927C953142}"/>
                  </a:ext>
                </a:extLst>
              </p:cNvPr>
              <p:cNvSpPr txBox="1">
                <a:spLocks noRot="1" noChangeAspect="1" noMove="1" noResize="1" noEditPoints="1" noAdjustHandles="1" noChangeArrowheads="1" noChangeShapeType="1" noTextEdit="1"/>
              </p:cNvSpPr>
              <p:nvPr/>
            </p:nvSpPr>
            <p:spPr>
              <a:xfrm>
                <a:off x="392289" y="4785476"/>
                <a:ext cx="4590487" cy="1360629"/>
              </a:xfrm>
              <a:prstGeom prst="rect">
                <a:avLst/>
              </a:prstGeom>
              <a:blipFill>
                <a:blip r:embed="rId4"/>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EC24078B-D13D-2F30-906E-588BDFD3E5BD}"/>
              </a:ext>
            </a:extLst>
          </p:cNvPr>
          <p:cNvSpPr txBox="1"/>
          <p:nvPr/>
        </p:nvSpPr>
        <p:spPr>
          <a:xfrm>
            <a:off x="5576110" y="3422579"/>
            <a:ext cx="3499741" cy="461665"/>
          </a:xfrm>
          <a:prstGeom prst="rect">
            <a:avLst/>
          </a:prstGeom>
          <a:noFill/>
        </p:spPr>
        <p:txBody>
          <a:bodyPr wrap="none" rtlCol="0">
            <a:spAutoFit/>
          </a:bodyPr>
          <a:lstStyle/>
          <a:p>
            <a:pPr algn="l"/>
            <a:r>
              <a:rPr lang="en-US" sz="2400" dirty="0"/>
              <a:t>Flag minors with last rows:</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DEB4B5AE-0EC7-8E44-7344-9634A1DB4A85}"/>
                  </a:ext>
                </a:extLst>
              </p:cNvPr>
              <p:cNvSpPr txBox="1"/>
              <p:nvPr/>
            </p:nvSpPr>
            <p:spPr>
              <a:xfrm>
                <a:off x="5679827" y="4000613"/>
                <a:ext cx="3114635" cy="657296"/>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42</m:t>
                        </m:r>
                      </m:sub>
                    </m:sSub>
                  </m:oMath>
                </a14:m>
                <a:r>
                  <a:rPr lang="en-US" sz="2400" dirty="0"/>
                  <a:t>, </a:t>
                </a:r>
                <a14:m>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det</m:t>
                        </m:r>
                      </m:fName>
                      <m:e>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31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32</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41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42</m:t>
                                      </m:r>
                                    </m:sub>
                                  </m:sSub>
                                </m:e>
                              </m:mr>
                            </m:m>
                          </m:e>
                        </m:d>
                      </m:e>
                    </m:func>
                  </m:oMath>
                </a14:m>
                <a:r>
                  <a:rPr lang="en-US" sz="2400" dirty="0"/>
                  <a:t>, etc.</a:t>
                </a:r>
              </a:p>
            </p:txBody>
          </p:sp>
        </mc:Choice>
        <mc:Fallback xmlns="">
          <p:sp>
            <p:nvSpPr>
              <p:cNvPr id="74" name="TextBox 73">
                <a:extLst>
                  <a:ext uri="{FF2B5EF4-FFF2-40B4-BE49-F238E27FC236}">
                    <a16:creationId xmlns:a16="http://schemas.microsoft.com/office/drawing/2014/main" id="{DEB4B5AE-0EC7-8E44-7344-9634A1DB4A85}"/>
                  </a:ext>
                </a:extLst>
              </p:cNvPr>
              <p:cNvSpPr txBox="1">
                <a:spLocks noRot="1" noChangeAspect="1" noMove="1" noResize="1" noEditPoints="1" noAdjustHandles="1" noChangeArrowheads="1" noChangeShapeType="1" noTextEdit="1"/>
              </p:cNvSpPr>
              <p:nvPr/>
            </p:nvSpPr>
            <p:spPr>
              <a:xfrm>
                <a:off x="5679827" y="4000613"/>
                <a:ext cx="3114635" cy="657296"/>
              </a:xfrm>
              <a:prstGeom prst="rect">
                <a:avLst/>
              </a:prstGeom>
              <a:blipFill>
                <a:blip r:embed="rId5"/>
                <a:stretch>
                  <a:fillRect r="-4892" b="-6481"/>
                </a:stretch>
              </a:blipFill>
            </p:spPr>
            <p:txBody>
              <a:bodyPr/>
              <a:lstStyle/>
              <a:p>
                <a:r>
                  <a:rPr lang="en-US">
                    <a:noFill/>
                  </a:rPr>
                  <a:t> </a:t>
                </a:r>
              </a:p>
            </p:txBody>
          </p:sp>
        </mc:Fallback>
      </mc:AlternateContent>
    </p:spTree>
    <p:extLst>
      <p:ext uri="{BB962C8B-B14F-4D97-AF65-F5344CB8AC3E}">
        <p14:creationId xmlns:p14="http://schemas.microsoft.com/office/powerpoint/2010/main" val="201956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fade">
                                      <p:cBhvr>
                                        <p:cTn id="49" dur="5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0" grpId="0"/>
      <p:bldP spid="53" grpId="0" animBg="1"/>
      <p:bldP spid="55" grpId="0" animBg="1"/>
      <p:bldP spid="56" grpId="0"/>
      <p:bldP spid="57" grpId="0"/>
      <p:bldP spid="58" grpId="0"/>
      <p:bldP spid="72" grpId="0"/>
      <p:bldP spid="73" grpId="0"/>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256">
            <a:extLst>
              <a:ext uri="{FF2B5EF4-FFF2-40B4-BE49-F238E27FC236}">
                <a16:creationId xmlns:a16="http://schemas.microsoft.com/office/drawing/2014/main" id="{16F39AA6-5919-EF18-710B-95FCA9EF906A}"/>
              </a:ext>
            </a:extLst>
          </p:cNvPr>
          <p:cNvSpPr/>
          <p:nvPr/>
        </p:nvSpPr>
        <p:spPr>
          <a:xfrm>
            <a:off x="11396057" y="3130292"/>
            <a:ext cx="555622" cy="1298926"/>
          </a:xfrm>
          <a:prstGeom prst="rect">
            <a:avLst/>
          </a:prstGeom>
          <a:solidFill>
            <a:srgbClr val="85D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02C8AFCF-8A3C-D708-F7E9-2853B5C16A4C}"/>
              </a:ext>
            </a:extLst>
          </p:cNvPr>
          <p:cNvSpPr/>
          <p:nvPr/>
        </p:nvSpPr>
        <p:spPr>
          <a:xfrm>
            <a:off x="4713890" y="3146175"/>
            <a:ext cx="555622" cy="1298926"/>
          </a:xfrm>
          <a:prstGeom prst="rect">
            <a:avLst/>
          </a:prstGeom>
          <a:solidFill>
            <a:srgbClr val="85D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73AB813F-9E49-F990-2FAC-2ADBA42642F0}"/>
                  </a:ext>
                </a:extLst>
              </p:cNvPr>
              <p:cNvSpPr>
                <a:spLocks noGrp="1"/>
              </p:cNvSpPr>
              <p:nvPr>
                <p:ph type="title"/>
              </p:nvPr>
            </p:nvSpPr>
            <p:spPr>
              <a:xfrm>
                <a:off x="274077" y="150986"/>
                <a:ext cx="11439702" cy="1058039"/>
              </a:xfrm>
            </p:spPr>
            <p:txBody>
              <a:bodyPr>
                <a:normAutofit fontScale="90000"/>
              </a:bodyPr>
              <a:lstStyle/>
              <a:p>
                <a:r>
                  <a:rPr lang="en-US" dirty="0"/>
                  <a:t>The initial extended cluster for </a:t>
                </a:r>
                <a14:m>
                  <m:oMath xmlns:m="http://schemas.openxmlformats.org/officeDocument/2006/math">
                    <m:r>
                      <a:rPr lang="en-US" i="1">
                        <a:latin typeface="Cambria Math" panose="02040503050406030204" pitchFamily="18" charset="0"/>
                      </a:rPr>
                      <m:t>𝒢</m:t>
                    </m:r>
                    <m:sSup>
                      <m:sSupPr>
                        <m:ctrlPr>
                          <a:rPr lang="en-US" i="1">
                            <a:latin typeface="Cambria Math" panose="02040503050406030204" pitchFamily="18" charset="0"/>
                          </a:rPr>
                        </m:ctrlPr>
                      </m:sSupPr>
                      <m:e>
                        <m:r>
                          <a:rPr lang="en-US" i="1">
                            <a:latin typeface="Cambria Math" panose="02040503050406030204" pitchFamily="18" charset="0"/>
                          </a:rPr>
                          <m:t>𝒞</m:t>
                        </m:r>
                      </m:e>
                      <m:sup>
                        <m:r>
                          <m:rPr>
                            <m:nor/>
                          </m:rPr>
                          <a:rPr lang="en-US"/>
                          <m:t>†</m:t>
                        </m:r>
                      </m:sup>
                    </m:sSup>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𝚪</m:t>
                        </m:r>
                      </m:e>
                      <m:sub>
                        <m:r>
                          <m:rPr>
                            <m:sty m:val="p"/>
                          </m:rPr>
                          <a:rPr lang="en-US" b="0" i="0" smtClean="0">
                            <a:latin typeface="Cambria Math" panose="02040503050406030204" pitchFamily="18" charset="0"/>
                          </a:rPr>
                          <m:t>std</m:t>
                        </m:r>
                      </m:sub>
                    </m:sSub>
                    <m:r>
                      <a:rPr lang="en-US" i="1">
                        <a:latin typeface="Cambria Math" panose="02040503050406030204" pitchFamily="18" charset="0"/>
                      </a:rPr>
                      <m:t>)</m:t>
                    </m:r>
                  </m:oMath>
                </a14:m>
                <a:r>
                  <a:rPr lang="en-US" dirty="0"/>
                  <a:t> in type </a:t>
                </a:r>
                <a14:m>
                  <m:oMath xmlns:m="http://schemas.openxmlformats.org/officeDocument/2006/math">
                    <m:r>
                      <a:rPr lang="en-US" i="1">
                        <a:latin typeface="Cambria Math" panose="02040503050406030204" pitchFamily="18" charset="0"/>
                      </a:rPr>
                      <m:t>𝐴</m:t>
                    </m:r>
                  </m:oMath>
                </a14:m>
                <a:endParaRPr lang="en-US" dirty="0"/>
              </a:p>
            </p:txBody>
          </p:sp>
        </mc:Choice>
        <mc:Fallback xmlns="">
          <p:sp>
            <p:nvSpPr>
              <p:cNvPr id="4" name="Title 1">
                <a:extLst>
                  <a:ext uri="{FF2B5EF4-FFF2-40B4-BE49-F238E27FC236}">
                    <a16:creationId xmlns:a16="http://schemas.microsoft.com/office/drawing/2014/main" id="{73AB813F-9E49-F990-2FAC-2ADBA42642F0}"/>
                  </a:ext>
                </a:extLst>
              </p:cNvPr>
              <p:cNvSpPr>
                <a:spLocks noGrp="1" noRot="1" noChangeAspect="1" noMove="1" noResize="1" noEditPoints="1" noAdjustHandles="1" noChangeArrowheads="1" noChangeShapeType="1" noTextEdit="1"/>
              </p:cNvSpPr>
              <p:nvPr>
                <p:ph type="title"/>
              </p:nvPr>
            </p:nvSpPr>
            <p:spPr>
              <a:xfrm>
                <a:off x="274077" y="150986"/>
                <a:ext cx="11439702" cy="1058039"/>
              </a:xfrm>
              <a:blipFill>
                <a:blip r:embed="rId2"/>
                <a:stretch>
                  <a:fillRect l="-1918" b="-1040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6D01B79-8851-D06F-E121-4D58D164D90F}"/>
              </a:ext>
            </a:extLst>
          </p:cNvPr>
          <p:cNvSpPr txBox="1"/>
          <p:nvPr/>
        </p:nvSpPr>
        <p:spPr>
          <a:xfrm>
            <a:off x="478221" y="1072055"/>
            <a:ext cx="4380815" cy="461665"/>
          </a:xfrm>
          <a:prstGeom prst="rect">
            <a:avLst/>
          </a:prstGeom>
          <a:noFill/>
        </p:spPr>
        <p:txBody>
          <a:bodyPr wrap="none" rtlCol="0">
            <a:spAutoFit/>
          </a:bodyPr>
          <a:lstStyle/>
          <a:p>
            <a:pPr algn="l"/>
            <a:r>
              <a:rPr lang="en-US" sz="2400" dirty="0"/>
              <a:t>Select only one set of flag minors.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DCAD50-669B-A548-70CD-E7D57E2180DA}"/>
                  </a:ext>
                </a:extLst>
              </p:cNvPr>
              <p:cNvSpPr txBox="1"/>
              <p:nvPr/>
            </p:nvSpPr>
            <p:spPr>
              <a:xfrm>
                <a:off x="471437" y="1395028"/>
                <a:ext cx="3568093" cy="456022"/>
              </a:xfrm>
              <a:prstGeom prst="rect">
                <a:avLst/>
              </a:prstGeom>
              <a:noFill/>
            </p:spPr>
            <p:txBody>
              <a:bodyPr wrap="none" rtlCol="0">
                <a:spAutoFit/>
              </a:bodyPr>
              <a:lstStyle/>
              <a:p>
                <a:r>
                  <a:rPr lang="en-US" sz="2000" dirty="0">
                    <a:solidFill>
                      <a:schemeClr val="tx1">
                        <a:lumMod val="50000"/>
                        <a:lumOff val="50000"/>
                      </a:schemeClr>
                    </a:solidFill>
                  </a:rPr>
                  <a:t>(hence, two versions of </a:t>
                </a:r>
                <a14:m>
                  <m:oMath xmlns:m="http://schemas.openxmlformats.org/officeDocument/2006/math">
                    <m:r>
                      <a:rPr lang="en-US" sz="2000" i="1">
                        <a:solidFill>
                          <a:schemeClr val="tx1">
                            <a:lumMod val="50000"/>
                            <a:lumOff val="50000"/>
                          </a:schemeClr>
                        </a:solidFill>
                        <a:latin typeface="Cambria Math" panose="02040503050406030204" pitchFamily="18" charset="0"/>
                      </a:rPr>
                      <m:t>𝒢</m:t>
                    </m:r>
                    <m:sSup>
                      <m:sSupPr>
                        <m:ctrlPr>
                          <a:rPr lang="en-US" sz="2000" i="1">
                            <a:solidFill>
                              <a:schemeClr val="tx1">
                                <a:lumMod val="50000"/>
                                <a:lumOff val="50000"/>
                              </a:schemeClr>
                            </a:solidFill>
                            <a:latin typeface="Cambria Math" panose="02040503050406030204" pitchFamily="18" charset="0"/>
                          </a:rPr>
                        </m:ctrlPr>
                      </m:sSupPr>
                      <m:e>
                        <m:r>
                          <a:rPr lang="en-US" sz="2000" i="1">
                            <a:solidFill>
                              <a:schemeClr val="tx1">
                                <a:lumMod val="50000"/>
                                <a:lumOff val="50000"/>
                              </a:schemeClr>
                            </a:solidFill>
                            <a:latin typeface="Cambria Math" panose="02040503050406030204" pitchFamily="18" charset="0"/>
                          </a:rPr>
                          <m:t>𝒞</m:t>
                        </m:r>
                      </m:e>
                      <m:sup>
                        <m:r>
                          <m:rPr>
                            <m:nor/>
                          </m:rPr>
                          <a:rPr lang="en-US" sz="2000">
                            <a:solidFill>
                              <a:schemeClr val="tx1">
                                <a:lumMod val="50000"/>
                                <a:lumOff val="50000"/>
                              </a:schemeClr>
                            </a:solidFill>
                          </a:rPr>
                          <m:t>†</m:t>
                        </m:r>
                      </m:sup>
                    </m:sSup>
                    <m:d>
                      <m:dPr>
                        <m:ctrlPr>
                          <a:rPr lang="en-US" sz="2000" i="1">
                            <a:solidFill>
                              <a:schemeClr val="tx1">
                                <a:lumMod val="50000"/>
                                <a:lumOff val="50000"/>
                              </a:schemeClr>
                            </a:solidFill>
                            <a:latin typeface="Cambria Math" panose="02040503050406030204" pitchFamily="18" charset="0"/>
                          </a:rPr>
                        </m:ctrlPr>
                      </m:dPr>
                      <m:e>
                        <m:r>
                          <a:rPr lang="en-US" sz="2000" b="1" i="1">
                            <a:solidFill>
                              <a:schemeClr val="tx1">
                                <a:lumMod val="50000"/>
                                <a:lumOff val="50000"/>
                              </a:schemeClr>
                            </a:solidFill>
                            <a:latin typeface="Cambria Math" panose="02040503050406030204" pitchFamily="18" charset="0"/>
                          </a:rPr>
                          <m:t>𝚪</m:t>
                        </m:r>
                      </m:e>
                    </m:d>
                  </m:oMath>
                </a14:m>
                <a:r>
                  <a:rPr lang="en-US" sz="2000" dirty="0">
                    <a:solidFill>
                      <a:schemeClr val="tx1">
                        <a:lumMod val="50000"/>
                        <a:lumOff val="50000"/>
                      </a:schemeClr>
                    </a:solidFill>
                  </a:rPr>
                  <a:t>)</a:t>
                </a:r>
              </a:p>
            </p:txBody>
          </p:sp>
        </mc:Choice>
        <mc:Fallback xmlns="">
          <p:sp>
            <p:nvSpPr>
              <p:cNvPr id="6" name="TextBox 5">
                <a:extLst>
                  <a:ext uri="{FF2B5EF4-FFF2-40B4-BE49-F238E27FC236}">
                    <a16:creationId xmlns:a16="http://schemas.microsoft.com/office/drawing/2014/main" id="{59DCAD50-669B-A548-70CD-E7D57E2180DA}"/>
                  </a:ext>
                </a:extLst>
              </p:cNvPr>
              <p:cNvSpPr txBox="1">
                <a:spLocks noRot="1" noChangeAspect="1" noMove="1" noResize="1" noEditPoints="1" noAdjustHandles="1" noChangeArrowheads="1" noChangeShapeType="1" noTextEdit="1"/>
              </p:cNvSpPr>
              <p:nvPr/>
            </p:nvSpPr>
            <p:spPr>
              <a:xfrm>
                <a:off x="471437" y="1395028"/>
                <a:ext cx="3568093" cy="456022"/>
              </a:xfrm>
              <a:prstGeom prst="rect">
                <a:avLst/>
              </a:prstGeom>
              <a:blipFill>
                <a:blip r:embed="rId3"/>
                <a:stretch>
                  <a:fillRect l="-1706" r="-853" b="-22667"/>
                </a:stretch>
              </a:blipFill>
            </p:spPr>
            <p:txBody>
              <a:bodyPr/>
              <a:lstStyle/>
              <a:p>
                <a:r>
                  <a:rPr lang="en-US">
                    <a:noFill/>
                  </a:rPr>
                  <a:t> </a:t>
                </a:r>
              </a:p>
            </p:txBody>
          </p:sp>
        </mc:Fallback>
      </mc:AlternateContent>
      <p:sp>
        <p:nvSpPr>
          <p:cNvPr id="7" name="Isosceles Triangle 6">
            <a:extLst>
              <a:ext uri="{FF2B5EF4-FFF2-40B4-BE49-F238E27FC236}">
                <a16:creationId xmlns:a16="http://schemas.microsoft.com/office/drawing/2014/main" id="{3D7CA8EB-DBAC-6317-FAA3-B6A1CA4D08DB}"/>
              </a:ext>
            </a:extLst>
          </p:cNvPr>
          <p:cNvSpPr/>
          <p:nvPr/>
        </p:nvSpPr>
        <p:spPr>
          <a:xfrm>
            <a:off x="8982630" y="1089376"/>
            <a:ext cx="2119663" cy="1379019"/>
          </a:xfrm>
          <a:prstGeom prst="triangle">
            <a:avLst/>
          </a:prstGeom>
          <a:solidFill>
            <a:srgbClr val="B6E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090FE3FA-231C-EF93-98EA-E1CCD70BEC65}"/>
              </a:ext>
            </a:extLst>
          </p:cNvPr>
          <p:cNvSpPr/>
          <p:nvPr/>
        </p:nvSpPr>
        <p:spPr>
          <a:xfrm rot="10800000">
            <a:off x="8982281" y="2459841"/>
            <a:ext cx="2808533" cy="2050908"/>
          </a:xfrm>
          <a:prstGeom prst="triangle">
            <a:avLst/>
          </a:prstGeom>
          <a:solidFill>
            <a:srgbClr val="FF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60C54DFB-EF96-B47A-02F3-EC56C6EEABDF}"/>
              </a:ext>
            </a:extLst>
          </p:cNvPr>
          <p:cNvSpPr/>
          <p:nvPr/>
        </p:nvSpPr>
        <p:spPr>
          <a:xfrm>
            <a:off x="4814763" y="1136220"/>
            <a:ext cx="2168917" cy="1395842"/>
          </a:xfrm>
          <a:prstGeom prst="triangle">
            <a:avLst/>
          </a:prstGeom>
          <a:solidFill>
            <a:srgbClr val="FFD9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943F418A-1AC4-2572-B45A-0A0F8B92C01B}"/>
              </a:ext>
            </a:extLst>
          </p:cNvPr>
          <p:cNvSpPr/>
          <p:nvPr/>
        </p:nvSpPr>
        <p:spPr>
          <a:xfrm rot="10800000">
            <a:off x="4797601" y="2532117"/>
            <a:ext cx="2808533" cy="2005507"/>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2C665648-01EE-0A9C-4B0E-10F0225FB03C}"/>
              </a:ext>
            </a:extLst>
          </p:cNvPr>
          <p:cNvGrpSpPr/>
          <p:nvPr/>
        </p:nvGrpSpPr>
        <p:grpSpPr>
          <a:xfrm>
            <a:off x="4859036" y="765753"/>
            <a:ext cx="2682917" cy="4431615"/>
            <a:chOff x="4161631" y="459627"/>
            <a:chExt cx="2682917" cy="4431615"/>
          </a:xfrm>
        </p:grpSpPr>
        <p:grpSp>
          <p:nvGrpSpPr>
            <p:cNvPr id="59" name="Group 58">
              <a:extLst>
                <a:ext uri="{FF2B5EF4-FFF2-40B4-BE49-F238E27FC236}">
                  <a16:creationId xmlns:a16="http://schemas.microsoft.com/office/drawing/2014/main" id="{C75CE5C8-3743-4CC8-DFE1-857835E21D13}"/>
                </a:ext>
              </a:extLst>
            </p:cNvPr>
            <p:cNvGrpSpPr/>
            <p:nvPr/>
          </p:nvGrpSpPr>
          <p:grpSpPr>
            <a:xfrm>
              <a:off x="4161631" y="459627"/>
              <a:ext cx="2682917" cy="3511527"/>
              <a:chOff x="1185973" y="1581230"/>
              <a:chExt cx="2732127" cy="3575935"/>
            </a:xfrm>
          </p:grpSpPr>
          <p:sp>
            <p:nvSpPr>
              <p:cNvPr id="61" name="Oval 60">
                <a:extLst>
                  <a:ext uri="{FF2B5EF4-FFF2-40B4-BE49-F238E27FC236}">
                    <a16:creationId xmlns:a16="http://schemas.microsoft.com/office/drawing/2014/main" id="{E0925B32-3BD6-1F00-9AD5-4829564B44E9}"/>
                  </a:ext>
                </a:extLst>
              </p:cNvPr>
              <p:cNvSpPr/>
              <p:nvPr/>
            </p:nvSpPr>
            <p:spPr>
              <a:xfrm>
                <a:off x="2089038" y="328260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D2AAFBB5-0457-69EF-3B8F-06F5452B39CF}"/>
                  </a:ext>
                </a:extLst>
              </p:cNvPr>
              <p:cNvCxnSpPr>
                <a:cxnSpLocks/>
              </p:cNvCxnSpPr>
              <p:nvPr/>
            </p:nvCxnSpPr>
            <p:spPr>
              <a:xfrm flipH="1">
                <a:off x="1994679" y="3963816"/>
                <a:ext cx="477259"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5391B34B-5606-BAE6-18C7-AEEB7B193E61}"/>
                  </a:ext>
                </a:extLst>
              </p:cNvPr>
              <p:cNvSpPr/>
              <p:nvPr/>
            </p:nvSpPr>
            <p:spPr>
              <a:xfrm>
                <a:off x="1310252" y="328260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875118D-F085-A97B-317D-837BE6BA94D8}"/>
                  </a:ext>
                </a:extLst>
              </p:cNvPr>
              <p:cNvSpPr/>
              <p:nvPr/>
            </p:nvSpPr>
            <p:spPr>
              <a:xfrm>
                <a:off x="2881028" y="328260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310B132-7DAA-B450-903C-5E39037D0A0D}"/>
                  </a:ext>
                </a:extLst>
              </p:cNvPr>
              <p:cNvSpPr/>
              <p:nvPr/>
            </p:nvSpPr>
            <p:spPr>
              <a:xfrm>
                <a:off x="1700955" y="381712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28B495A-8C6B-ED2B-1AE0-A875FEBFDC67}"/>
                  </a:ext>
                </a:extLst>
              </p:cNvPr>
              <p:cNvSpPr/>
              <p:nvPr/>
            </p:nvSpPr>
            <p:spPr>
              <a:xfrm>
                <a:off x="2482110" y="382559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EBEA97C-5E52-D29C-CA07-6F536CFC4CA8}"/>
                  </a:ext>
                </a:extLst>
              </p:cNvPr>
              <p:cNvSpPr/>
              <p:nvPr/>
            </p:nvSpPr>
            <p:spPr>
              <a:xfrm>
                <a:off x="2102134" y="4357515"/>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DC42F06-A8CB-8AE6-0694-A87A333DAC5F}"/>
                  </a:ext>
                </a:extLst>
              </p:cNvPr>
              <p:cNvSpPr/>
              <p:nvPr/>
            </p:nvSpPr>
            <p:spPr>
              <a:xfrm>
                <a:off x="1700954" y="274129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D5C2478-1040-1C2F-9FEE-9EFDCDEABA2F}"/>
                  </a:ext>
                </a:extLst>
              </p:cNvPr>
              <p:cNvSpPr/>
              <p:nvPr/>
            </p:nvSpPr>
            <p:spPr>
              <a:xfrm>
                <a:off x="2478847" y="274179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222FE6F-2CC1-0566-6277-0CDB0A3193EE}"/>
                  </a:ext>
                </a:extLst>
              </p:cNvPr>
              <p:cNvSpPr/>
              <p:nvPr/>
            </p:nvSpPr>
            <p:spPr>
              <a:xfrm>
                <a:off x="3670327" y="33011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E96CACE-C505-E361-6172-4C08ADC5A049}"/>
                  </a:ext>
                </a:extLst>
              </p:cNvPr>
              <p:cNvSpPr/>
              <p:nvPr/>
            </p:nvSpPr>
            <p:spPr>
              <a:xfrm>
                <a:off x="3285194" y="3839930"/>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238CF82-F1AC-9FE5-F81E-B8971313F9F0}"/>
                  </a:ext>
                </a:extLst>
              </p:cNvPr>
              <p:cNvSpPr/>
              <p:nvPr/>
            </p:nvSpPr>
            <p:spPr>
              <a:xfrm>
                <a:off x="2904003" y="4376643"/>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2F28397-3780-5EE0-CC52-45F5A2427CFD}"/>
                  </a:ext>
                </a:extLst>
              </p:cNvPr>
              <p:cNvSpPr/>
              <p:nvPr/>
            </p:nvSpPr>
            <p:spPr>
              <a:xfrm>
                <a:off x="2524799" y="4909392"/>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exagon 73">
                <a:extLst>
                  <a:ext uri="{FF2B5EF4-FFF2-40B4-BE49-F238E27FC236}">
                    <a16:creationId xmlns:a16="http://schemas.microsoft.com/office/drawing/2014/main" id="{532E2310-4004-7F11-8BAD-E1BB51821768}"/>
                  </a:ext>
                </a:extLst>
              </p:cNvPr>
              <p:cNvSpPr/>
              <p:nvPr/>
            </p:nvSpPr>
            <p:spPr>
              <a:xfrm>
                <a:off x="2068829" y="2201782"/>
                <a:ext cx="320679" cy="276447"/>
              </a:xfrm>
              <a:prstGeom prst="hexagon">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697CEFF4-1B52-742E-3156-D71B002FEAC8}"/>
                  </a:ext>
                </a:extLst>
              </p:cNvPr>
              <p:cNvCxnSpPr>
                <a:cxnSpLocks/>
              </p:cNvCxnSpPr>
              <p:nvPr/>
            </p:nvCxnSpPr>
            <p:spPr>
              <a:xfrm flipH="1">
                <a:off x="2782908" y="3964960"/>
                <a:ext cx="4937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697FF79D-5F5A-ED04-B5E1-150A0DC6799F}"/>
                  </a:ext>
                </a:extLst>
              </p:cNvPr>
              <p:cNvCxnSpPr>
                <a:cxnSpLocks/>
              </p:cNvCxnSpPr>
              <p:nvPr/>
            </p:nvCxnSpPr>
            <p:spPr>
              <a:xfrm flipH="1">
                <a:off x="2400593" y="4495738"/>
                <a:ext cx="502920"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C5498D8A-4818-B381-821D-BE83744E683D}"/>
                  </a:ext>
                </a:extLst>
              </p:cNvPr>
              <p:cNvCxnSpPr>
                <a:cxnSpLocks/>
              </p:cNvCxnSpPr>
              <p:nvPr/>
            </p:nvCxnSpPr>
            <p:spPr>
              <a:xfrm flipH="1">
                <a:off x="3176496" y="3428063"/>
                <a:ext cx="477259"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222EC8FB-A7DF-CDA9-23B6-8FB84EA5ED66}"/>
                  </a:ext>
                </a:extLst>
              </p:cNvPr>
              <p:cNvCxnSpPr>
                <a:cxnSpLocks/>
              </p:cNvCxnSpPr>
              <p:nvPr/>
            </p:nvCxnSpPr>
            <p:spPr>
              <a:xfrm flipH="1">
                <a:off x="2001588" y="2900703"/>
                <a:ext cx="477259" cy="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EF80DB38-4BDE-26EC-88CD-478F3F77D1F8}"/>
                  </a:ext>
                </a:extLst>
              </p:cNvPr>
              <p:cNvCxnSpPr>
                <a:cxnSpLocks/>
              </p:cNvCxnSpPr>
              <p:nvPr/>
            </p:nvCxnSpPr>
            <p:spPr>
              <a:xfrm flipH="1">
                <a:off x="2001588" y="2866463"/>
                <a:ext cx="477259" cy="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2E97E612-08C6-79B3-C2D7-36741245868C}"/>
                  </a:ext>
                </a:extLst>
              </p:cNvPr>
              <p:cNvCxnSpPr>
                <a:cxnSpLocks/>
              </p:cNvCxnSpPr>
              <p:nvPr/>
            </p:nvCxnSpPr>
            <p:spPr>
              <a:xfrm>
                <a:off x="3107754" y="3543907"/>
                <a:ext cx="217881" cy="28760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2EDFE48B-9431-E114-9C95-49C57D61C46B}"/>
                  </a:ext>
                </a:extLst>
              </p:cNvPr>
              <p:cNvCxnSpPr>
                <a:cxnSpLocks/>
              </p:cNvCxnSpPr>
              <p:nvPr/>
            </p:nvCxnSpPr>
            <p:spPr>
              <a:xfrm>
                <a:off x="2719612" y="4086053"/>
                <a:ext cx="217881" cy="28760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B036CC95-F811-1FB4-F61A-C87453BE1DAB}"/>
                  </a:ext>
                </a:extLst>
              </p:cNvPr>
              <p:cNvCxnSpPr>
                <a:cxnSpLocks/>
              </p:cNvCxnSpPr>
              <p:nvPr/>
            </p:nvCxnSpPr>
            <p:spPr>
              <a:xfrm>
                <a:off x="2323109" y="4608061"/>
                <a:ext cx="217881" cy="28760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D61A34C0-56F9-E880-62F6-E4700EC2DD6A}"/>
                  </a:ext>
                </a:extLst>
              </p:cNvPr>
              <p:cNvCxnSpPr>
                <a:cxnSpLocks/>
              </p:cNvCxnSpPr>
              <p:nvPr/>
            </p:nvCxnSpPr>
            <p:spPr>
              <a:xfrm>
                <a:off x="1938319" y="4074217"/>
                <a:ext cx="217881" cy="28760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AE56A76B-4013-F4A3-884E-28C3BB81BAD9}"/>
                  </a:ext>
                </a:extLst>
              </p:cNvPr>
              <p:cNvCxnSpPr>
                <a:cxnSpLocks/>
              </p:cNvCxnSpPr>
              <p:nvPr/>
            </p:nvCxnSpPr>
            <p:spPr>
              <a:xfrm>
                <a:off x="1539238" y="3543906"/>
                <a:ext cx="217881" cy="28760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FD6B296E-375D-C241-BB41-F24F8FCEA118}"/>
                  </a:ext>
                </a:extLst>
              </p:cNvPr>
              <p:cNvCxnSpPr>
                <a:cxnSpLocks/>
              </p:cNvCxnSpPr>
              <p:nvPr/>
            </p:nvCxnSpPr>
            <p:spPr>
              <a:xfrm>
                <a:off x="2705948" y="3004082"/>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80E0FDB5-00DB-58CB-C1E3-37D6A90F3AB9}"/>
                  </a:ext>
                </a:extLst>
              </p:cNvPr>
              <p:cNvCxnSpPr>
                <a:cxnSpLocks/>
              </p:cNvCxnSpPr>
              <p:nvPr/>
            </p:nvCxnSpPr>
            <p:spPr>
              <a:xfrm>
                <a:off x="2321842" y="2468350"/>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8E9A71E9-1918-51ED-4743-CF8FF1C0D360}"/>
                  </a:ext>
                </a:extLst>
              </p:cNvPr>
              <p:cNvCxnSpPr>
                <a:cxnSpLocks/>
              </p:cNvCxnSpPr>
              <p:nvPr/>
            </p:nvCxnSpPr>
            <p:spPr>
              <a:xfrm>
                <a:off x="1931622" y="3006721"/>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34DDD69D-CE48-DF2D-B0BB-02B05E794E36}"/>
                  </a:ext>
                </a:extLst>
              </p:cNvPr>
              <p:cNvCxnSpPr>
                <a:cxnSpLocks/>
              </p:cNvCxnSpPr>
              <p:nvPr/>
            </p:nvCxnSpPr>
            <p:spPr>
              <a:xfrm>
                <a:off x="2316396" y="3543131"/>
                <a:ext cx="217881" cy="28760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52A44374-51B0-0D67-40CC-D02A0BDFB192}"/>
                  </a:ext>
                </a:extLst>
              </p:cNvPr>
              <p:cNvCxnSpPr>
                <a:cxnSpLocks/>
              </p:cNvCxnSpPr>
              <p:nvPr/>
            </p:nvCxnSpPr>
            <p:spPr>
              <a:xfrm flipV="1">
                <a:off x="1936313" y="3543131"/>
                <a:ext cx="209205" cy="29214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9AA7D88F-1529-D859-020F-FEAA5DCBD87A}"/>
                  </a:ext>
                </a:extLst>
              </p:cNvPr>
              <p:cNvCxnSpPr>
                <a:cxnSpLocks/>
              </p:cNvCxnSpPr>
              <p:nvPr/>
            </p:nvCxnSpPr>
            <p:spPr>
              <a:xfrm flipV="1">
                <a:off x="2718995" y="3545758"/>
                <a:ext cx="209205" cy="29214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4F03CD3C-C146-2562-BA20-82EB75C96DBD}"/>
                  </a:ext>
                </a:extLst>
              </p:cNvPr>
              <p:cNvCxnSpPr>
                <a:cxnSpLocks/>
              </p:cNvCxnSpPr>
              <p:nvPr/>
            </p:nvCxnSpPr>
            <p:spPr>
              <a:xfrm flipV="1">
                <a:off x="2327446" y="4089019"/>
                <a:ext cx="209205" cy="29214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039664EF-E686-ECE2-9428-2654B6BD7C0D}"/>
                  </a:ext>
                </a:extLst>
              </p:cNvPr>
              <p:cNvCxnSpPr>
                <a:cxnSpLocks/>
              </p:cNvCxnSpPr>
              <p:nvPr/>
            </p:nvCxnSpPr>
            <p:spPr>
              <a:xfrm flipV="1">
                <a:off x="2329728" y="3002857"/>
                <a:ext cx="209205" cy="29214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A1865C21-AB3C-6F98-25AF-3A7F304D3115}"/>
                  </a:ext>
                </a:extLst>
              </p:cNvPr>
              <p:cNvCxnSpPr>
                <a:cxnSpLocks/>
              </p:cNvCxnSpPr>
              <p:nvPr/>
            </p:nvCxnSpPr>
            <p:spPr>
              <a:xfrm flipV="1">
                <a:off x="1922955" y="2471436"/>
                <a:ext cx="209205" cy="29214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7807056B-FF6E-30AA-EBDB-92C082CCD690}"/>
                  </a:ext>
                </a:extLst>
              </p:cNvPr>
              <p:cNvCxnSpPr>
                <a:cxnSpLocks/>
              </p:cNvCxnSpPr>
              <p:nvPr/>
            </p:nvCxnSpPr>
            <p:spPr>
              <a:xfrm flipH="1" flipV="1">
                <a:off x="2395859" y="2343791"/>
                <a:ext cx="1322233" cy="938912"/>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10F2E54B-B050-4217-214A-9DA1A837F910}"/>
                  </a:ext>
                </a:extLst>
              </p:cNvPr>
              <p:cNvCxnSpPr>
                <a:cxnSpLocks/>
              </p:cNvCxnSpPr>
              <p:nvPr/>
            </p:nvCxnSpPr>
            <p:spPr>
              <a:xfrm flipV="1">
                <a:off x="1564142" y="2945536"/>
                <a:ext cx="907796" cy="373272"/>
              </a:xfrm>
              <a:prstGeom prst="straightConnector1">
                <a:avLst/>
              </a:prstGeom>
              <a:ln w="12700">
                <a:solidFill>
                  <a:schemeClr val="tx1"/>
                </a:solidFill>
                <a:prstDash val="sysDash"/>
                <a:headEnd type="triangle"/>
                <a:tailEnd type="none"/>
              </a:ln>
            </p:spPr>
            <p:style>
              <a:lnRef idx="1">
                <a:schemeClr val="dk1"/>
              </a:lnRef>
              <a:fillRef idx="0">
                <a:schemeClr val="dk1"/>
              </a:fillRef>
              <a:effectRef idx="0">
                <a:schemeClr val="dk1"/>
              </a:effectRef>
              <a:fontRef idx="minor">
                <a:schemeClr val="tx1"/>
              </a:fontRef>
            </p:style>
          </p:cxnSp>
          <p:sp>
            <p:nvSpPr>
              <p:cNvPr id="96" name="Arc 95">
                <a:extLst>
                  <a:ext uri="{FF2B5EF4-FFF2-40B4-BE49-F238E27FC236}">
                    <a16:creationId xmlns:a16="http://schemas.microsoft.com/office/drawing/2014/main" id="{D7388437-05C2-78DD-CE16-7916DBF88EC3}"/>
                  </a:ext>
                </a:extLst>
              </p:cNvPr>
              <p:cNvSpPr/>
              <p:nvPr/>
            </p:nvSpPr>
            <p:spPr>
              <a:xfrm rot="8100000">
                <a:off x="1185973" y="1581230"/>
                <a:ext cx="2201265" cy="2053661"/>
              </a:xfrm>
              <a:prstGeom prst="arc">
                <a:avLst>
                  <a:gd name="adj1" fmla="val 16763471"/>
                  <a:gd name="adj2" fmla="val 21239837"/>
                </a:avLst>
              </a:prstGeom>
              <a:ln w="12700">
                <a:prstDash val="sysDash"/>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FFD0FF2-6B57-E289-353C-7CC23A9A99DA}"/>
                    </a:ext>
                  </a:extLst>
                </p:cNvPr>
                <p:cNvSpPr txBox="1"/>
                <p:nvPr/>
              </p:nvSpPr>
              <p:spPr>
                <a:xfrm>
                  <a:off x="4794678" y="4439131"/>
                  <a:ext cx="1389162" cy="452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𝒢</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𝒞</m:t>
                            </m:r>
                          </m:e>
                          <m:sub>
                            <m:r>
                              <a:rPr lang="en-US" sz="2400" b="0" i="1" smtClean="0">
                                <a:latin typeface="Cambria Math" panose="02040503050406030204" pitchFamily="18" charset="0"/>
                              </a:rPr>
                              <m:t>h</m:t>
                            </m:r>
                          </m:sub>
                          <m:sup>
                            <m:r>
                              <m:rPr>
                                <m:nor/>
                              </m:rPr>
                              <a:rPr lang="en-US" sz="2400"/>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oMath>
                    </m:oMathPara>
                  </a14:m>
                  <a:endParaRPr lang="en-US" sz="2400" dirty="0"/>
                </a:p>
              </p:txBody>
            </p:sp>
          </mc:Choice>
          <mc:Fallback xmlns="">
            <p:sp>
              <p:nvSpPr>
                <p:cNvPr id="60" name="TextBox 59">
                  <a:extLst>
                    <a:ext uri="{FF2B5EF4-FFF2-40B4-BE49-F238E27FC236}">
                      <a16:creationId xmlns:a16="http://schemas.microsoft.com/office/drawing/2014/main" id="{FFFD0FF2-6B57-E289-353C-7CC23A9A99DA}"/>
                    </a:ext>
                  </a:extLst>
                </p:cNvPr>
                <p:cNvSpPr txBox="1">
                  <a:spLocks noRot="1" noChangeAspect="1" noMove="1" noResize="1" noEditPoints="1" noAdjustHandles="1" noChangeArrowheads="1" noChangeShapeType="1" noTextEdit="1"/>
                </p:cNvSpPr>
                <p:nvPr/>
              </p:nvSpPr>
              <p:spPr>
                <a:xfrm>
                  <a:off x="4794678" y="4439131"/>
                  <a:ext cx="1389162" cy="452111"/>
                </a:xfrm>
                <a:prstGeom prst="rect">
                  <a:avLst/>
                </a:prstGeom>
                <a:blipFill>
                  <a:blip r:embed="rId4"/>
                  <a:stretch>
                    <a:fillRect/>
                  </a:stretch>
                </a:blipFill>
              </p:spPr>
              <p:txBody>
                <a:bodyPr/>
                <a:lstStyle/>
                <a:p>
                  <a:r>
                    <a:rPr lang="en-US">
                      <a:noFill/>
                    </a:rPr>
                    <a:t> </a:t>
                  </a:r>
                </a:p>
              </p:txBody>
            </p:sp>
          </mc:Fallback>
        </mc:AlternateContent>
      </p:grpSp>
      <p:grpSp>
        <p:nvGrpSpPr>
          <p:cNvPr id="97" name="Group 96">
            <a:extLst>
              <a:ext uri="{FF2B5EF4-FFF2-40B4-BE49-F238E27FC236}">
                <a16:creationId xmlns:a16="http://schemas.microsoft.com/office/drawing/2014/main" id="{BD5B0340-DC84-3357-7FDE-FE6E39CBA531}"/>
              </a:ext>
            </a:extLst>
          </p:cNvPr>
          <p:cNvGrpSpPr/>
          <p:nvPr/>
        </p:nvGrpSpPr>
        <p:grpSpPr>
          <a:xfrm>
            <a:off x="9021238" y="660591"/>
            <a:ext cx="2682917" cy="4492797"/>
            <a:chOff x="8446057" y="354222"/>
            <a:chExt cx="2682917" cy="4492797"/>
          </a:xfrm>
        </p:grpSpPr>
        <p:grpSp>
          <p:nvGrpSpPr>
            <p:cNvPr id="98" name="Group 97">
              <a:extLst>
                <a:ext uri="{FF2B5EF4-FFF2-40B4-BE49-F238E27FC236}">
                  <a16:creationId xmlns:a16="http://schemas.microsoft.com/office/drawing/2014/main" id="{16EFA2BA-9A32-2C80-B12C-02E350FF3BFC}"/>
                </a:ext>
              </a:extLst>
            </p:cNvPr>
            <p:cNvGrpSpPr/>
            <p:nvPr/>
          </p:nvGrpSpPr>
          <p:grpSpPr>
            <a:xfrm>
              <a:off x="8446057" y="354222"/>
              <a:ext cx="2682917" cy="3511527"/>
              <a:chOff x="1185973" y="1581230"/>
              <a:chExt cx="2732127" cy="3575935"/>
            </a:xfrm>
          </p:grpSpPr>
          <p:sp>
            <p:nvSpPr>
              <p:cNvPr id="102" name="Oval 101">
                <a:extLst>
                  <a:ext uri="{FF2B5EF4-FFF2-40B4-BE49-F238E27FC236}">
                    <a16:creationId xmlns:a16="http://schemas.microsoft.com/office/drawing/2014/main" id="{0F3059FD-557A-7EC1-DB11-FE1DE7F85DA6}"/>
                  </a:ext>
                </a:extLst>
              </p:cNvPr>
              <p:cNvSpPr/>
              <p:nvPr/>
            </p:nvSpPr>
            <p:spPr>
              <a:xfrm>
                <a:off x="2089038" y="328260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AB9DF062-BFE5-D2E5-C4A2-FC4D9E1E4B16}"/>
                  </a:ext>
                </a:extLst>
              </p:cNvPr>
              <p:cNvCxnSpPr>
                <a:cxnSpLocks/>
              </p:cNvCxnSpPr>
              <p:nvPr/>
            </p:nvCxnSpPr>
            <p:spPr>
              <a:xfrm flipH="1">
                <a:off x="1994679" y="3963816"/>
                <a:ext cx="477259" cy="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sp>
            <p:nvSpPr>
              <p:cNvPr id="104" name="Oval 103">
                <a:extLst>
                  <a:ext uri="{FF2B5EF4-FFF2-40B4-BE49-F238E27FC236}">
                    <a16:creationId xmlns:a16="http://schemas.microsoft.com/office/drawing/2014/main" id="{D9A9ABD7-C0E8-3582-1E4C-F41B97381E15}"/>
                  </a:ext>
                </a:extLst>
              </p:cNvPr>
              <p:cNvSpPr/>
              <p:nvPr/>
            </p:nvSpPr>
            <p:spPr>
              <a:xfrm>
                <a:off x="1310252" y="328260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DFEF3FBA-7A16-1D17-A918-8EB4F2820F06}"/>
                  </a:ext>
                </a:extLst>
              </p:cNvPr>
              <p:cNvSpPr/>
              <p:nvPr/>
            </p:nvSpPr>
            <p:spPr>
              <a:xfrm>
                <a:off x="2881028" y="328260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57DADF3-488A-89EB-B26A-5FE08F88FFB5}"/>
                  </a:ext>
                </a:extLst>
              </p:cNvPr>
              <p:cNvSpPr/>
              <p:nvPr/>
            </p:nvSpPr>
            <p:spPr>
              <a:xfrm>
                <a:off x="1700955" y="381712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892C9AD-D9C0-935F-CE8F-1ADB3272EFC7}"/>
                  </a:ext>
                </a:extLst>
              </p:cNvPr>
              <p:cNvSpPr/>
              <p:nvPr/>
            </p:nvSpPr>
            <p:spPr>
              <a:xfrm>
                <a:off x="2482110" y="382559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F4717AEC-EC6D-6E05-F3F5-61CB456569FF}"/>
                  </a:ext>
                </a:extLst>
              </p:cNvPr>
              <p:cNvSpPr/>
              <p:nvPr/>
            </p:nvSpPr>
            <p:spPr>
              <a:xfrm>
                <a:off x="2102134" y="4357515"/>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C261E19-B309-DCB7-EAD2-EF0B617C6F62}"/>
                  </a:ext>
                </a:extLst>
              </p:cNvPr>
              <p:cNvSpPr/>
              <p:nvPr/>
            </p:nvSpPr>
            <p:spPr>
              <a:xfrm>
                <a:off x="1700954" y="274129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95E2E918-AF35-9299-1532-E96E43F6DD07}"/>
                  </a:ext>
                </a:extLst>
              </p:cNvPr>
              <p:cNvSpPr/>
              <p:nvPr/>
            </p:nvSpPr>
            <p:spPr>
              <a:xfrm>
                <a:off x="2478847" y="274179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D53C5B3B-F9A2-B3FC-D1D9-789B584FA5CE}"/>
                  </a:ext>
                </a:extLst>
              </p:cNvPr>
              <p:cNvSpPr/>
              <p:nvPr/>
            </p:nvSpPr>
            <p:spPr>
              <a:xfrm>
                <a:off x="3670327" y="33011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0C375154-3A13-C29C-1C8A-7C795F2A0A03}"/>
                  </a:ext>
                </a:extLst>
              </p:cNvPr>
              <p:cNvSpPr/>
              <p:nvPr/>
            </p:nvSpPr>
            <p:spPr>
              <a:xfrm>
                <a:off x="3285194" y="3839930"/>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08666D7-8A41-38C8-383F-5C07130DF8D7}"/>
                  </a:ext>
                </a:extLst>
              </p:cNvPr>
              <p:cNvSpPr/>
              <p:nvPr/>
            </p:nvSpPr>
            <p:spPr>
              <a:xfrm>
                <a:off x="2904003" y="4376643"/>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B065083-3343-E4E9-1F1E-BFF277B02668}"/>
                  </a:ext>
                </a:extLst>
              </p:cNvPr>
              <p:cNvSpPr/>
              <p:nvPr/>
            </p:nvSpPr>
            <p:spPr>
              <a:xfrm>
                <a:off x="2524799" y="4909392"/>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a:extLst>
                  <a:ext uri="{FF2B5EF4-FFF2-40B4-BE49-F238E27FC236}">
                    <a16:creationId xmlns:a16="http://schemas.microsoft.com/office/drawing/2014/main" id="{D2E0D8D0-1C4E-9F0D-266D-5D1B306D40CA}"/>
                  </a:ext>
                </a:extLst>
              </p:cNvPr>
              <p:cNvSpPr/>
              <p:nvPr/>
            </p:nvSpPr>
            <p:spPr>
              <a:xfrm>
                <a:off x="2068829" y="2201782"/>
                <a:ext cx="320679" cy="276447"/>
              </a:xfrm>
              <a:prstGeom prst="hexagon">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0A4B6668-B9A4-B653-A61C-113E6B6C1F95}"/>
                  </a:ext>
                </a:extLst>
              </p:cNvPr>
              <p:cNvCxnSpPr>
                <a:cxnSpLocks/>
              </p:cNvCxnSpPr>
              <p:nvPr/>
            </p:nvCxnSpPr>
            <p:spPr>
              <a:xfrm flipH="1">
                <a:off x="2782908" y="3964960"/>
                <a:ext cx="493776" cy="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7A8568FA-0086-AD89-1CC9-993C9F8132C4}"/>
                  </a:ext>
                </a:extLst>
              </p:cNvPr>
              <p:cNvCxnSpPr>
                <a:cxnSpLocks/>
              </p:cNvCxnSpPr>
              <p:nvPr/>
            </p:nvCxnSpPr>
            <p:spPr>
              <a:xfrm flipH="1">
                <a:off x="2400593" y="4495738"/>
                <a:ext cx="502920" cy="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4BB2F7A-A5AB-5B97-C9B1-EE7BAB128514}"/>
                  </a:ext>
                </a:extLst>
              </p:cNvPr>
              <p:cNvCxnSpPr>
                <a:cxnSpLocks/>
              </p:cNvCxnSpPr>
              <p:nvPr/>
            </p:nvCxnSpPr>
            <p:spPr>
              <a:xfrm flipH="1">
                <a:off x="2001588" y="2900703"/>
                <a:ext cx="477259" cy="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97CE8A40-0827-2CB6-C9B5-B93C90288D6E}"/>
                  </a:ext>
                </a:extLst>
              </p:cNvPr>
              <p:cNvCxnSpPr>
                <a:cxnSpLocks/>
              </p:cNvCxnSpPr>
              <p:nvPr/>
            </p:nvCxnSpPr>
            <p:spPr>
              <a:xfrm flipH="1">
                <a:off x="2001588" y="2866463"/>
                <a:ext cx="477259" cy="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92DD9504-B4DD-EA89-68D1-DBD2624C1ACD}"/>
                  </a:ext>
                </a:extLst>
              </p:cNvPr>
              <p:cNvCxnSpPr>
                <a:cxnSpLocks/>
              </p:cNvCxnSpPr>
              <p:nvPr/>
            </p:nvCxnSpPr>
            <p:spPr>
              <a:xfrm>
                <a:off x="3107754" y="3543907"/>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E9DD942D-5F7F-D2E4-3F90-98C7D6A85AD1}"/>
                  </a:ext>
                </a:extLst>
              </p:cNvPr>
              <p:cNvCxnSpPr>
                <a:cxnSpLocks/>
              </p:cNvCxnSpPr>
              <p:nvPr/>
            </p:nvCxnSpPr>
            <p:spPr>
              <a:xfrm>
                <a:off x="2719612" y="4086053"/>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DA725EF8-0549-6489-2FF0-E0B41C899EA6}"/>
                  </a:ext>
                </a:extLst>
              </p:cNvPr>
              <p:cNvCxnSpPr>
                <a:cxnSpLocks/>
              </p:cNvCxnSpPr>
              <p:nvPr/>
            </p:nvCxnSpPr>
            <p:spPr>
              <a:xfrm>
                <a:off x="2323109" y="4608061"/>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04485375-D1B3-2550-1A3D-888EADAFDBA9}"/>
                  </a:ext>
                </a:extLst>
              </p:cNvPr>
              <p:cNvCxnSpPr>
                <a:cxnSpLocks/>
              </p:cNvCxnSpPr>
              <p:nvPr/>
            </p:nvCxnSpPr>
            <p:spPr>
              <a:xfrm>
                <a:off x="1938319" y="4074217"/>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98495000-F909-D1E1-D13E-598D2265D282}"/>
                  </a:ext>
                </a:extLst>
              </p:cNvPr>
              <p:cNvCxnSpPr>
                <a:cxnSpLocks/>
              </p:cNvCxnSpPr>
              <p:nvPr/>
            </p:nvCxnSpPr>
            <p:spPr>
              <a:xfrm>
                <a:off x="1539238" y="3543906"/>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90895579-480E-4F46-133B-B4317D8919C8}"/>
                  </a:ext>
                </a:extLst>
              </p:cNvPr>
              <p:cNvCxnSpPr>
                <a:cxnSpLocks/>
              </p:cNvCxnSpPr>
              <p:nvPr/>
            </p:nvCxnSpPr>
            <p:spPr>
              <a:xfrm>
                <a:off x="2705948" y="3004082"/>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1CC9A049-F1DF-08E3-D51F-1CAA9CAC0FE8}"/>
                  </a:ext>
                </a:extLst>
              </p:cNvPr>
              <p:cNvCxnSpPr>
                <a:cxnSpLocks/>
              </p:cNvCxnSpPr>
              <p:nvPr/>
            </p:nvCxnSpPr>
            <p:spPr>
              <a:xfrm>
                <a:off x="2321842" y="2468350"/>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81A0D177-2C0E-7BF9-BC47-B40D90A095AF}"/>
                  </a:ext>
                </a:extLst>
              </p:cNvPr>
              <p:cNvCxnSpPr>
                <a:cxnSpLocks/>
              </p:cNvCxnSpPr>
              <p:nvPr/>
            </p:nvCxnSpPr>
            <p:spPr>
              <a:xfrm>
                <a:off x="1931622" y="3006721"/>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64D5DD8B-7BFE-4630-54BE-72DA918500B3}"/>
                  </a:ext>
                </a:extLst>
              </p:cNvPr>
              <p:cNvCxnSpPr>
                <a:cxnSpLocks/>
              </p:cNvCxnSpPr>
              <p:nvPr/>
            </p:nvCxnSpPr>
            <p:spPr>
              <a:xfrm>
                <a:off x="2316396" y="3543131"/>
                <a:ext cx="217881" cy="28760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A35798C0-3D08-2DEF-C8C7-38C35CFD1A7C}"/>
                  </a:ext>
                </a:extLst>
              </p:cNvPr>
              <p:cNvCxnSpPr>
                <a:cxnSpLocks/>
              </p:cNvCxnSpPr>
              <p:nvPr/>
            </p:nvCxnSpPr>
            <p:spPr>
              <a:xfrm flipV="1">
                <a:off x="1936313" y="3543131"/>
                <a:ext cx="209205" cy="29214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C5EB70B6-148B-B326-410E-3083E13FE66A}"/>
                  </a:ext>
                </a:extLst>
              </p:cNvPr>
              <p:cNvCxnSpPr>
                <a:cxnSpLocks/>
              </p:cNvCxnSpPr>
              <p:nvPr/>
            </p:nvCxnSpPr>
            <p:spPr>
              <a:xfrm flipV="1">
                <a:off x="2718995" y="3545758"/>
                <a:ext cx="209205" cy="29214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884758EE-8362-5F3A-4549-D74D680A9CD3}"/>
                  </a:ext>
                </a:extLst>
              </p:cNvPr>
              <p:cNvCxnSpPr>
                <a:cxnSpLocks/>
              </p:cNvCxnSpPr>
              <p:nvPr/>
            </p:nvCxnSpPr>
            <p:spPr>
              <a:xfrm flipV="1">
                <a:off x="2327446" y="4089019"/>
                <a:ext cx="209205" cy="29214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B27919B2-16DB-BFAB-D392-03E427540B72}"/>
                  </a:ext>
                </a:extLst>
              </p:cNvPr>
              <p:cNvCxnSpPr>
                <a:cxnSpLocks/>
              </p:cNvCxnSpPr>
              <p:nvPr/>
            </p:nvCxnSpPr>
            <p:spPr>
              <a:xfrm flipV="1">
                <a:off x="2329728" y="3002857"/>
                <a:ext cx="209205" cy="29214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4F5948E8-A4B2-E62B-ECB7-010C76E540CA}"/>
                  </a:ext>
                </a:extLst>
              </p:cNvPr>
              <p:cNvCxnSpPr>
                <a:cxnSpLocks/>
              </p:cNvCxnSpPr>
              <p:nvPr/>
            </p:nvCxnSpPr>
            <p:spPr>
              <a:xfrm flipV="1">
                <a:off x="1922955" y="2471436"/>
                <a:ext cx="209205" cy="29214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D53FFE60-A6F9-C1EC-0F90-85DAB94721FA}"/>
                  </a:ext>
                </a:extLst>
              </p:cNvPr>
              <p:cNvCxnSpPr>
                <a:cxnSpLocks/>
              </p:cNvCxnSpPr>
              <p:nvPr/>
            </p:nvCxnSpPr>
            <p:spPr>
              <a:xfrm flipH="1" flipV="1">
                <a:off x="2395859" y="2343791"/>
                <a:ext cx="1322233" cy="938912"/>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CD936C0A-E6E6-80B0-4211-CA90ABAB5542}"/>
                  </a:ext>
                </a:extLst>
              </p:cNvPr>
              <p:cNvCxnSpPr>
                <a:cxnSpLocks/>
              </p:cNvCxnSpPr>
              <p:nvPr/>
            </p:nvCxnSpPr>
            <p:spPr>
              <a:xfrm flipV="1">
                <a:off x="1564142" y="2945536"/>
                <a:ext cx="907796" cy="373272"/>
              </a:xfrm>
              <a:prstGeom prst="straightConnector1">
                <a:avLst/>
              </a:prstGeom>
              <a:ln w="12700">
                <a:solidFill>
                  <a:schemeClr val="tx1"/>
                </a:solidFill>
                <a:prstDash val="sysDash"/>
                <a:headEnd type="triangle"/>
                <a:tailEnd type="none"/>
              </a:ln>
            </p:spPr>
            <p:style>
              <a:lnRef idx="1">
                <a:schemeClr val="dk1"/>
              </a:lnRef>
              <a:fillRef idx="0">
                <a:schemeClr val="dk1"/>
              </a:fillRef>
              <a:effectRef idx="0">
                <a:schemeClr val="dk1"/>
              </a:effectRef>
              <a:fontRef idx="minor">
                <a:schemeClr val="tx1"/>
              </a:fontRef>
            </p:style>
          </p:cxnSp>
          <p:sp>
            <p:nvSpPr>
              <p:cNvPr id="136" name="Arc 135">
                <a:extLst>
                  <a:ext uri="{FF2B5EF4-FFF2-40B4-BE49-F238E27FC236}">
                    <a16:creationId xmlns:a16="http://schemas.microsoft.com/office/drawing/2014/main" id="{7C16F6AE-51AC-7126-4A65-1741D2FB906D}"/>
                  </a:ext>
                </a:extLst>
              </p:cNvPr>
              <p:cNvSpPr/>
              <p:nvPr/>
            </p:nvSpPr>
            <p:spPr>
              <a:xfrm rot="8100000">
                <a:off x="1185973" y="1581230"/>
                <a:ext cx="2201265" cy="2053661"/>
              </a:xfrm>
              <a:prstGeom prst="arc">
                <a:avLst>
                  <a:gd name="adj1" fmla="val 16763471"/>
                  <a:gd name="adj2" fmla="val 21239837"/>
                </a:avLst>
              </a:prstGeom>
              <a:ln w="12700">
                <a:prstDash val="sysDash"/>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17C93DA4-40C3-0FD4-99B2-F30234B3CD64}"/>
                    </a:ext>
                  </a:extLst>
                </p:cNvPr>
                <p:cNvSpPr txBox="1"/>
                <p:nvPr/>
              </p:nvSpPr>
              <p:spPr>
                <a:xfrm>
                  <a:off x="9397028" y="4372017"/>
                  <a:ext cx="1378839" cy="475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𝒢</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𝒞</m:t>
                            </m:r>
                          </m:e>
                          <m:sub>
                            <m:r>
                              <a:rPr lang="en-US" sz="2400" b="0" i="1" smtClean="0">
                                <a:latin typeface="Cambria Math" panose="02040503050406030204" pitchFamily="18" charset="0"/>
                              </a:rPr>
                              <m:t>𝑔</m:t>
                            </m:r>
                          </m:sub>
                          <m:sup>
                            <m:r>
                              <m:rPr>
                                <m:nor/>
                              </m:rPr>
                              <a:rPr lang="en-US" sz="2400"/>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oMath>
                    </m:oMathPara>
                  </a14:m>
                  <a:endParaRPr lang="en-US" sz="2400" dirty="0"/>
                </a:p>
              </p:txBody>
            </p:sp>
          </mc:Choice>
          <mc:Fallback xmlns="">
            <p:sp>
              <p:nvSpPr>
                <p:cNvPr id="99" name="TextBox 98">
                  <a:extLst>
                    <a:ext uri="{FF2B5EF4-FFF2-40B4-BE49-F238E27FC236}">
                      <a16:creationId xmlns:a16="http://schemas.microsoft.com/office/drawing/2014/main" id="{17C93DA4-40C3-0FD4-99B2-F30234B3CD64}"/>
                    </a:ext>
                  </a:extLst>
                </p:cNvPr>
                <p:cNvSpPr txBox="1">
                  <a:spLocks noRot="1" noChangeAspect="1" noMove="1" noResize="1" noEditPoints="1" noAdjustHandles="1" noChangeArrowheads="1" noChangeShapeType="1" noTextEdit="1"/>
                </p:cNvSpPr>
                <p:nvPr/>
              </p:nvSpPr>
              <p:spPr>
                <a:xfrm>
                  <a:off x="9397028" y="4372017"/>
                  <a:ext cx="1378839" cy="475002"/>
                </a:xfrm>
                <a:prstGeom prst="rect">
                  <a:avLst/>
                </a:prstGeom>
                <a:blipFill>
                  <a:blip r:embed="rId5"/>
                  <a:stretch>
                    <a:fillRect/>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C13945D2-A1CB-A389-08EF-159CC664D10E}"/>
                </a:ext>
              </a:extLst>
            </p:cNvPr>
            <p:cNvCxnSpPr>
              <a:cxnSpLocks/>
            </p:cNvCxnSpPr>
            <p:nvPr/>
          </p:nvCxnSpPr>
          <p:spPr>
            <a:xfrm flipH="1">
              <a:off x="8858000" y="2153472"/>
              <a:ext cx="468663" cy="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DE4577B0-A1A1-B40E-04B9-0B5FA33302D6}"/>
                </a:ext>
              </a:extLst>
            </p:cNvPr>
            <p:cNvCxnSpPr>
              <a:cxnSpLocks/>
            </p:cNvCxnSpPr>
            <p:nvPr/>
          </p:nvCxnSpPr>
          <p:spPr>
            <a:xfrm flipH="1">
              <a:off x="9632032" y="2154595"/>
              <a:ext cx="484882" cy="0"/>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57CC9F63-1CC5-EC71-77DE-8B0FCE8ED4BF}"/>
                  </a:ext>
                </a:extLst>
              </p:cNvPr>
              <p:cNvSpPr txBox="1"/>
              <p:nvPr/>
            </p:nvSpPr>
            <p:spPr>
              <a:xfrm>
                <a:off x="7480922" y="6339557"/>
                <a:ext cx="179856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𝒢𝒞</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a:latin typeface="Cambria Math" panose="02040503050406030204" pitchFamily="18" charset="0"/>
                            </a:rPr>
                            <m:t>𝚪</m:t>
                          </m:r>
                        </m:e>
                        <m:sub>
                          <m:r>
                            <m:rPr>
                              <m:sty m:val="p"/>
                            </m:rPr>
                            <a:rPr lang="en-US" sz="2400">
                              <a:latin typeface="Cambria Math" panose="02040503050406030204" pitchFamily="18" charset="0"/>
                            </a:rPr>
                            <m:t>std</m:t>
                          </m:r>
                        </m:sub>
                      </m:sSub>
                      <m:r>
                        <a:rPr lang="en-US" sz="2400" b="0" i="1" smtClean="0">
                          <a:latin typeface="Cambria Math" panose="02040503050406030204" pitchFamily="18" charset="0"/>
                        </a:rPr>
                        <m:t>)</m:t>
                      </m:r>
                    </m:oMath>
                  </m:oMathPara>
                </a14:m>
                <a:endParaRPr lang="en-US" sz="2400" dirty="0"/>
              </a:p>
            </p:txBody>
          </p:sp>
        </mc:Choice>
        <mc:Fallback xmlns="">
          <p:sp>
            <p:nvSpPr>
              <p:cNvPr id="185" name="TextBox 184">
                <a:extLst>
                  <a:ext uri="{FF2B5EF4-FFF2-40B4-BE49-F238E27FC236}">
                    <a16:creationId xmlns:a16="http://schemas.microsoft.com/office/drawing/2014/main" id="{57CC9F63-1CC5-EC71-77DE-8B0FCE8ED4BF}"/>
                  </a:ext>
                </a:extLst>
              </p:cNvPr>
              <p:cNvSpPr txBox="1">
                <a:spLocks noRot="1" noChangeAspect="1" noMove="1" noResize="1" noEditPoints="1" noAdjustHandles="1" noChangeArrowheads="1" noChangeShapeType="1" noTextEdit="1"/>
              </p:cNvSpPr>
              <p:nvPr/>
            </p:nvSpPr>
            <p:spPr>
              <a:xfrm>
                <a:off x="7480922" y="6339557"/>
                <a:ext cx="1798569" cy="369332"/>
              </a:xfrm>
              <a:prstGeom prst="rect">
                <a:avLst/>
              </a:prstGeom>
              <a:blipFill>
                <a:blip r:embed="rId6"/>
                <a:stretch>
                  <a:fillRect l="-5085" r="-5763" b="-32787"/>
                </a:stretch>
              </a:blipFill>
            </p:spPr>
            <p:txBody>
              <a:bodyPr/>
              <a:lstStyle/>
              <a:p>
                <a:r>
                  <a:rPr lang="en-US">
                    <a:noFill/>
                  </a:rPr>
                  <a:t> </a:t>
                </a:r>
              </a:p>
            </p:txBody>
          </p:sp>
        </mc:Fallback>
      </mc:AlternateContent>
      <p:sp>
        <p:nvSpPr>
          <p:cNvPr id="186" name="Rectangle 185">
            <a:extLst>
              <a:ext uri="{FF2B5EF4-FFF2-40B4-BE49-F238E27FC236}">
                <a16:creationId xmlns:a16="http://schemas.microsoft.com/office/drawing/2014/main" id="{D3232E06-AB21-E596-903B-1F7858873550}"/>
              </a:ext>
            </a:extLst>
          </p:cNvPr>
          <p:cNvSpPr/>
          <p:nvPr/>
        </p:nvSpPr>
        <p:spPr>
          <a:xfrm>
            <a:off x="4874533" y="3279465"/>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A760FFDA-F0D6-6C75-4C5B-74F6A6452D20}"/>
              </a:ext>
            </a:extLst>
          </p:cNvPr>
          <p:cNvSpPr/>
          <p:nvPr/>
        </p:nvSpPr>
        <p:spPr>
          <a:xfrm>
            <a:off x="4874533" y="3644430"/>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481758CD-BCD7-1D4A-C697-5C2673A10305}"/>
              </a:ext>
            </a:extLst>
          </p:cNvPr>
          <p:cNvSpPr/>
          <p:nvPr/>
        </p:nvSpPr>
        <p:spPr>
          <a:xfrm>
            <a:off x="4876472" y="4008875"/>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DB979CBE-21E9-6125-5F96-8E33637DF195}"/>
              </a:ext>
            </a:extLst>
          </p:cNvPr>
          <p:cNvSpPr/>
          <p:nvPr/>
        </p:nvSpPr>
        <p:spPr>
          <a:xfrm>
            <a:off x="11574306" y="3279465"/>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F5C7FB57-E631-F245-BE68-06F284E7CA16}"/>
              </a:ext>
            </a:extLst>
          </p:cNvPr>
          <p:cNvSpPr/>
          <p:nvPr/>
        </p:nvSpPr>
        <p:spPr>
          <a:xfrm>
            <a:off x="11574306" y="3644430"/>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9C6CE0C7-0A71-9104-8050-355D10DAFA8F}"/>
              </a:ext>
            </a:extLst>
          </p:cNvPr>
          <p:cNvSpPr/>
          <p:nvPr/>
        </p:nvSpPr>
        <p:spPr>
          <a:xfrm>
            <a:off x="11576245" y="4008875"/>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D3ED818-F542-E9A7-38BE-531B40866A17}"/>
                  </a:ext>
                </a:extLst>
              </p:cNvPr>
              <p:cNvSpPr txBox="1"/>
              <p:nvPr/>
            </p:nvSpPr>
            <p:spPr>
              <a:xfrm>
                <a:off x="1689667" y="2180311"/>
                <a:ext cx="110549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𝑈</m:t>
                          </m:r>
                        </m:e>
                        <m:sup>
                          <m:r>
                            <a:rPr lang="en-US" sz="2400" b="0" i="1" smtClean="0">
                              <a:latin typeface="Cambria Math" panose="02040503050406030204" pitchFamily="18" charset="0"/>
                            </a:rPr>
                            <m:t>𝑇</m:t>
                          </m:r>
                        </m:sup>
                      </m:sSup>
                    </m:oMath>
                  </m:oMathPara>
                </a14:m>
                <a:endParaRPr lang="en-US" sz="2400" dirty="0"/>
              </a:p>
            </p:txBody>
          </p:sp>
        </mc:Choice>
        <mc:Fallback xmlns="">
          <p:sp>
            <p:nvSpPr>
              <p:cNvPr id="192" name="TextBox 191">
                <a:extLst>
                  <a:ext uri="{FF2B5EF4-FFF2-40B4-BE49-F238E27FC236}">
                    <a16:creationId xmlns:a16="http://schemas.microsoft.com/office/drawing/2014/main" id="{ED3ED818-F542-E9A7-38BE-531B40866A17}"/>
                  </a:ext>
                </a:extLst>
              </p:cNvPr>
              <p:cNvSpPr txBox="1">
                <a:spLocks noRot="1" noChangeAspect="1" noMove="1" noResize="1" noEditPoints="1" noAdjustHandles="1" noChangeArrowheads="1" noChangeShapeType="1" noTextEdit="1"/>
              </p:cNvSpPr>
              <p:nvPr/>
            </p:nvSpPr>
            <p:spPr>
              <a:xfrm>
                <a:off x="1689667" y="2180311"/>
                <a:ext cx="1105494" cy="369332"/>
              </a:xfrm>
              <a:prstGeom prst="rect">
                <a:avLst/>
              </a:prstGeom>
              <a:blipFill>
                <a:blip r:embed="rId7"/>
                <a:stretch>
                  <a:fillRect l="-6044" t="-1667" r="-1099" b="-6667"/>
                </a:stretch>
              </a:blipFill>
            </p:spPr>
            <p:txBody>
              <a:bodyPr/>
              <a:lstStyle/>
              <a:p>
                <a:r>
                  <a:rPr lang="en-US">
                    <a:noFill/>
                  </a:rPr>
                  <a:t> </a:t>
                </a:r>
              </a:p>
            </p:txBody>
          </p:sp>
        </mc:Fallback>
      </mc:AlternateContent>
      <p:sp>
        <p:nvSpPr>
          <p:cNvPr id="195" name="Right Triangle 194">
            <a:extLst>
              <a:ext uri="{FF2B5EF4-FFF2-40B4-BE49-F238E27FC236}">
                <a16:creationId xmlns:a16="http://schemas.microsoft.com/office/drawing/2014/main" id="{658CF286-FD3F-18F0-D2D5-95BA2E9623AA}"/>
              </a:ext>
            </a:extLst>
          </p:cNvPr>
          <p:cNvSpPr/>
          <p:nvPr/>
        </p:nvSpPr>
        <p:spPr>
          <a:xfrm>
            <a:off x="7244439" y="4527451"/>
            <a:ext cx="2360034" cy="1742525"/>
          </a:xfrm>
          <a:prstGeom prst="rtTriangle">
            <a:avLst/>
          </a:prstGeom>
          <a:solidFill>
            <a:srgbClr val="FF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ight Triangle 195">
            <a:extLst>
              <a:ext uri="{FF2B5EF4-FFF2-40B4-BE49-F238E27FC236}">
                <a16:creationId xmlns:a16="http://schemas.microsoft.com/office/drawing/2014/main" id="{ADBF83F2-3438-7FFC-B688-46C91A39214E}"/>
              </a:ext>
            </a:extLst>
          </p:cNvPr>
          <p:cNvSpPr/>
          <p:nvPr/>
        </p:nvSpPr>
        <p:spPr>
          <a:xfrm rot="10800000">
            <a:off x="7128679" y="4447442"/>
            <a:ext cx="2360034" cy="1742525"/>
          </a:xfrm>
          <a:prstGeom prst="r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a:extLst>
              <a:ext uri="{FF2B5EF4-FFF2-40B4-BE49-F238E27FC236}">
                <a16:creationId xmlns:a16="http://schemas.microsoft.com/office/drawing/2014/main" id="{ACD2D3EC-90C9-53A7-181A-FFCAF0B1DE6D}"/>
              </a:ext>
            </a:extLst>
          </p:cNvPr>
          <p:cNvGrpSpPr/>
          <p:nvPr/>
        </p:nvGrpSpPr>
        <p:grpSpPr>
          <a:xfrm>
            <a:off x="7115016" y="4386220"/>
            <a:ext cx="2461443" cy="1914402"/>
            <a:chOff x="5055235" y="2146542"/>
            <a:chExt cx="3013389" cy="2278585"/>
          </a:xfrm>
        </p:grpSpPr>
        <p:sp>
          <p:nvSpPr>
            <p:cNvPr id="198" name="Oval 197">
              <a:extLst>
                <a:ext uri="{FF2B5EF4-FFF2-40B4-BE49-F238E27FC236}">
                  <a16:creationId xmlns:a16="http://schemas.microsoft.com/office/drawing/2014/main" id="{4D2DAD67-8B78-3069-C7D9-C95561192520}"/>
                </a:ext>
              </a:extLst>
            </p:cNvPr>
            <p:cNvSpPr/>
            <p:nvPr/>
          </p:nvSpPr>
          <p:spPr>
            <a:xfrm>
              <a:off x="5953687" y="2804437"/>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9" name="Oval 198">
              <a:extLst>
                <a:ext uri="{FF2B5EF4-FFF2-40B4-BE49-F238E27FC236}">
                  <a16:creationId xmlns:a16="http://schemas.microsoft.com/office/drawing/2014/main" id="{F8FAA2D0-8980-6D65-56CB-7506BA3B5978}"/>
                </a:ext>
              </a:extLst>
            </p:cNvPr>
            <p:cNvSpPr/>
            <p:nvPr/>
          </p:nvSpPr>
          <p:spPr>
            <a:xfrm>
              <a:off x="6884870" y="2806720"/>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Arrow Connector 199">
              <a:extLst>
                <a:ext uri="{FF2B5EF4-FFF2-40B4-BE49-F238E27FC236}">
                  <a16:creationId xmlns:a16="http://schemas.microsoft.com/office/drawing/2014/main" id="{293AE298-EDFC-AEF1-6564-D455559B79CC}"/>
                </a:ext>
              </a:extLst>
            </p:cNvPr>
            <p:cNvCxnSpPr>
              <a:cxnSpLocks/>
              <a:stCxn id="199" idx="2"/>
              <a:endCxn id="198" idx="6"/>
            </p:cNvCxnSpPr>
            <p:nvPr/>
          </p:nvCxnSpPr>
          <p:spPr>
            <a:xfrm flipH="1" flipV="1">
              <a:off x="6202578" y="2923528"/>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1" name="Oval 200">
              <a:extLst>
                <a:ext uri="{FF2B5EF4-FFF2-40B4-BE49-F238E27FC236}">
                  <a16:creationId xmlns:a16="http://schemas.microsoft.com/office/drawing/2014/main" id="{B21713E0-B05C-D562-F8BA-F61E0C7C1028}"/>
                </a:ext>
              </a:extLst>
            </p:cNvPr>
            <p:cNvSpPr/>
            <p:nvPr/>
          </p:nvSpPr>
          <p:spPr>
            <a:xfrm>
              <a:off x="5956690" y="3494550"/>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12A258A-E7FB-46F9-A9FE-14B6C8AB8657}"/>
                </a:ext>
              </a:extLst>
            </p:cNvPr>
            <p:cNvSpPr/>
            <p:nvPr/>
          </p:nvSpPr>
          <p:spPr>
            <a:xfrm>
              <a:off x="6887873" y="3496833"/>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a:extLst>
                <a:ext uri="{FF2B5EF4-FFF2-40B4-BE49-F238E27FC236}">
                  <a16:creationId xmlns:a16="http://schemas.microsoft.com/office/drawing/2014/main" id="{A497660F-6B82-045E-501F-7CD3D0962550}"/>
                </a:ext>
              </a:extLst>
            </p:cNvPr>
            <p:cNvCxnSpPr>
              <a:cxnSpLocks/>
              <a:stCxn id="202" idx="2"/>
              <a:endCxn id="201" idx="6"/>
            </p:cNvCxnSpPr>
            <p:nvPr/>
          </p:nvCxnSpPr>
          <p:spPr>
            <a:xfrm flipH="1" flipV="1">
              <a:off x="6205581" y="3613641"/>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4" name="Straight Arrow Connector 203">
              <a:extLst>
                <a:ext uri="{FF2B5EF4-FFF2-40B4-BE49-F238E27FC236}">
                  <a16:creationId xmlns:a16="http://schemas.microsoft.com/office/drawing/2014/main" id="{FEB58ACB-67F2-A628-3ABF-E85142D506B6}"/>
                </a:ext>
              </a:extLst>
            </p:cNvPr>
            <p:cNvCxnSpPr>
              <a:stCxn id="202" idx="0"/>
              <a:endCxn id="199" idx="4"/>
            </p:cNvCxnSpPr>
            <p:nvPr/>
          </p:nvCxnSpPr>
          <p:spPr>
            <a:xfrm flipH="1" flipV="1">
              <a:off x="7009317" y="3044901"/>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5" name="Straight Arrow Connector 204">
              <a:extLst>
                <a:ext uri="{FF2B5EF4-FFF2-40B4-BE49-F238E27FC236}">
                  <a16:creationId xmlns:a16="http://schemas.microsoft.com/office/drawing/2014/main" id="{A7EAE3EA-DEC7-3119-6E72-E3B7773B5FB2}"/>
                </a:ext>
              </a:extLst>
            </p:cNvPr>
            <p:cNvCxnSpPr/>
            <p:nvPr/>
          </p:nvCxnSpPr>
          <p:spPr>
            <a:xfrm flipH="1" flipV="1">
              <a:off x="6078689" y="3044053"/>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6" name="Straight Arrow Connector 205">
              <a:extLst>
                <a:ext uri="{FF2B5EF4-FFF2-40B4-BE49-F238E27FC236}">
                  <a16:creationId xmlns:a16="http://schemas.microsoft.com/office/drawing/2014/main" id="{1A18555F-DE11-5AC8-A1DB-5C631460C88E}"/>
                </a:ext>
              </a:extLst>
            </p:cNvPr>
            <p:cNvCxnSpPr/>
            <p:nvPr/>
          </p:nvCxnSpPr>
          <p:spPr>
            <a:xfrm flipH="1" flipV="1">
              <a:off x="6077855" y="2362116"/>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a:extLst>
                <a:ext uri="{FF2B5EF4-FFF2-40B4-BE49-F238E27FC236}">
                  <a16:creationId xmlns:a16="http://schemas.microsoft.com/office/drawing/2014/main" id="{7CA7ACC4-1944-08DD-2BEA-815B54C3E980}"/>
                </a:ext>
              </a:extLst>
            </p:cNvPr>
            <p:cNvCxnSpPr/>
            <p:nvPr/>
          </p:nvCxnSpPr>
          <p:spPr>
            <a:xfrm flipH="1" flipV="1">
              <a:off x="7007649" y="2372281"/>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8" name="Straight Arrow Connector 207">
              <a:extLst>
                <a:ext uri="{FF2B5EF4-FFF2-40B4-BE49-F238E27FC236}">
                  <a16:creationId xmlns:a16="http://schemas.microsoft.com/office/drawing/2014/main" id="{EA0DDF93-E38A-8B2F-A911-4747C974ACE6}"/>
                </a:ext>
              </a:extLst>
            </p:cNvPr>
            <p:cNvCxnSpPr>
              <a:cxnSpLocks/>
            </p:cNvCxnSpPr>
            <p:nvPr/>
          </p:nvCxnSpPr>
          <p:spPr>
            <a:xfrm flipH="1" flipV="1">
              <a:off x="5271951" y="2917599"/>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9" name="Straight Arrow Connector 208">
              <a:extLst>
                <a:ext uri="{FF2B5EF4-FFF2-40B4-BE49-F238E27FC236}">
                  <a16:creationId xmlns:a16="http://schemas.microsoft.com/office/drawing/2014/main" id="{70602F5B-5379-85AB-7402-038E7188833C}"/>
                </a:ext>
              </a:extLst>
            </p:cNvPr>
            <p:cNvCxnSpPr>
              <a:cxnSpLocks/>
            </p:cNvCxnSpPr>
            <p:nvPr/>
          </p:nvCxnSpPr>
          <p:spPr>
            <a:xfrm flipH="1" flipV="1">
              <a:off x="5269955" y="3607711"/>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0" name="Rectangle 209">
              <a:extLst>
                <a:ext uri="{FF2B5EF4-FFF2-40B4-BE49-F238E27FC236}">
                  <a16:creationId xmlns:a16="http://schemas.microsoft.com/office/drawing/2014/main" id="{7C04B8A0-580D-1FBF-9568-15C43EF527E1}"/>
                </a:ext>
              </a:extLst>
            </p:cNvPr>
            <p:cNvSpPr/>
            <p:nvPr/>
          </p:nvSpPr>
          <p:spPr>
            <a:xfrm>
              <a:off x="5056068" y="2808148"/>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C1B0D4EE-81DC-5D48-3B42-4B5C95879EAF}"/>
                </a:ext>
              </a:extLst>
            </p:cNvPr>
            <p:cNvSpPr/>
            <p:nvPr/>
          </p:nvSpPr>
          <p:spPr>
            <a:xfrm>
              <a:off x="5055235" y="3498556"/>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C2850DBE-174C-8943-6C04-5FD6EFC349F7}"/>
                </a:ext>
              </a:extLst>
            </p:cNvPr>
            <p:cNvSpPr/>
            <p:nvPr/>
          </p:nvSpPr>
          <p:spPr>
            <a:xfrm>
              <a:off x="5975127" y="2146542"/>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3A782865-912C-939D-553A-E879A04A0BAB}"/>
                </a:ext>
              </a:extLst>
            </p:cNvPr>
            <p:cNvSpPr/>
            <p:nvPr/>
          </p:nvSpPr>
          <p:spPr>
            <a:xfrm>
              <a:off x="6894921" y="2146542"/>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EF7B261A-F3E8-5771-F658-E690937E0B9E}"/>
                </a:ext>
              </a:extLst>
            </p:cNvPr>
            <p:cNvSpPr/>
            <p:nvPr/>
          </p:nvSpPr>
          <p:spPr>
            <a:xfrm>
              <a:off x="5060139" y="2166486"/>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Arrow Connector 214">
              <a:extLst>
                <a:ext uri="{FF2B5EF4-FFF2-40B4-BE49-F238E27FC236}">
                  <a16:creationId xmlns:a16="http://schemas.microsoft.com/office/drawing/2014/main" id="{2D12A02C-BE35-9E8A-6858-CAF2195CDEE3}"/>
                </a:ext>
              </a:extLst>
            </p:cNvPr>
            <p:cNvCxnSpPr>
              <a:cxnSpLocks/>
            </p:cNvCxnSpPr>
            <p:nvPr/>
          </p:nvCxnSpPr>
          <p:spPr>
            <a:xfrm flipH="1" flipV="1">
              <a:off x="5294529" y="2376434"/>
              <a:ext cx="675992" cy="47784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6" name="Straight Arrow Connector 215">
              <a:extLst>
                <a:ext uri="{FF2B5EF4-FFF2-40B4-BE49-F238E27FC236}">
                  <a16:creationId xmlns:a16="http://schemas.microsoft.com/office/drawing/2014/main" id="{A316607E-CD83-755E-5825-985FF5178420}"/>
                </a:ext>
              </a:extLst>
            </p:cNvPr>
            <p:cNvCxnSpPr>
              <a:cxnSpLocks/>
            </p:cNvCxnSpPr>
            <p:nvPr/>
          </p:nvCxnSpPr>
          <p:spPr>
            <a:xfrm flipH="1" flipV="1">
              <a:off x="6171033" y="3002751"/>
              <a:ext cx="767205" cy="531319"/>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7" name="Straight Arrow Connector 216">
              <a:extLst>
                <a:ext uri="{FF2B5EF4-FFF2-40B4-BE49-F238E27FC236}">
                  <a16:creationId xmlns:a16="http://schemas.microsoft.com/office/drawing/2014/main" id="{ED4B7A7A-D4EA-55BD-E357-0F961E1BAF59}"/>
                </a:ext>
              </a:extLst>
            </p:cNvPr>
            <p:cNvCxnSpPr>
              <a:cxnSpLocks/>
            </p:cNvCxnSpPr>
            <p:nvPr/>
          </p:nvCxnSpPr>
          <p:spPr>
            <a:xfrm flipH="1" flipV="1">
              <a:off x="6187052" y="2361476"/>
              <a:ext cx="733204" cy="486153"/>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8" name="Straight Arrow Connector 217">
              <a:extLst>
                <a:ext uri="{FF2B5EF4-FFF2-40B4-BE49-F238E27FC236}">
                  <a16:creationId xmlns:a16="http://schemas.microsoft.com/office/drawing/2014/main" id="{E180C232-4C86-358F-ADAE-408282FECBEC}"/>
                </a:ext>
              </a:extLst>
            </p:cNvPr>
            <p:cNvCxnSpPr>
              <a:cxnSpLocks/>
            </p:cNvCxnSpPr>
            <p:nvPr/>
          </p:nvCxnSpPr>
          <p:spPr>
            <a:xfrm flipH="1" flipV="1">
              <a:off x="5265105" y="3029634"/>
              <a:ext cx="733205" cy="50609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19" name="Oval 218">
              <a:extLst>
                <a:ext uri="{FF2B5EF4-FFF2-40B4-BE49-F238E27FC236}">
                  <a16:creationId xmlns:a16="http://schemas.microsoft.com/office/drawing/2014/main" id="{91E930F7-99C6-6BB6-974B-E4DA9F1FCCB8}"/>
                </a:ext>
              </a:extLst>
            </p:cNvPr>
            <p:cNvSpPr/>
            <p:nvPr/>
          </p:nvSpPr>
          <p:spPr>
            <a:xfrm>
              <a:off x="7815498" y="2808837"/>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Arrow Connector 219">
              <a:extLst>
                <a:ext uri="{FF2B5EF4-FFF2-40B4-BE49-F238E27FC236}">
                  <a16:creationId xmlns:a16="http://schemas.microsoft.com/office/drawing/2014/main" id="{E168815A-158B-4AB2-8314-326FA5B2AABA}"/>
                </a:ext>
              </a:extLst>
            </p:cNvPr>
            <p:cNvCxnSpPr>
              <a:cxnSpLocks/>
              <a:stCxn id="219" idx="2"/>
            </p:cNvCxnSpPr>
            <p:nvPr/>
          </p:nvCxnSpPr>
          <p:spPr>
            <a:xfrm flipH="1" flipV="1">
              <a:off x="7133206" y="2925645"/>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1" name="Oval 220">
              <a:extLst>
                <a:ext uri="{FF2B5EF4-FFF2-40B4-BE49-F238E27FC236}">
                  <a16:creationId xmlns:a16="http://schemas.microsoft.com/office/drawing/2014/main" id="{0E53331D-0173-BDD0-6A0A-ECBA02A8AB0D}"/>
                </a:ext>
              </a:extLst>
            </p:cNvPr>
            <p:cNvSpPr/>
            <p:nvPr/>
          </p:nvSpPr>
          <p:spPr>
            <a:xfrm>
              <a:off x="7818501" y="3498950"/>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2" name="Straight Arrow Connector 221">
              <a:extLst>
                <a:ext uri="{FF2B5EF4-FFF2-40B4-BE49-F238E27FC236}">
                  <a16:creationId xmlns:a16="http://schemas.microsoft.com/office/drawing/2014/main" id="{13CEB9AB-65FD-FB69-5DF1-D9351634395D}"/>
                </a:ext>
              </a:extLst>
            </p:cNvPr>
            <p:cNvCxnSpPr>
              <a:cxnSpLocks/>
              <a:stCxn id="221" idx="2"/>
            </p:cNvCxnSpPr>
            <p:nvPr/>
          </p:nvCxnSpPr>
          <p:spPr>
            <a:xfrm flipH="1" flipV="1">
              <a:off x="7136209" y="3615758"/>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3" name="Straight Arrow Connector 222">
              <a:extLst>
                <a:ext uri="{FF2B5EF4-FFF2-40B4-BE49-F238E27FC236}">
                  <a16:creationId xmlns:a16="http://schemas.microsoft.com/office/drawing/2014/main" id="{02C98B93-1E3A-ED42-0325-3CCF4637D51A}"/>
                </a:ext>
              </a:extLst>
            </p:cNvPr>
            <p:cNvCxnSpPr>
              <a:stCxn id="221" idx="0"/>
              <a:endCxn id="219" idx="4"/>
            </p:cNvCxnSpPr>
            <p:nvPr/>
          </p:nvCxnSpPr>
          <p:spPr>
            <a:xfrm flipH="1" flipV="1">
              <a:off x="7939945" y="3047018"/>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4" name="Straight Arrow Connector 223">
              <a:extLst>
                <a:ext uri="{FF2B5EF4-FFF2-40B4-BE49-F238E27FC236}">
                  <a16:creationId xmlns:a16="http://schemas.microsoft.com/office/drawing/2014/main" id="{C3858A10-E94A-67D6-A0D1-0FD7BAEC3968}"/>
                </a:ext>
              </a:extLst>
            </p:cNvPr>
            <p:cNvCxnSpPr/>
            <p:nvPr/>
          </p:nvCxnSpPr>
          <p:spPr>
            <a:xfrm flipH="1" flipV="1">
              <a:off x="7938277" y="2374398"/>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5" name="Rectangle 224">
              <a:extLst>
                <a:ext uri="{FF2B5EF4-FFF2-40B4-BE49-F238E27FC236}">
                  <a16:creationId xmlns:a16="http://schemas.microsoft.com/office/drawing/2014/main" id="{D8D893F9-9879-777B-B5A3-59F1D8F42E4B}"/>
                </a:ext>
              </a:extLst>
            </p:cNvPr>
            <p:cNvSpPr/>
            <p:nvPr/>
          </p:nvSpPr>
          <p:spPr>
            <a:xfrm>
              <a:off x="7825549" y="2148659"/>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6" name="Straight Arrow Connector 225">
              <a:extLst>
                <a:ext uri="{FF2B5EF4-FFF2-40B4-BE49-F238E27FC236}">
                  <a16:creationId xmlns:a16="http://schemas.microsoft.com/office/drawing/2014/main" id="{2F7B3BEE-2749-F483-5441-8F9592556799}"/>
                </a:ext>
              </a:extLst>
            </p:cNvPr>
            <p:cNvCxnSpPr>
              <a:cxnSpLocks/>
            </p:cNvCxnSpPr>
            <p:nvPr/>
          </p:nvCxnSpPr>
          <p:spPr>
            <a:xfrm flipH="1" flipV="1">
              <a:off x="7101661" y="3004868"/>
              <a:ext cx="767205" cy="531319"/>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27" name="Straight Arrow Connector 226">
              <a:extLst>
                <a:ext uri="{FF2B5EF4-FFF2-40B4-BE49-F238E27FC236}">
                  <a16:creationId xmlns:a16="http://schemas.microsoft.com/office/drawing/2014/main" id="{0C05C303-2CFB-85A8-A23A-A1B706985C0E}"/>
                </a:ext>
              </a:extLst>
            </p:cNvPr>
            <p:cNvCxnSpPr>
              <a:cxnSpLocks/>
            </p:cNvCxnSpPr>
            <p:nvPr/>
          </p:nvCxnSpPr>
          <p:spPr>
            <a:xfrm flipH="1" flipV="1">
              <a:off x="7117680" y="2363593"/>
              <a:ext cx="733204" cy="486153"/>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28" name="Oval 227">
              <a:extLst>
                <a:ext uri="{FF2B5EF4-FFF2-40B4-BE49-F238E27FC236}">
                  <a16:creationId xmlns:a16="http://schemas.microsoft.com/office/drawing/2014/main" id="{D4F09500-D4E8-D084-D703-E566931F1DF4}"/>
                </a:ext>
              </a:extLst>
            </p:cNvPr>
            <p:cNvSpPr/>
            <p:nvPr/>
          </p:nvSpPr>
          <p:spPr>
            <a:xfrm>
              <a:off x="5957921" y="4182546"/>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FD2B9085-DE35-EC11-9A2F-942D06BA3649}"/>
                </a:ext>
              </a:extLst>
            </p:cNvPr>
            <p:cNvSpPr/>
            <p:nvPr/>
          </p:nvSpPr>
          <p:spPr>
            <a:xfrm>
              <a:off x="6889104" y="4184829"/>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0" name="Straight Arrow Connector 229">
              <a:extLst>
                <a:ext uri="{FF2B5EF4-FFF2-40B4-BE49-F238E27FC236}">
                  <a16:creationId xmlns:a16="http://schemas.microsoft.com/office/drawing/2014/main" id="{D8E14924-E48D-37BC-5ACD-A208642320C2}"/>
                </a:ext>
              </a:extLst>
            </p:cNvPr>
            <p:cNvCxnSpPr>
              <a:cxnSpLocks/>
              <a:stCxn id="229" idx="2"/>
              <a:endCxn id="228" idx="6"/>
            </p:cNvCxnSpPr>
            <p:nvPr/>
          </p:nvCxnSpPr>
          <p:spPr>
            <a:xfrm flipH="1" flipV="1">
              <a:off x="6206812" y="4301637"/>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1" name="Straight Arrow Connector 230">
              <a:extLst>
                <a:ext uri="{FF2B5EF4-FFF2-40B4-BE49-F238E27FC236}">
                  <a16:creationId xmlns:a16="http://schemas.microsoft.com/office/drawing/2014/main" id="{8F69E6EE-93D3-F261-03F9-E7EBF5E50A03}"/>
                </a:ext>
              </a:extLst>
            </p:cNvPr>
            <p:cNvCxnSpPr>
              <a:cxnSpLocks/>
              <a:stCxn id="229" idx="0"/>
            </p:cNvCxnSpPr>
            <p:nvPr/>
          </p:nvCxnSpPr>
          <p:spPr>
            <a:xfrm flipH="1" flipV="1">
              <a:off x="7010548" y="3732897"/>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2" name="Straight Arrow Connector 231">
              <a:extLst>
                <a:ext uri="{FF2B5EF4-FFF2-40B4-BE49-F238E27FC236}">
                  <a16:creationId xmlns:a16="http://schemas.microsoft.com/office/drawing/2014/main" id="{6A5C76E6-4951-0633-518E-D9C0BD0CF6C8}"/>
                </a:ext>
              </a:extLst>
            </p:cNvPr>
            <p:cNvCxnSpPr/>
            <p:nvPr/>
          </p:nvCxnSpPr>
          <p:spPr>
            <a:xfrm flipH="1" flipV="1">
              <a:off x="6079920" y="3732049"/>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3" name="Straight Arrow Connector 232">
              <a:extLst>
                <a:ext uri="{FF2B5EF4-FFF2-40B4-BE49-F238E27FC236}">
                  <a16:creationId xmlns:a16="http://schemas.microsoft.com/office/drawing/2014/main" id="{93850384-F3F9-9D50-61EF-3D92100DA7E2}"/>
                </a:ext>
              </a:extLst>
            </p:cNvPr>
            <p:cNvCxnSpPr>
              <a:cxnSpLocks/>
            </p:cNvCxnSpPr>
            <p:nvPr/>
          </p:nvCxnSpPr>
          <p:spPr>
            <a:xfrm flipH="1" flipV="1">
              <a:off x="5271186" y="4295707"/>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34" name="Rectangle 233">
              <a:extLst>
                <a:ext uri="{FF2B5EF4-FFF2-40B4-BE49-F238E27FC236}">
                  <a16:creationId xmlns:a16="http://schemas.microsoft.com/office/drawing/2014/main" id="{A02F12FD-7C99-694D-C562-EF8A9E26BBCA}"/>
                </a:ext>
              </a:extLst>
            </p:cNvPr>
            <p:cNvSpPr/>
            <p:nvPr/>
          </p:nvSpPr>
          <p:spPr>
            <a:xfrm>
              <a:off x="5056466" y="4186552"/>
              <a:ext cx="209954" cy="21347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5" name="Straight Arrow Connector 234">
              <a:extLst>
                <a:ext uri="{FF2B5EF4-FFF2-40B4-BE49-F238E27FC236}">
                  <a16:creationId xmlns:a16="http://schemas.microsoft.com/office/drawing/2014/main" id="{F33E291A-3122-9D34-4BCC-A62BE4F00354}"/>
                </a:ext>
              </a:extLst>
            </p:cNvPr>
            <p:cNvCxnSpPr>
              <a:cxnSpLocks/>
            </p:cNvCxnSpPr>
            <p:nvPr/>
          </p:nvCxnSpPr>
          <p:spPr>
            <a:xfrm flipH="1" flipV="1">
              <a:off x="6172264" y="3690747"/>
              <a:ext cx="767205" cy="531319"/>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36" name="Straight Arrow Connector 235">
              <a:extLst>
                <a:ext uri="{FF2B5EF4-FFF2-40B4-BE49-F238E27FC236}">
                  <a16:creationId xmlns:a16="http://schemas.microsoft.com/office/drawing/2014/main" id="{45F8287B-9429-F5E8-6260-1845C6E08E8C}"/>
                </a:ext>
              </a:extLst>
            </p:cNvPr>
            <p:cNvCxnSpPr>
              <a:cxnSpLocks/>
            </p:cNvCxnSpPr>
            <p:nvPr/>
          </p:nvCxnSpPr>
          <p:spPr>
            <a:xfrm flipH="1" flipV="1">
              <a:off x="5266336" y="3717630"/>
              <a:ext cx="733205" cy="50609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37" name="Oval 236">
              <a:extLst>
                <a:ext uri="{FF2B5EF4-FFF2-40B4-BE49-F238E27FC236}">
                  <a16:creationId xmlns:a16="http://schemas.microsoft.com/office/drawing/2014/main" id="{068B7F38-E636-D818-1AFD-EA8A6B9EA45B}"/>
                </a:ext>
              </a:extLst>
            </p:cNvPr>
            <p:cNvSpPr/>
            <p:nvPr/>
          </p:nvSpPr>
          <p:spPr>
            <a:xfrm>
              <a:off x="7819732" y="4186946"/>
              <a:ext cx="248892" cy="238181"/>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8" name="Straight Arrow Connector 237">
              <a:extLst>
                <a:ext uri="{FF2B5EF4-FFF2-40B4-BE49-F238E27FC236}">
                  <a16:creationId xmlns:a16="http://schemas.microsoft.com/office/drawing/2014/main" id="{D6968EE4-0339-DF75-5176-CE133C07709B}"/>
                </a:ext>
              </a:extLst>
            </p:cNvPr>
            <p:cNvCxnSpPr>
              <a:cxnSpLocks/>
              <a:stCxn id="237" idx="2"/>
            </p:cNvCxnSpPr>
            <p:nvPr/>
          </p:nvCxnSpPr>
          <p:spPr>
            <a:xfrm flipH="1" flipV="1">
              <a:off x="7137440" y="4303754"/>
              <a:ext cx="682292" cy="228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9" name="Straight Arrow Connector 238">
              <a:extLst>
                <a:ext uri="{FF2B5EF4-FFF2-40B4-BE49-F238E27FC236}">
                  <a16:creationId xmlns:a16="http://schemas.microsoft.com/office/drawing/2014/main" id="{83944383-BBA1-CA4F-5365-0CAB4243E7DC}"/>
                </a:ext>
              </a:extLst>
            </p:cNvPr>
            <p:cNvCxnSpPr>
              <a:cxnSpLocks/>
              <a:stCxn id="237" idx="0"/>
            </p:cNvCxnSpPr>
            <p:nvPr/>
          </p:nvCxnSpPr>
          <p:spPr>
            <a:xfrm flipH="1" flipV="1">
              <a:off x="7941176" y="3735014"/>
              <a:ext cx="3003" cy="45193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947C48C5-6E29-B2F2-7A77-2B62B84EB8CA}"/>
                </a:ext>
              </a:extLst>
            </p:cNvPr>
            <p:cNvCxnSpPr>
              <a:cxnSpLocks/>
            </p:cNvCxnSpPr>
            <p:nvPr/>
          </p:nvCxnSpPr>
          <p:spPr>
            <a:xfrm flipH="1" flipV="1">
              <a:off x="7102892" y="3692864"/>
              <a:ext cx="767205" cy="531319"/>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58C6DE4E-60A3-F813-CB17-D109C02215F6}"/>
                  </a:ext>
                </a:extLst>
              </p:cNvPr>
              <p:cNvSpPr txBox="1"/>
              <p:nvPr/>
            </p:nvSpPr>
            <p:spPr>
              <a:xfrm>
                <a:off x="1004968" y="4064326"/>
                <a:ext cx="1953483" cy="37587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𝑊</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𝑈</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0</m:t>
                          </m:r>
                        </m:sub>
                      </m:sSub>
                    </m:oMath>
                  </m:oMathPara>
                </a14:m>
                <a:endParaRPr lang="en-US" sz="2400" dirty="0"/>
              </a:p>
            </p:txBody>
          </p:sp>
        </mc:Choice>
        <mc:Fallback xmlns="">
          <p:sp>
            <p:nvSpPr>
              <p:cNvPr id="241" name="TextBox 240">
                <a:extLst>
                  <a:ext uri="{FF2B5EF4-FFF2-40B4-BE49-F238E27FC236}">
                    <a16:creationId xmlns:a16="http://schemas.microsoft.com/office/drawing/2014/main" id="{58C6DE4E-60A3-F813-CB17-D109C02215F6}"/>
                  </a:ext>
                </a:extLst>
              </p:cNvPr>
              <p:cNvSpPr txBox="1">
                <a:spLocks noRot="1" noChangeAspect="1" noMove="1" noResize="1" noEditPoints="1" noAdjustHandles="1" noChangeArrowheads="1" noChangeShapeType="1" noTextEdit="1"/>
              </p:cNvSpPr>
              <p:nvPr/>
            </p:nvSpPr>
            <p:spPr>
              <a:xfrm>
                <a:off x="1004968" y="4064326"/>
                <a:ext cx="1953483" cy="375872"/>
              </a:xfrm>
              <a:prstGeom prst="rect">
                <a:avLst/>
              </a:prstGeom>
              <a:blipFill>
                <a:blip r:embed="rId8"/>
                <a:stretch>
                  <a:fillRect l="-3438" t="-1639" r="-625" b="-16393"/>
                </a:stretch>
              </a:blipFill>
            </p:spPr>
            <p:txBody>
              <a:bodyPr/>
              <a:lstStyle/>
              <a:p>
                <a:r>
                  <a:rPr lang="en-US">
                    <a:noFill/>
                  </a:rPr>
                  <a:t> </a:t>
                </a:r>
              </a:p>
            </p:txBody>
          </p:sp>
        </mc:Fallback>
      </mc:AlternateContent>
      <p:grpSp>
        <p:nvGrpSpPr>
          <p:cNvPr id="276" name="Group 275">
            <a:extLst>
              <a:ext uri="{FF2B5EF4-FFF2-40B4-BE49-F238E27FC236}">
                <a16:creationId xmlns:a16="http://schemas.microsoft.com/office/drawing/2014/main" id="{FC7A2260-7E6F-8139-5393-8633C9C5A035}"/>
              </a:ext>
            </a:extLst>
          </p:cNvPr>
          <p:cNvGrpSpPr/>
          <p:nvPr/>
        </p:nvGrpSpPr>
        <p:grpSpPr>
          <a:xfrm>
            <a:off x="234071" y="5109905"/>
            <a:ext cx="5207751" cy="461665"/>
            <a:chOff x="234071" y="5109905"/>
            <a:chExt cx="5207751" cy="461665"/>
          </a:xfrm>
        </p:grpSpPr>
        <p:sp>
          <p:nvSpPr>
            <p:cNvPr id="242" name="Hexagon 241">
              <a:extLst>
                <a:ext uri="{FF2B5EF4-FFF2-40B4-BE49-F238E27FC236}">
                  <a16:creationId xmlns:a16="http://schemas.microsoft.com/office/drawing/2014/main" id="{D7F13D46-570D-31CF-9A3B-7DECE47315C1}"/>
                </a:ext>
              </a:extLst>
            </p:cNvPr>
            <p:cNvSpPr/>
            <p:nvPr/>
          </p:nvSpPr>
          <p:spPr>
            <a:xfrm>
              <a:off x="234071" y="5228049"/>
              <a:ext cx="314903" cy="271468"/>
            </a:xfrm>
            <a:prstGeom prst="hexagon">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extBox 242">
              <a:extLst>
                <a:ext uri="{FF2B5EF4-FFF2-40B4-BE49-F238E27FC236}">
                  <a16:creationId xmlns:a16="http://schemas.microsoft.com/office/drawing/2014/main" id="{D439D571-D4D8-74D8-A058-926B2667EB2C}"/>
                </a:ext>
              </a:extLst>
            </p:cNvPr>
            <p:cNvSpPr txBox="1"/>
            <p:nvPr/>
          </p:nvSpPr>
          <p:spPr>
            <a:xfrm>
              <a:off x="673978" y="5109905"/>
              <a:ext cx="4767844" cy="461665"/>
            </a:xfrm>
            <a:prstGeom prst="rect">
              <a:avLst/>
            </a:prstGeom>
            <a:noFill/>
          </p:spPr>
          <p:txBody>
            <a:bodyPr wrap="none" rtlCol="0">
              <a:spAutoFit/>
            </a:bodyPr>
            <a:lstStyle/>
            <a:p>
              <a:pPr algn="l"/>
              <a:r>
                <a:rPr lang="en-US" sz="2400" dirty="0"/>
                <a:t>a vertex with a generalized mutation</a:t>
              </a:r>
            </a:p>
          </p:txBody>
        </p:sp>
      </p:grpSp>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E69E7AB9-EC56-A8F9-9F86-9CB0BD15A7C1}"/>
                  </a:ext>
                </a:extLst>
              </p:cNvPr>
              <p:cNvSpPr txBox="1"/>
              <p:nvPr/>
            </p:nvSpPr>
            <p:spPr>
              <a:xfrm>
                <a:off x="6254922" y="1165380"/>
                <a:ext cx="1659621" cy="461665"/>
              </a:xfrm>
              <a:prstGeom prst="rect">
                <a:avLst/>
              </a:prstGeom>
              <a:noFill/>
            </p:spPr>
            <p:txBody>
              <a:bodyPr wrap="none" rtlCol="0">
                <a:spAutoFit/>
              </a:bodyPr>
              <a:lstStyle/>
              <a:p>
                <a:pPr algn="l"/>
                <a14:m>
                  <m:oMath xmlns:m="http://schemas.openxmlformats.org/officeDocument/2006/math">
                    <m:r>
                      <a:rPr lang="en-US" sz="2400" b="0" i="1" smtClean="0">
                        <a:solidFill>
                          <a:srgbClr val="FF9933"/>
                        </a:solidFill>
                        <a:latin typeface="Cambria Math" panose="02040503050406030204" pitchFamily="18" charset="0"/>
                      </a:rPr>
                      <m:t>𝜑</m:t>
                    </m:r>
                  </m:oMath>
                </a14:m>
                <a:r>
                  <a:rPr lang="en-US" sz="2400" dirty="0"/>
                  <a:t>-functions</a:t>
                </a:r>
              </a:p>
            </p:txBody>
          </p:sp>
        </mc:Choice>
        <mc:Fallback xmlns="">
          <p:sp>
            <p:nvSpPr>
              <p:cNvPr id="244" name="TextBox 243">
                <a:extLst>
                  <a:ext uri="{FF2B5EF4-FFF2-40B4-BE49-F238E27FC236}">
                    <a16:creationId xmlns:a16="http://schemas.microsoft.com/office/drawing/2014/main" id="{E69E7AB9-EC56-A8F9-9F86-9CB0BD15A7C1}"/>
                  </a:ext>
                </a:extLst>
              </p:cNvPr>
              <p:cNvSpPr txBox="1">
                <a:spLocks noRot="1" noChangeAspect="1" noMove="1" noResize="1" noEditPoints="1" noAdjustHandles="1" noChangeArrowheads="1" noChangeShapeType="1" noTextEdit="1"/>
              </p:cNvSpPr>
              <p:nvPr/>
            </p:nvSpPr>
            <p:spPr>
              <a:xfrm>
                <a:off x="6254922" y="1165380"/>
                <a:ext cx="1659621" cy="461665"/>
              </a:xfrm>
              <a:prstGeom prst="rect">
                <a:avLst/>
              </a:prstGeom>
              <a:blipFill>
                <a:blip r:embed="rId9"/>
                <a:stretch>
                  <a:fillRect l="-1103" t="-10526" r="-441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E1940462-9B0F-4C4D-D26D-1C0826B7E11C}"/>
                  </a:ext>
                </a:extLst>
              </p:cNvPr>
              <p:cNvSpPr txBox="1"/>
              <p:nvPr/>
            </p:nvSpPr>
            <p:spPr>
              <a:xfrm>
                <a:off x="10485205" y="1106279"/>
                <a:ext cx="1661224" cy="461665"/>
              </a:xfrm>
              <a:prstGeom prst="rect">
                <a:avLst/>
              </a:prstGeom>
              <a:noFill/>
            </p:spPr>
            <p:txBody>
              <a:bodyPr wrap="none" rtlCol="0">
                <a:spAutoFit/>
              </a:bodyPr>
              <a:lstStyle/>
              <a:p>
                <a:pPr algn="l"/>
                <a14:m>
                  <m:oMath xmlns:m="http://schemas.openxmlformats.org/officeDocument/2006/math">
                    <m:r>
                      <a:rPr lang="en-US" sz="2400" b="0" i="1" smtClean="0">
                        <a:solidFill>
                          <a:srgbClr val="92D050"/>
                        </a:solidFill>
                        <a:latin typeface="Cambria Math" panose="02040503050406030204" pitchFamily="18" charset="0"/>
                      </a:rPr>
                      <m:t>𝜙</m:t>
                    </m:r>
                  </m:oMath>
                </a14:m>
                <a:r>
                  <a:rPr lang="en-US" sz="2400" dirty="0"/>
                  <a:t>-functions</a:t>
                </a:r>
              </a:p>
            </p:txBody>
          </p:sp>
        </mc:Choice>
        <mc:Fallback xmlns="">
          <p:sp>
            <p:nvSpPr>
              <p:cNvPr id="245" name="TextBox 244">
                <a:extLst>
                  <a:ext uri="{FF2B5EF4-FFF2-40B4-BE49-F238E27FC236}">
                    <a16:creationId xmlns:a16="http://schemas.microsoft.com/office/drawing/2014/main" id="{E1940462-9B0F-4C4D-D26D-1C0826B7E11C}"/>
                  </a:ext>
                </a:extLst>
              </p:cNvPr>
              <p:cNvSpPr txBox="1">
                <a:spLocks noRot="1" noChangeAspect="1" noMove="1" noResize="1" noEditPoints="1" noAdjustHandles="1" noChangeArrowheads="1" noChangeShapeType="1" noTextEdit="1"/>
              </p:cNvSpPr>
              <p:nvPr/>
            </p:nvSpPr>
            <p:spPr>
              <a:xfrm>
                <a:off x="10485205" y="1106279"/>
                <a:ext cx="1661224" cy="461665"/>
              </a:xfrm>
              <a:prstGeom prst="rect">
                <a:avLst/>
              </a:prstGeom>
              <a:blipFill>
                <a:blip r:embed="rId10"/>
                <a:stretch>
                  <a:fillRect l="-2930" t="-10526" r="-402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6" name="TextBox 245">
                <a:extLst>
                  <a:ext uri="{FF2B5EF4-FFF2-40B4-BE49-F238E27FC236}">
                    <a16:creationId xmlns:a16="http://schemas.microsoft.com/office/drawing/2014/main" id="{25F834DE-E00B-F703-7167-C34ADF6C4B81}"/>
                  </a:ext>
                </a:extLst>
              </p:cNvPr>
              <p:cNvSpPr txBox="1"/>
              <p:nvPr/>
            </p:nvSpPr>
            <p:spPr>
              <a:xfrm>
                <a:off x="6847424" y="3578369"/>
                <a:ext cx="1436740" cy="369332"/>
              </a:xfrm>
              <a:prstGeom prst="rect">
                <a:avLst/>
              </a:prstGeom>
              <a:noFill/>
            </p:spPr>
            <p:txBody>
              <a:bodyPr wrap="none" lIns="0" tIns="0" rIns="0" bIns="0" rtlCol="0">
                <a:spAutoFit/>
              </a:bodyPr>
              <a:lstStyle/>
              <a:p>
                <a:pPr algn="l"/>
                <a14:m>
                  <m:oMath xmlns:m="http://schemas.openxmlformats.org/officeDocument/2006/math">
                    <m:r>
                      <a:rPr lang="en-US" sz="2400" b="0" i="1" smtClean="0">
                        <a:solidFill>
                          <a:schemeClr val="bg2">
                            <a:lumMod val="75000"/>
                          </a:schemeClr>
                        </a:solidFill>
                        <a:latin typeface="Cambria Math" panose="02040503050406030204" pitchFamily="18" charset="0"/>
                      </a:rPr>
                      <m:t>h</m:t>
                    </m:r>
                  </m:oMath>
                </a14:m>
                <a:r>
                  <a:rPr lang="en-US" sz="2400" dirty="0"/>
                  <a:t>-functions</a:t>
                </a:r>
              </a:p>
            </p:txBody>
          </p:sp>
        </mc:Choice>
        <mc:Fallback xmlns="">
          <p:sp>
            <p:nvSpPr>
              <p:cNvPr id="246" name="TextBox 245">
                <a:extLst>
                  <a:ext uri="{FF2B5EF4-FFF2-40B4-BE49-F238E27FC236}">
                    <a16:creationId xmlns:a16="http://schemas.microsoft.com/office/drawing/2014/main" id="{25F834DE-E00B-F703-7167-C34ADF6C4B81}"/>
                  </a:ext>
                </a:extLst>
              </p:cNvPr>
              <p:cNvSpPr txBox="1">
                <a:spLocks noRot="1" noChangeAspect="1" noMove="1" noResize="1" noEditPoints="1" noAdjustHandles="1" noChangeArrowheads="1" noChangeShapeType="1" noTextEdit="1"/>
              </p:cNvSpPr>
              <p:nvPr/>
            </p:nvSpPr>
            <p:spPr>
              <a:xfrm>
                <a:off x="6847424" y="3578369"/>
                <a:ext cx="1436740" cy="369332"/>
              </a:xfrm>
              <a:prstGeom prst="rect">
                <a:avLst/>
              </a:prstGeom>
              <a:blipFill>
                <a:blip r:embed="rId11"/>
                <a:stretch>
                  <a:fillRect l="-7627" t="-24590" r="-1144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7" name="TextBox 246">
                <a:extLst>
                  <a:ext uri="{FF2B5EF4-FFF2-40B4-BE49-F238E27FC236}">
                    <a16:creationId xmlns:a16="http://schemas.microsoft.com/office/drawing/2014/main" id="{68DAE4A8-23A2-273C-B894-0E9652E819B1}"/>
                  </a:ext>
                </a:extLst>
              </p:cNvPr>
              <p:cNvSpPr txBox="1"/>
              <p:nvPr/>
            </p:nvSpPr>
            <p:spPr>
              <a:xfrm>
                <a:off x="7992366" y="2818890"/>
                <a:ext cx="1452770" cy="369332"/>
              </a:xfrm>
              <a:prstGeom prst="rect">
                <a:avLst/>
              </a:prstGeom>
              <a:noFill/>
            </p:spPr>
            <p:txBody>
              <a:bodyPr wrap="none" lIns="0" tIns="0" rIns="0" bIns="0" rtlCol="0">
                <a:spAutoFit/>
              </a:bodyPr>
              <a:lstStyle/>
              <a:p>
                <a:pPr algn="l"/>
                <a14:m>
                  <m:oMath xmlns:m="http://schemas.openxmlformats.org/officeDocument/2006/math">
                    <m:r>
                      <a:rPr lang="en-US" sz="2400" b="0" i="1" smtClean="0">
                        <a:solidFill>
                          <a:srgbClr val="C00000"/>
                        </a:solidFill>
                        <a:latin typeface="Cambria Math" panose="02040503050406030204" pitchFamily="18" charset="0"/>
                      </a:rPr>
                      <m:t>𝑔</m:t>
                    </m:r>
                  </m:oMath>
                </a14:m>
                <a:r>
                  <a:rPr lang="en-US" sz="2400" dirty="0"/>
                  <a:t>-functions</a:t>
                </a:r>
              </a:p>
            </p:txBody>
          </p:sp>
        </mc:Choice>
        <mc:Fallback xmlns="">
          <p:sp>
            <p:nvSpPr>
              <p:cNvPr id="247" name="TextBox 246">
                <a:extLst>
                  <a:ext uri="{FF2B5EF4-FFF2-40B4-BE49-F238E27FC236}">
                    <a16:creationId xmlns:a16="http://schemas.microsoft.com/office/drawing/2014/main" id="{68DAE4A8-23A2-273C-B894-0E9652E819B1}"/>
                  </a:ext>
                </a:extLst>
              </p:cNvPr>
              <p:cNvSpPr txBox="1">
                <a:spLocks noRot="1" noChangeAspect="1" noMove="1" noResize="1" noEditPoints="1" noAdjustHandles="1" noChangeArrowheads="1" noChangeShapeType="1" noTextEdit="1"/>
              </p:cNvSpPr>
              <p:nvPr/>
            </p:nvSpPr>
            <p:spPr>
              <a:xfrm>
                <a:off x="7992366" y="2818890"/>
                <a:ext cx="1452770" cy="369332"/>
              </a:xfrm>
              <a:prstGeom prst="rect">
                <a:avLst/>
              </a:prstGeom>
              <a:blipFill>
                <a:blip r:embed="rId12"/>
                <a:stretch>
                  <a:fillRect l="-7563" t="-24590" r="-11345" b="-49180"/>
                </a:stretch>
              </a:blipFill>
            </p:spPr>
            <p:txBody>
              <a:bodyPr/>
              <a:lstStyle/>
              <a:p>
                <a:r>
                  <a:rPr lang="en-US">
                    <a:noFill/>
                  </a:rPr>
                  <a:t> </a:t>
                </a:r>
              </a:p>
            </p:txBody>
          </p:sp>
        </mc:Fallback>
      </mc:AlternateContent>
      <p:grpSp>
        <p:nvGrpSpPr>
          <p:cNvPr id="274" name="Group 273">
            <a:extLst>
              <a:ext uri="{FF2B5EF4-FFF2-40B4-BE49-F238E27FC236}">
                <a16:creationId xmlns:a16="http://schemas.microsoft.com/office/drawing/2014/main" id="{E1082A70-BA1A-2CB1-71A9-93CA2E2EF892}"/>
              </a:ext>
            </a:extLst>
          </p:cNvPr>
          <p:cNvGrpSpPr/>
          <p:nvPr/>
        </p:nvGrpSpPr>
        <p:grpSpPr>
          <a:xfrm>
            <a:off x="220763" y="4235112"/>
            <a:ext cx="1149718" cy="799263"/>
            <a:chOff x="220763" y="4235112"/>
            <a:chExt cx="1149718" cy="799263"/>
          </a:xfrm>
        </p:grpSpPr>
        <p:sp>
          <p:nvSpPr>
            <p:cNvPr id="193" name="Isosceles Triangle 192">
              <a:extLst>
                <a:ext uri="{FF2B5EF4-FFF2-40B4-BE49-F238E27FC236}">
                  <a16:creationId xmlns:a16="http://schemas.microsoft.com/office/drawing/2014/main" id="{215B21CA-3B1F-2DA7-56B0-322B9B4011FA}"/>
                </a:ext>
              </a:extLst>
            </p:cNvPr>
            <p:cNvSpPr/>
            <p:nvPr/>
          </p:nvSpPr>
          <p:spPr>
            <a:xfrm>
              <a:off x="300633" y="4266826"/>
              <a:ext cx="1069848" cy="767549"/>
            </a:xfrm>
            <a:prstGeom prst="triangle">
              <a:avLst/>
            </a:prstGeom>
            <a:solidFill>
              <a:srgbClr val="FFD9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0" name="TextBox 249">
                  <a:extLst>
                    <a:ext uri="{FF2B5EF4-FFF2-40B4-BE49-F238E27FC236}">
                      <a16:creationId xmlns:a16="http://schemas.microsoft.com/office/drawing/2014/main" id="{32A86BD1-4439-061F-0DFA-D13856472DB6}"/>
                    </a:ext>
                  </a:extLst>
                </p:cNvPr>
                <p:cNvSpPr txBox="1"/>
                <p:nvPr/>
              </p:nvSpPr>
              <p:spPr>
                <a:xfrm>
                  <a:off x="220763" y="4235112"/>
                  <a:ext cx="46859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400" b="0" i="1" smtClean="0">
                            <a:solidFill>
                              <a:srgbClr val="FF9933"/>
                            </a:solidFill>
                            <a:latin typeface="Cambria Math" panose="02040503050406030204" pitchFamily="18" charset="0"/>
                          </a:rPr>
                          <m:t>𝜑</m:t>
                        </m:r>
                      </m:oMath>
                    </m:oMathPara>
                  </a14:m>
                  <a:endParaRPr lang="en-US" sz="2400" dirty="0"/>
                </a:p>
              </p:txBody>
            </p:sp>
          </mc:Choice>
          <mc:Fallback xmlns="">
            <p:sp>
              <p:nvSpPr>
                <p:cNvPr id="250" name="TextBox 249">
                  <a:extLst>
                    <a:ext uri="{FF2B5EF4-FFF2-40B4-BE49-F238E27FC236}">
                      <a16:creationId xmlns:a16="http://schemas.microsoft.com/office/drawing/2014/main" id="{32A86BD1-4439-061F-0DFA-D13856472DB6}"/>
                    </a:ext>
                  </a:extLst>
                </p:cNvPr>
                <p:cNvSpPr txBox="1">
                  <a:spLocks noRot="1" noChangeAspect="1" noMove="1" noResize="1" noEditPoints="1" noAdjustHandles="1" noChangeArrowheads="1" noChangeShapeType="1" noTextEdit="1"/>
                </p:cNvSpPr>
                <p:nvPr/>
              </p:nvSpPr>
              <p:spPr>
                <a:xfrm>
                  <a:off x="220763" y="4235112"/>
                  <a:ext cx="468590" cy="461665"/>
                </a:xfrm>
                <a:prstGeom prst="rect">
                  <a:avLst/>
                </a:prstGeom>
                <a:blipFill>
                  <a:blip r:embed="rId13"/>
                  <a:stretch>
                    <a:fillRect b="-10667"/>
                  </a:stretch>
                </a:blipFill>
              </p:spPr>
              <p:txBody>
                <a:bodyPr/>
                <a:lstStyle/>
                <a:p>
                  <a:r>
                    <a:rPr lang="en-US">
                      <a:noFill/>
                    </a:rPr>
                    <a:t> </a:t>
                  </a:r>
                </a:p>
              </p:txBody>
            </p:sp>
          </mc:Fallback>
        </mc:AlternateContent>
      </p:grpSp>
      <p:grpSp>
        <p:nvGrpSpPr>
          <p:cNvPr id="275" name="Group 274">
            <a:extLst>
              <a:ext uri="{FF2B5EF4-FFF2-40B4-BE49-F238E27FC236}">
                <a16:creationId xmlns:a16="http://schemas.microsoft.com/office/drawing/2014/main" id="{14CD1144-6B97-8A1F-29A1-3B5167B39A6B}"/>
              </a:ext>
            </a:extLst>
          </p:cNvPr>
          <p:cNvGrpSpPr/>
          <p:nvPr/>
        </p:nvGrpSpPr>
        <p:grpSpPr>
          <a:xfrm>
            <a:off x="2561415" y="4195848"/>
            <a:ext cx="1120744" cy="837217"/>
            <a:chOff x="2561415" y="4195848"/>
            <a:chExt cx="1120744" cy="837217"/>
          </a:xfrm>
        </p:grpSpPr>
        <p:sp>
          <p:nvSpPr>
            <p:cNvPr id="194" name="Isosceles Triangle 193">
              <a:extLst>
                <a:ext uri="{FF2B5EF4-FFF2-40B4-BE49-F238E27FC236}">
                  <a16:creationId xmlns:a16="http://schemas.microsoft.com/office/drawing/2014/main" id="{251519A3-90B5-EDA0-4326-78A4DDB1C884}"/>
                </a:ext>
              </a:extLst>
            </p:cNvPr>
            <p:cNvSpPr/>
            <p:nvPr/>
          </p:nvSpPr>
          <p:spPr>
            <a:xfrm>
              <a:off x="2561415" y="4265516"/>
              <a:ext cx="1069846" cy="767549"/>
            </a:xfrm>
            <a:prstGeom prst="triangle">
              <a:avLst/>
            </a:prstGeom>
            <a:solidFill>
              <a:srgbClr val="B6E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54D79DCF-5437-93E0-367C-63372C29096C}"/>
                    </a:ext>
                  </a:extLst>
                </p:cNvPr>
                <p:cNvSpPr txBox="1"/>
                <p:nvPr/>
              </p:nvSpPr>
              <p:spPr>
                <a:xfrm>
                  <a:off x="3211966" y="4195848"/>
                  <a:ext cx="47019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400" b="0" i="1" smtClean="0">
                            <a:solidFill>
                              <a:srgbClr val="92D050"/>
                            </a:solidFill>
                            <a:latin typeface="Cambria Math" panose="02040503050406030204" pitchFamily="18" charset="0"/>
                          </a:rPr>
                          <m:t>𝜙</m:t>
                        </m:r>
                      </m:oMath>
                    </m:oMathPara>
                  </a14:m>
                  <a:endParaRPr lang="en-US" sz="2400" dirty="0"/>
                </a:p>
              </p:txBody>
            </p:sp>
          </mc:Choice>
          <mc:Fallback xmlns="">
            <p:sp>
              <p:nvSpPr>
                <p:cNvPr id="253" name="TextBox 252">
                  <a:extLst>
                    <a:ext uri="{FF2B5EF4-FFF2-40B4-BE49-F238E27FC236}">
                      <a16:creationId xmlns:a16="http://schemas.microsoft.com/office/drawing/2014/main" id="{54D79DCF-5437-93E0-367C-63372C29096C}"/>
                    </a:ext>
                  </a:extLst>
                </p:cNvPr>
                <p:cNvSpPr txBox="1">
                  <a:spLocks noRot="1" noChangeAspect="1" noMove="1" noResize="1" noEditPoints="1" noAdjustHandles="1" noChangeArrowheads="1" noChangeShapeType="1" noTextEdit="1"/>
                </p:cNvSpPr>
                <p:nvPr/>
              </p:nvSpPr>
              <p:spPr>
                <a:xfrm>
                  <a:off x="3211966" y="4195848"/>
                  <a:ext cx="470193" cy="461665"/>
                </a:xfrm>
                <a:prstGeom prst="rect">
                  <a:avLst/>
                </a:prstGeom>
                <a:blipFill>
                  <a:blip r:embed="rId14"/>
                  <a:stretch>
                    <a:fillRect l="-2597" r="-1299" b="-17105"/>
                  </a:stretch>
                </a:blipFill>
              </p:spPr>
              <p:txBody>
                <a:bodyPr/>
                <a:lstStyle/>
                <a:p>
                  <a:r>
                    <a:rPr lang="en-US">
                      <a:noFill/>
                    </a:rPr>
                    <a:t> </a:t>
                  </a:r>
                </a:p>
              </p:txBody>
            </p:sp>
          </mc:Fallback>
        </mc:AlternateContent>
      </p:grpSp>
      <p:grpSp>
        <p:nvGrpSpPr>
          <p:cNvPr id="271" name="Group 270">
            <a:extLst>
              <a:ext uri="{FF2B5EF4-FFF2-40B4-BE49-F238E27FC236}">
                <a16:creationId xmlns:a16="http://schemas.microsoft.com/office/drawing/2014/main" id="{88F24FAD-B5F6-C4E7-7B9B-6BB5AF5C0B32}"/>
              </a:ext>
            </a:extLst>
          </p:cNvPr>
          <p:cNvGrpSpPr/>
          <p:nvPr/>
        </p:nvGrpSpPr>
        <p:grpSpPr>
          <a:xfrm>
            <a:off x="528043" y="1960444"/>
            <a:ext cx="1064940" cy="685978"/>
            <a:chOff x="528043" y="1960444"/>
            <a:chExt cx="1064940" cy="685978"/>
          </a:xfrm>
        </p:grpSpPr>
        <p:sp>
          <p:nvSpPr>
            <p:cNvPr id="137" name="Isosceles Triangle 136">
              <a:extLst>
                <a:ext uri="{FF2B5EF4-FFF2-40B4-BE49-F238E27FC236}">
                  <a16:creationId xmlns:a16="http://schemas.microsoft.com/office/drawing/2014/main" id="{1AFCF43C-69CB-FED6-74CF-CE8B8B3D16F8}"/>
                </a:ext>
              </a:extLst>
            </p:cNvPr>
            <p:cNvSpPr/>
            <p:nvPr/>
          </p:nvSpPr>
          <p:spPr>
            <a:xfrm rot="10800000">
              <a:off x="690529" y="1960444"/>
              <a:ext cx="902454" cy="685978"/>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4" name="TextBox 253">
                  <a:extLst>
                    <a:ext uri="{FF2B5EF4-FFF2-40B4-BE49-F238E27FC236}">
                      <a16:creationId xmlns:a16="http://schemas.microsoft.com/office/drawing/2014/main" id="{8D8E6A5A-7E4A-F59A-DCDE-E712DB89BF3D}"/>
                    </a:ext>
                  </a:extLst>
                </p:cNvPr>
                <p:cNvSpPr txBox="1"/>
                <p:nvPr/>
              </p:nvSpPr>
              <p:spPr>
                <a:xfrm>
                  <a:off x="528043" y="2087978"/>
                  <a:ext cx="43037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400" b="0" i="1" smtClean="0">
                            <a:solidFill>
                              <a:schemeClr val="bg2">
                                <a:lumMod val="75000"/>
                              </a:schemeClr>
                            </a:solidFill>
                            <a:latin typeface="Cambria Math" panose="02040503050406030204" pitchFamily="18" charset="0"/>
                          </a:rPr>
                          <m:t>h</m:t>
                        </m:r>
                      </m:oMath>
                    </m:oMathPara>
                  </a14:m>
                  <a:endParaRPr lang="en-US" sz="2400" dirty="0"/>
                </a:p>
              </p:txBody>
            </p:sp>
          </mc:Choice>
          <mc:Fallback xmlns="">
            <p:sp>
              <p:nvSpPr>
                <p:cNvPr id="254" name="TextBox 253">
                  <a:extLst>
                    <a:ext uri="{FF2B5EF4-FFF2-40B4-BE49-F238E27FC236}">
                      <a16:creationId xmlns:a16="http://schemas.microsoft.com/office/drawing/2014/main" id="{8D8E6A5A-7E4A-F59A-DCDE-E712DB89BF3D}"/>
                    </a:ext>
                  </a:extLst>
                </p:cNvPr>
                <p:cNvSpPr txBox="1">
                  <a:spLocks noRot="1" noChangeAspect="1" noMove="1" noResize="1" noEditPoints="1" noAdjustHandles="1" noChangeArrowheads="1" noChangeShapeType="1" noTextEdit="1"/>
                </p:cNvSpPr>
                <p:nvPr/>
              </p:nvSpPr>
              <p:spPr>
                <a:xfrm>
                  <a:off x="528043" y="2087978"/>
                  <a:ext cx="430374" cy="461665"/>
                </a:xfrm>
                <a:prstGeom prst="rect">
                  <a:avLst/>
                </a:prstGeom>
                <a:blipFill>
                  <a:blip r:embed="rId15"/>
                  <a:stretch>
                    <a:fillRect/>
                  </a:stretch>
                </a:blipFill>
              </p:spPr>
              <p:txBody>
                <a:bodyPr/>
                <a:lstStyle/>
                <a:p>
                  <a:r>
                    <a:rPr lang="en-US">
                      <a:noFill/>
                    </a:rPr>
                    <a:t> </a:t>
                  </a:r>
                </a:p>
              </p:txBody>
            </p:sp>
          </mc:Fallback>
        </mc:AlternateContent>
      </p:grpSp>
      <p:grpSp>
        <p:nvGrpSpPr>
          <p:cNvPr id="272" name="Group 271">
            <a:extLst>
              <a:ext uri="{FF2B5EF4-FFF2-40B4-BE49-F238E27FC236}">
                <a16:creationId xmlns:a16="http://schemas.microsoft.com/office/drawing/2014/main" id="{6EC44711-A0F2-DA4C-BB81-8CB8B2E3366F}"/>
              </a:ext>
            </a:extLst>
          </p:cNvPr>
          <p:cNvGrpSpPr/>
          <p:nvPr/>
        </p:nvGrpSpPr>
        <p:grpSpPr>
          <a:xfrm>
            <a:off x="2871101" y="1960444"/>
            <a:ext cx="1121816" cy="739546"/>
            <a:chOff x="2871101" y="1960444"/>
            <a:chExt cx="1121816" cy="739546"/>
          </a:xfrm>
        </p:grpSpPr>
        <p:sp>
          <p:nvSpPr>
            <p:cNvPr id="138" name="Isosceles Triangle 137">
              <a:extLst>
                <a:ext uri="{FF2B5EF4-FFF2-40B4-BE49-F238E27FC236}">
                  <a16:creationId xmlns:a16="http://schemas.microsoft.com/office/drawing/2014/main" id="{93CF9C84-2437-146A-5347-8F0944923665}"/>
                </a:ext>
              </a:extLst>
            </p:cNvPr>
            <p:cNvSpPr/>
            <p:nvPr/>
          </p:nvSpPr>
          <p:spPr>
            <a:xfrm rot="10800000">
              <a:off x="2871101" y="1960444"/>
              <a:ext cx="972927" cy="739546"/>
            </a:xfrm>
            <a:prstGeom prst="triangle">
              <a:avLst/>
            </a:prstGeom>
            <a:solidFill>
              <a:srgbClr val="FF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5" name="TextBox 254">
                  <a:extLst>
                    <a:ext uri="{FF2B5EF4-FFF2-40B4-BE49-F238E27FC236}">
                      <a16:creationId xmlns:a16="http://schemas.microsoft.com/office/drawing/2014/main" id="{ED93F44B-B388-0918-E60C-09143C2AB557}"/>
                    </a:ext>
                  </a:extLst>
                </p:cNvPr>
                <p:cNvSpPr txBox="1"/>
                <p:nvPr/>
              </p:nvSpPr>
              <p:spPr>
                <a:xfrm>
                  <a:off x="3546513" y="2063089"/>
                  <a:ext cx="44640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𝑔</m:t>
                        </m:r>
                      </m:oMath>
                    </m:oMathPara>
                  </a14:m>
                  <a:endParaRPr lang="en-US" sz="2400" dirty="0"/>
                </a:p>
              </p:txBody>
            </p:sp>
          </mc:Choice>
          <mc:Fallback xmlns="">
            <p:sp>
              <p:nvSpPr>
                <p:cNvPr id="255" name="TextBox 254">
                  <a:extLst>
                    <a:ext uri="{FF2B5EF4-FFF2-40B4-BE49-F238E27FC236}">
                      <a16:creationId xmlns:a16="http://schemas.microsoft.com/office/drawing/2014/main" id="{ED93F44B-B388-0918-E60C-09143C2AB557}"/>
                    </a:ext>
                  </a:extLst>
                </p:cNvPr>
                <p:cNvSpPr txBox="1">
                  <a:spLocks noRot="1" noChangeAspect="1" noMove="1" noResize="1" noEditPoints="1" noAdjustHandles="1" noChangeArrowheads="1" noChangeShapeType="1" noTextEdit="1"/>
                </p:cNvSpPr>
                <p:nvPr/>
              </p:nvSpPr>
              <p:spPr>
                <a:xfrm>
                  <a:off x="3546513" y="2063089"/>
                  <a:ext cx="446404" cy="461665"/>
                </a:xfrm>
                <a:prstGeom prst="rect">
                  <a:avLst/>
                </a:prstGeom>
                <a:blipFill>
                  <a:blip r:embed="rId16"/>
                  <a:stretch>
                    <a:fillRect b="-1052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C52BB4D7-0F61-403F-29CD-7CECF825CF00}"/>
                  </a:ext>
                </a:extLst>
              </p:cNvPr>
              <p:cNvSpPr txBox="1"/>
              <p:nvPr/>
            </p:nvSpPr>
            <p:spPr>
              <a:xfrm>
                <a:off x="10738594" y="4377842"/>
                <a:ext cx="1410771" cy="369332"/>
              </a:xfrm>
              <a:prstGeom prst="rect">
                <a:avLst/>
              </a:prstGeom>
              <a:noFill/>
            </p:spPr>
            <p:txBody>
              <a:bodyPr wrap="none" lIns="0" tIns="0" rIns="0" bIns="0" rtlCol="0">
                <a:spAutoFit/>
              </a:bodyPr>
              <a:lstStyle/>
              <a:p>
                <a:pPr algn="l"/>
                <a14:m>
                  <m:oMath xmlns:m="http://schemas.openxmlformats.org/officeDocument/2006/math">
                    <m:r>
                      <a:rPr lang="en-US" sz="2400" b="0" i="1" smtClean="0">
                        <a:solidFill>
                          <a:srgbClr val="85D9FF"/>
                        </a:solidFill>
                        <a:latin typeface="Cambria Math" panose="02040503050406030204" pitchFamily="18" charset="0"/>
                      </a:rPr>
                      <m:t>𝑐</m:t>
                    </m:r>
                  </m:oMath>
                </a14:m>
                <a:r>
                  <a:rPr lang="en-US" sz="2400" dirty="0"/>
                  <a:t>-functions</a:t>
                </a:r>
              </a:p>
            </p:txBody>
          </p:sp>
        </mc:Choice>
        <mc:Fallback xmlns="">
          <p:sp>
            <p:nvSpPr>
              <p:cNvPr id="258" name="TextBox 257">
                <a:extLst>
                  <a:ext uri="{FF2B5EF4-FFF2-40B4-BE49-F238E27FC236}">
                    <a16:creationId xmlns:a16="http://schemas.microsoft.com/office/drawing/2014/main" id="{C52BB4D7-0F61-403F-29CD-7CECF825CF00}"/>
                  </a:ext>
                </a:extLst>
              </p:cNvPr>
              <p:cNvSpPr txBox="1">
                <a:spLocks noRot="1" noChangeAspect="1" noMove="1" noResize="1" noEditPoints="1" noAdjustHandles="1" noChangeArrowheads="1" noChangeShapeType="1" noTextEdit="1"/>
              </p:cNvSpPr>
              <p:nvPr/>
            </p:nvSpPr>
            <p:spPr>
              <a:xfrm>
                <a:off x="10738594" y="4377842"/>
                <a:ext cx="1410771" cy="369332"/>
              </a:xfrm>
              <a:prstGeom prst="rect">
                <a:avLst/>
              </a:prstGeom>
              <a:blipFill>
                <a:blip r:embed="rId17"/>
                <a:stretch>
                  <a:fillRect l="-5628" t="-24590" r="-11688"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E3F88A60-07C4-BBD6-9C95-BB5E3176E273}"/>
                  </a:ext>
                </a:extLst>
              </p:cNvPr>
              <p:cNvSpPr txBox="1"/>
              <p:nvPr/>
            </p:nvSpPr>
            <p:spPr>
              <a:xfrm>
                <a:off x="4445462" y="4411051"/>
                <a:ext cx="1410771" cy="369332"/>
              </a:xfrm>
              <a:prstGeom prst="rect">
                <a:avLst/>
              </a:prstGeom>
              <a:noFill/>
            </p:spPr>
            <p:txBody>
              <a:bodyPr wrap="none" lIns="0" tIns="0" rIns="0" bIns="0" rtlCol="0">
                <a:spAutoFit/>
              </a:bodyPr>
              <a:lstStyle/>
              <a:p>
                <a:pPr algn="l"/>
                <a14:m>
                  <m:oMath xmlns:m="http://schemas.openxmlformats.org/officeDocument/2006/math">
                    <m:r>
                      <a:rPr lang="en-US" sz="2400" b="0" i="1" smtClean="0">
                        <a:solidFill>
                          <a:srgbClr val="85D9FF"/>
                        </a:solidFill>
                        <a:latin typeface="Cambria Math" panose="02040503050406030204" pitchFamily="18" charset="0"/>
                      </a:rPr>
                      <m:t>𝑐</m:t>
                    </m:r>
                  </m:oMath>
                </a14:m>
                <a:r>
                  <a:rPr lang="en-US" sz="2400" dirty="0"/>
                  <a:t>-functions</a:t>
                </a:r>
              </a:p>
            </p:txBody>
          </p:sp>
        </mc:Choice>
        <mc:Fallback xmlns="">
          <p:sp>
            <p:nvSpPr>
              <p:cNvPr id="260" name="TextBox 259">
                <a:extLst>
                  <a:ext uri="{FF2B5EF4-FFF2-40B4-BE49-F238E27FC236}">
                    <a16:creationId xmlns:a16="http://schemas.microsoft.com/office/drawing/2014/main" id="{E3F88A60-07C4-BBD6-9C95-BB5E3176E273}"/>
                  </a:ext>
                </a:extLst>
              </p:cNvPr>
              <p:cNvSpPr txBox="1">
                <a:spLocks noRot="1" noChangeAspect="1" noMove="1" noResize="1" noEditPoints="1" noAdjustHandles="1" noChangeArrowheads="1" noChangeShapeType="1" noTextEdit="1"/>
              </p:cNvSpPr>
              <p:nvPr/>
            </p:nvSpPr>
            <p:spPr>
              <a:xfrm>
                <a:off x="4445462" y="4411051"/>
                <a:ext cx="1410771" cy="369332"/>
              </a:xfrm>
              <a:prstGeom prst="rect">
                <a:avLst/>
              </a:prstGeom>
              <a:blipFill>
                <a:blip r:embed="rId18"/>
                <a:stretch>
                  <a:fillRect l="-5172" t="-26667" r="-11638" b="-50000"/>
                </a:stretch>
              </a:blipFill>
            </p:spPr>
            <p:txBody>
              <a:bodyPr/>
              <a:lstStyle/>
              <a:p>
                <a:r>
                  <a:rPr lang="en-US">
                    <a:noFill/>
                  </a:rPr>
                  <a:t> </a:t>
                </a:r>
              </a:p>
            </p:txBody>
          </p:sp>
        </mc:Fallback>
      </mc:AlternateContent>
      <p:grpSp>
        <p:nvGrpSpPr>
          <p:cNvPr id="273" name="Group 272">
            <a:extLst>
              <a:ext uri="{FF2B5EF4-FFF2-40B4-BE49-F238E27FC236}">
                <a16:creationId xmlns:a16="http://schemas.microsoft.com/office/drawing/2014/main" id="{75E86A78-8EF3-3CB9-FC6B-2C286CAC943B}"/>
              </a:ext>
            </a:extLst>
          </p:cNvPr>
          <p:cNvGrpSpPr/>
          <p:nvPr/>
        </p:nvGrpSpPr>
        <p:grpSpPr>
          <a:xfrm>
            <a:off x="666576" y="2859643"/>
            <a:ext cx="609021" cy="656374"/>
            <a:chOff x="666576" y="2859643"/>
            <a:chExt cx="609021" cy="656374"/>
          </a:xfrm>
        </p:grpSpPr>
        <p:sp>
          <p:nvSpPr>
            <p:cNvPr id="261" name="Rectangle 260">
              <a:extLst>
                <a:ext uri="{FF2B5EF4-FFF2-40B4-BE49-F238E27FC236}">
                  <a16:creationId xmlns:a16="http://schemas.microsoft.com/office/drawing/2014/main" id="{7B3DD366-B639-B71A-6D8B-444FC043A7F2}"/>
                </a:ext>
              </a:extLst>
            </p:cNvPr>
            <p:cNvSpPr/>
            <p:nvPr/>
          </p:nvSpPr>
          <p:spPr>
            <a:xfrm>
              <a:off x="944607" y="2859643"/>
              <a:ext cx="330990" cy="656374"/>
            </a:xfrm>
            <a:prstGeom prst="rect">
              <a:avLst/>
            </a:prstGeom>
            <a:solidFill>
              <a:srgbClr val="85D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AB03C4B6-E822-96B8-2807-034F3AD2D9CA}"/>
                    </a:ext>
                  </a:extLst>
                </p:cNvPr>
                <p:cNvSpPr txBox="1"/>
                <p:nvPr/>
              </p:nvSpPr>
              <p:spPr>
                <a:xfrm>
                  <a:off x="666576" y="2986395"/>
                  <a:ext cx="2197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solidFill>
                              <a:srgbClr val="85D9FF"/>
                            </a:solidFill>
                            <a:latin typeface="Cambria Math" panose="02040503050406030204" pitchFamily="18" charset="0"/>
                          </a:rPr>
                          <m:t>𝑐</m:t>
                        </m:r>
                      </m:oMath>
                    </m:oMathPara>
                  </a14:m>
                  <a:endParaRPr lang="en-US" sz="2400" dirty="0"/>
                </a:p>
              </p:txBody>
            </p:sp>
          </mc:Choice>
          <mc:Fallback xmlns="">
            <p:sp>
              <p:nvSpPr>
                <p:cNvPr id="265" name="TextBox 264">
                  <a:extLst>
                    <a:ext uri="{FF2B5EF4-FFF2-40B4-BE49-F238E27FC236}">
                      <a16:creationId xmlns:a16="http://schemas.microsoft.com/office/drawing/2014/main" id="{AB03C4B6-E822-96B8-2807-034F3AD2D9CA}"/>
                    </a:ext>
                  </a:extLst>
                </p:cNvPr>
                <p:cNvSpPr txBox="1">
                  <a:spLocks noRot="1" noChangeAspect="1" noMove="1" noResize="1" noEditPoints="1" noAdjustHandles="1" noChangeArrowheads="1" noChangeShapeType="1" noTextEdit="1"/>
                </p:cNvSpPr>
                <p:nvPr/>
              </p:nvSpPr>
              <p:spPr>
                <a:xfrm>
                  <a:off x="666576" y="2986395"/>
                  <a:ext cx="219740" cy="369332"/>
                </a:xfrm>
                <a:prstGeom prst="rect">
                  <a:avLst/>
                </a:prstGeom>
                <a:blipFill>
                  <a:blip r:embed="rId19"/>
                  <a:stretch>
                    <a:fillRect l="-16667" r="-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6" name="TextBox 265">
                <a:extLst>
                  <a:ext uri="{FF2B5EF4-FFF2-40B4-BE49-F238E27FC236}">
                    <a16:creationId xmlns:a16="http://schemas.microsoft.com/office/drawing/2014/main" id="{540D2496-BC29-ACE1-106A-AC76F37113CA}"/>
                  </a:ext>
                </a:extLst>
              </p:cNvPr>
              <p:cNvSpPr txBox="1"/>
              <p:nvPr/>
            </p:nvSpPr>
            <p:spPr>
              <a:xfrm>
                <a:off x="1436572" y="2950800"/>
                <a:ext cx="2433935" cy="39190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𝜒</m:t>
                          </m:r>
                        </m:e>
                        <m:sub>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Λ</m:t>
                              </m:r>
                            </m:e>
                            <m:sup>
                              <m:r>
                                <a:rPr lang="en-US" sz="2400" b="0" i="1" smtClean="0">
                                  <a:latin typeface="Cambria Math" panose="02040503050406030204" pitchFamily="18" charset="0"/>
                                </a:rPr>
                                <m:t>𝑖</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sub>
                      </m:sSub>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oMath>
                  </m:oMathPara>
                </a14:m>
                <a:endParaRPr lang="en-US" sz="2400" dirty="0"/>
              </a:p>
            </p:txBody>
          </p:sp>
        </mc:Choice>
        <mc:Fallback xmlns="">
          <p:sp>
            <p:nvSpPr>
              <p:cNvPr id="266" name="TextBox 265">
                <a:extLst>
                  <a:ext uri="{FF2B5EF4-FFF2-40B4-BE49-F238E27FC236}">
                    <a16:creationId xmlns:a16="http://schemas.microsoft.com/office/drawing/2014/main" id="{540D2496-BC29-ACE1-106A-AC76F37113CA}"/>
                  </a:ext>
                </a:extLst>
              </p:cNvPr>
              <p:cNvSpPr txBox="1">
                <a:spLocks noRot="1" noChangeAspect="1" noMove="1" noResize="1" noEditPoints="1" noAdjustHandles="1" noChangeArrowheads="1" noChangeShapeType="1" noTextEdit="1"/>
              </p:cNvSpPr>
              <p:nvPr/>
            </p:nvSpPr>
            <p:spPr>
              <a:xfrm>
                <a:off x="1436572" y="2950800"/>
                <a:ext cx="2433935" cy="391902"/>
              </a:xfrm>
              <a:prstGeom prst="rect">
                <a:avLst/>
              </a:prstGeom>
              <a:blipFill>
                <a:blip r:embed="rId20"/>
                <a:stretch>
                  <a:fillRect l="-1253" r="-4010" b="-29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a:extLst>
                  <a:ext uri="{FF2B5EF4-FFF2-40B4-BE49-F238E27FC236}">
                    <a16:creationId xmlns:a16="http://schemas.microsoft.com/office/drawing/2014/main" id="{03619336-D9FD-125A-A49E-F2BF002D456F}"/>
                  </a:ext>
                </a:extLst>
              </p:cNvPr>
              <p:cNvSpPr txBox="1"/>
              <p:nvPr/>
            </p:nvSpPr>
            <p:spPr>
              <a:xfrm>
                <a:off x="412774" y="3399298"/>
                <a:ext cx="4187139" cy="490262"/>
              </a:xfrm>
              <a:prstGeom prst="rect">
                <a:avLst/>
              </a:prstGeom>
              <a:noFill/>
            </p:spPr>
            <p:txBody>
              <a:bodyPr wrap="square" rtlCol="0">
                <a:spAutoFit/>
              </a:bodyPr>
              <a:lstStyle/>
              <a:p>
                <a:r>
                  <a:rPr lang="en-US" sz="2000" dirty="0"/>
                  <a:t>(characters; also, Casimirs of </a:t>
                </a:r>
                <a14:m>
                  <m:oMath xmlns:m="http://schemas.openxmlformats.org/officeDocument/2006/math">
                    <m:sSubSup>
                      <m:sSubSupPr>
                        <m:ctrlPr>
                          <a:rPr lang="en-US" sz="2000" i="1">
                            <a:latin typeface="Cambria Math" panose="02040503050406030204" pitchFamily="18" charset="0"/>
                          </a:rPr>
                        </m:ctrlPr>
                      </m:sSubSup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 , </m:t>
                            </m:r>
                          </m:e>
                        </m:d>
                      </m:e>
                      <m:sub>
                        <m:sSup>
                          <m:sSupPr>
                            <m:ctrlPr>
                              <a:rPr lang="en-US" sz="2000" i="1">
                                <a:latin typeface="Cambria Math" panose="02040503050406030204" pitchFamily="18" charset="0"/>
                              </a:rPr>
                            </m:ctrlPr>
                          </m:sSupPr>
                          <m:e>
                            <m:r>
                              <a:rPr lang="en-US" sz="2000" b="1">
                                <a:latin typeface="Cambria Math" panose="02040503050406030204" pitchFamily="18" charset="0"/>
                              </a:rPr>
                              <m:t>𝚪</m:t>
                            </m:r>
                          </m:e>
                          <m:sup>
                            <m:r>
                              <a:rPr lang="en-US" sz="2000" i="1">
                                <a:latin typeface="Cambria Math" panose="02040503050406030204" pitchFamily="18" charset="0"/>
                              </a:rPr>
                              <m:t>𝑐</m:t>
                            </m:r>
                          </m:sup>
                        </m:sSup>
                      </m:sub>
                      <m:sup>
                        <m:r>
                          <m:rPr>
                            <m:nor/>
                          </m:rPr>
                          <a:rPr lang="en-US" sz="2000"/>
                          <m:t>†</m:t>
                        </m:r>
                      </m:sup>
                    </m:sSubSup>
                  </m:oMath>
                </a14:m>
                <a:r>
                  <a:rPr lang="en-US" sz="2000" dirty="0"/>
                  <a:t>)</a:t>
                </a:r>
              </a:p>
            </p:txBody>
          </p:sp>
        </mc:Choice>
        <mc:Fallback xmlns="">
          <p:sp>
            <p:nvSpPr>
              <p:cNvPr id="267" name="TextBox 266">
                <a:extLst>
                  <a:ext uri="{FF2B5EF4-FFF2-40B4-BE49-F238E27FC236}">
                    <a16:creationId xmlns:a16="http://schemas.microsoft.com/office/drawing/2014/main" id="{03619336-D9FD-125A-A49E-F2BF002D456F}"/>
                  </a:ext>
                </a:extLst>
              </p:cNvPr>
              <p:cNvSpPr txBox="1">
                <a:spLocks noRot="1" noChangeAspect="1" noMove="1" noResize="1" noEditPoints="1" noAdjustHandles="1" noChangeArrowheads="1" noChangeShapeType="1" noTextEdit="1"/>
              </p:cNvSpPr>
              <p:nvPr/>
            </p:nvSpPr>
            <p:spPr>
              <a:xfrm>
                <a:off x="412774" y="3399298"/>
                <a:ext cx="4187139" cy="490262"/>
              </a:xfrm>
              <a:prstGeom prst="rect">
                <a:avLst/>
              </a:prstGeom>
              <a:blipFill>
                <a:blip r:embed="rId21"/>
                <a:stretch>
                  <a:fillRect l="-1601" b="-2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8" name="TextBox 267">
                <a:extLst>
                  <a:ext uri="{FF2B5EF4-FFF2-40B4-BE49-F238E27FC236}">
                    <a16:creationId xmlns:a16="http://schemas.microsoft.com/office/drawing/2014/main" id="{BB67F83B-D4AD-C6E8-79AC-915730A30257}"/>
                  </a:ext>
                </a:extLst>
              </p:cNvPr>
              <p:cNvSpPr txBox="1"/>
              <p:nvPr/>
            </p:nvSpPr>
            <p:spPr>
              <a:xfrm>
                <a:off x="343364" y="5561312"/>
                <a:ext cx="509812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solidFill>
                                <a:srgbClr val="FF9900"/>
                              </a:solidFill>
                              <a:latin typeface="Cambria Math" panose="02040503050406030204" pitchFamily="18" charset="0"/>
                            </a:rPr>
                            <m:t>𝜑</m:t>
                          </m:r>
                        </m:e>
                        <m:sub>
                          <m:r>
                            <a:rPr lang="en-US" sz="2400" b="0" i="1" smtClean="0">
                              <a:latin typeface="Cambria Math" panose="02040503050406030204" pitchFamily="18" charset="0"/>
                            </a:rPr>
                            <m:t>11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det</m:t>
                          </m:r>
                        </m:fName>
                        <m:e>
                          <m:r>
                            <a:rPr lang="en-US" sz="2400" b="0" i="1" smtClean="0">
                              <a:latin typeface="Cambria Math" panose="02040503050406030204" pitchFamily="18" charset="0"/>
                            </a:rPr>
                            <m:t>[</m:t>
                          </m:r>
                          <m:m>
                            <m:mPr>
                              <m:mcs>
                                <m:mc>
                                  <m:mcPr>
                                    <m:count m:val="4"/>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𝑒</m:t>
                                    </m:r>
                                  </m:e>
                                  <m:sub>
                                    <m:r>
                                      <m:rPr>
                                        <m:brk m:alnAt="7"/>
                                      </m:rPr>
                                      <a:rPr lang="en-US" sz="2400" b="0" i="1" smtClean="0">
                                        <a:latin typeface="Cambria Math" panose="02040503050406030204" pitchFamily="18" charset="0"/>
                                      </a:rPr>
                                      <m:t>𝑛</m:t>
                                    </m:r>
                                  </m:sub>
                                </m:sSub>
                              </m:e>
                              <m:e>
                                <m:r>
                                  <a:rPr lang="en-US" sz="2400" b="0" i="1" smtClean="0">
                                    <a:latin typeface="Cambria Math" panose="02040503050406030204" pitchFamily="18" charset="0"/>
                                  </a:rPr>
                                  <m:t>𝑈</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𝑛</m:t>
                                    </m:r>
                                  </m:sub>
                                </m:sSub>
                              </m:e>
                              <m:e>
                                <m:r>
                                  <a:rPr lang="en-US" sz="2400" b="0" i="1" smtClean="0">
                                    <a:latin typeface="Cambria Math" panose="02040503050406030204" pitchFamily="18" charset="0"/>
                                  </a:rPr>
                                  <m:t>⋯</m:t>
                                </m:r>
                              </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𝑈</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func>
                    </m:oMath>
                  </m:oMathPara>
                </a14:m>
                <a:endParaRPr lang="en-US" sz="2400" dirty="0"/>
              </a:p>
            </p:txBody>
          </p:sp>
        </mc:Choice>
        <mc:Fallback xmlns="">
          <p:sp>
            <p:nvSpPr>
              <p:cNvPr id="268" name="TextBox 267">
                <a:extLst>
                  <a:ext uri="{FF2B5EF4-FFF2-40B4-BE49-F238E27FC236}">
                    <a16:creationId xmlns:a16="http://schemas.microsoft.com/office/drawing/2014/main" id="{BB67F83B-D4AD-C6E8-79AC-915730A30257}"/>
                  </a:ext>
                </a:extLst>
              </p:cNvPr>
              <p:cNvSpPr txBox="1">
                <a:spLocks noRot="1" noChangeAspect="1" noMove="1" noResize="1" noEditPoints="1" noAdjustHandles="1" noChangeArrowheads="1" noChangeShapeType="1" noTextEdit="1"/>
              </p:cNvSpPr>
              <p:nvPr/>
            </p:nvSpPr>
            <p:spPr>
              <a:xfrm>
                <a:off x="343364" y="5561312"/>
                <a:ext cx="5098127" cy="369332"/>
              </a:xfrm>
              <a:prstGeom prst="rect">
                <a:avLst/>
              </a:prstGeom>
              <a:blipFill>
                <a:blip r:embed="rId22"/>
                <a:stretch>
                  <a:fillRect l="-597" r="-1314" b="-36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58456516-8866-113D-C643-7C49A375C5A1}"/>
                  </a:ext>
                </a:extLst>
              </p:cNvPr>
              <p:cNvSpPr txBox="1"/>
              <p:nvPr/>
            </p:nvSpPr>
            <p:spPr>
              <a:xfrm>
                <a:off x="307643" y="6004485"/>
                <a:ext cx="50981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a:solidFill>
                                <a:srgbClr val="92D050"/>
                              </a:solidFill>
                              <a:latin typeface="Cambria Math" panose="02040503050406030204" pitchFamily="18" charset="0"/>
                            </a:rPr>
                            <m:t>𝜙</m:t>
                          </m:r>
                        </m:e>
                        <m:sub>
                          <m:r>
                            <a:rPr lang="en-US" sz="2400" b="0" i="1" smtClean="0">
                              <a:latin typeface="Cambria Math" panose="02040503050406030204" pitchFamily="18" charset="0"/>
                            </a:rPr>
                            <m:t>11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det</m:t>
                          </m:r>
                        </m:fName>
                        <m:e>
                          <m:r>
                            <a:rPr lang="en-US" sz="2400" b="0" i="1" smtClean="0">
                              <a:latin typeface="Cambria Math" panose="02040503050406030204" pitchFamily="18" charset="0"/>
                            </a:rPr>
                            <m:t>[</m:t>
                          </m:r>
                          <m:m>
                            <m:mPr>
                              <m:mcs>
                                <m:mc>
                                  <m:mcPr>
                                    <m:count m:val="4"/>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𝑒</m:t>
                                    </m:r>
                                  </m:e>
                                  <m:sub>
                                    <m:r>
                                      <m:rPr>
                                        <m:brk m:alnAt="7"/>
                                      </m:rPr>
                                      <a:rPr lang="en-US" sz="2400" b="0" i="1" smtClean="0">
                                        <a:latin typeface="Cambria Math" panose="02040503050406030204" pitchFamily="18" charset="0"/>
                                      </a:rPr>
                                      <m:t>1</m:t>
                                    </m:r>
                                  </m:sub>
                                </m:sSub>
                              </m:e>
                              <m:e>
                                <m:r>
                                  <a:rPr lang="en-US" sz="2400" b="0" i="1" smtClean="0">
                                    <a:latin typeface="Cambria Math" panose="02040503050406030204" pitchFamily="18" charset="0"/>
                                  </a:rPr>
                                  <m:t>𝑈</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e>
                              <m:e>
                                <m:r>
                                  <a:rPr lang="en-US" sz="2400" b="0" i="1" smtClean="0">
                                    <a:latin typeface="Cambria Math" panose="02040503050406030204" pitchFamily="18" charset="0"/>
                                  </a:rPr>
                                  <m:t>⋯</m:t>
                                </m:r>
                              </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𝑈</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e>
                            </m:mr>
                          </m:m>
                        </m:e>
                      </m:func>
                    </m:oMath>
                  </m:oMathPara>
                </a14:m>
                <a:endParaRPr lang="en-US" sz="2400" dirty="0"/>
              </a:p>
            </p:txBody>
          </p:sp>
        </mc:Choice>
        <mc:Fallback xmlns="">
          <p:sp>
            <p:nvSpPr>
              <p:cNvPr id="269" name="TextBox 268">
                <a:extLst>
                  <a:ext uri="{FF2B5EF4-FFF2-40B4-BE49-F238E27FC236}">
                    <a16:creationId xmlns:a16="http://schemas.microsoft.com/office/drawing/2014/main" id="{58456516-8866-113D-C643-7C49A375C5A1}"/>
                  </a:ext>
                </a:extLst>
              </p:cNvPr>
              <p:cNvSpPr txBox="1">
                <a:spLocks noRot="1" noChangeAspect="1" noMove="1" noResize="1" noEditPoints="1" noAdjustHandles="1" noChangeArrowheads="1" noChangeShapeType="1" noTextEdit="1"/>
              </p:cNvSpPr>
              <p:nvPr/>
            </p:nvSpPr>
            <p:spPr>
              <a:xfrm>
                <a:off x="307643" y="6004485"/>
                <a:ext cx="5098127" cy="369332"/>
              </a:xfrm>
              <a:prstGeom prst="rect">
                <a:avLst/>
              </a:prstGeom>
              <a:blipFill>
                <a:blip r:embed="rId23"/>
                <a:stretch>
                  <a:fillRect l="-478" r="-597" b="-34426"/>
                </a:stretch>
              </a:blipFill>
            </p:spPr>
            <p:txBody>
              <a:bodyPr/>
              <a:lstStyle/>
              <a:p>
                <a:r>
                  <a:rPr lang="en-US">
                    <a:noFill/>
                  </a:rPr>
                  <a:t> </a:t>
                </a:r>
              </a:p>
            </p:txBody>
          </p:sp>
        </mc:Fallback>
      </mc:AlternateContent>
      <p:sp>
        <p:nvSpPr>
          <p:cNvPr id="270" name="TextBox 269">
            <a:extLst>
              <a:ext uri="{FF2B5EF4-FFF2-40B4-BE49-F238E27FC236}">
                <a16:creationId xmlns:a16="http://schemas.microsoft.com/office/drawing/2014/main" id="{88B1ACE0-1398-BD7C-6C9B-BC1A6C81D344}"/>
              </a:ext>
            </a:extLst>
          </p:cNvPr>
          <p:cNvSpPr txBox="1"/>
          <p:nvPr/>
        </p:nvSpPr>
        <p:spPr>
          <a:xfrm>
            <a:off x="276834" y="6430679"/>
            <a:ext cx="4099584" cy="400110"/>
          </a:xfrm>
          <a:prstGeom prst="rect">
            <a:avLst/>
          </a:prstGeom>
          <a:noFill/>
        </p:spPr>
        <p:txBody>
          <a:bodyPr wrap="none" rtlCol="0">
            <a:spAutoFit/>
          </a:bodyPr>
          <a:lstStyle/>
          <a:p>
            <a:r>
              <a:rPr lang="en-US" sz="2000" dirty="0"/>
              <a:t>(related to the highest weight theory)</a:t>
            </a:r>
          </a:p>
        </p:txBody>
      </p:sp>
    </p:spTree>
    <p:extLst>
      <p:ext uri="{BB962C8B-B14F-4D97-AF65-F5344CB8AC3E}">
        <p14:creationId xmlns:p14="http://schemas.microsoft.com/office/powerpoint/2010/main" val="14465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6"/>
                                        </p:tgtEl>
                                        <p:attrNameLst>
                                          <p:attrName>style.visibility</p:attrName>
                                        </p:attrNameLst>
                                      </p:cBhvr>
                                      <p:to>
                                        <p:strVal val="visible"/>
                                      </p:to>
                                    </p:set>
                                    <p:animEffect transition="in" filter="fade">
                                      <p:cBhvr>
                                        <p:cTn id="20" dur="500"/>
                                        <p:tgtEl>
                                          <p:spTgt spid="196"/>
                                        </p:tgtEl>
                                      </p:cBhvr>
                                    </p:animEffect>
                                  </p:childTnLst>
                                </p:cTn>
                              </p:par>
                              <p:par>
                                <p:cTn id="21" presetID="10" presetClass="entr" presetSubtype="0" fill="hold" nodeType="withEffect">
                                  <p:stCondLst>
                                    <p:cond delay="0"/>
                                  </p:stCondLst>
                                  <p:childTnLst>
                                    <p:set>
                                      <p:cBhvr>
                                        <p:cTn id="22" dur="1" fill="hold">
                                          <p:stCondLst>
                                            <p:cond delay="0"/>
                                          </p:stCondLst>
                                        </p:cTn>
                                        <p:tgtEl>
                                          <p:spTgt spid="197"/>
                                        </p:tgtEl>
                                        <p:attrNameLst>
                                          <p:attrName>style.visibility</p:attrName>
                                        </p:attrNameLst>
                                      </p:cBhvr>
                                      <p:to>
                                        <p:strVal val="visible"/>
                                      </p:to>
                                    </p:set>
                                    <p:animEffect transition="in" filter="fade">
                                      <p:cBhvr>
                                        <p:cTn id="23" dur="500"/>
                                        <p:tgtEl>
                                          <p:spTgt spid="19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5"/>
                                        </p:tgtEl>
                                        <p:attrNameLst>
                                          <p:attrName>style.visibility</p:attrName>
                                        </p:attrNameLst>
                                      </p:cBhvr>
                                      <p:to>
                                        <p:strVal val="visible"/>
                                      </p:to>
                                    </p:set>
                                    <p:animEffect transition="in" filter="fade">
                                      <p:cBhvr>
                                        <p:cTn id="26" dur="500"/>
                                        <p:tgtEl>
                                          <p:spTgt spid="19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5"/>
                                        </p:tgtEl>
                                        <p:attrNameLst>
                                          <p:attrName>style.visibility</p:attrName>
                                        </p:attrNameLst>
                                      </p:cBhvr>
                                      <p:to>
                                        <p:strVal val="visible"/>
                                      </p:to>
                                    </p:set>
                                    <p:animEffect transition="in" filter="fade">
                                      <p:cBhvr>
                                        <p:cTn id="29" dur="500"/>
                                        <p:tgtEl>
                                          <p:spTgt spid="18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fade">
                                      <p:cBhvr>
                                        <p:cTn id="37" dur="500"/>
                                        <p:tgtEl>
                                          <p:spTgt spid="18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8"/>
                                        </p:tgtEl>
                                        <p:attrNameLst>
                                          <p:attrName>style.visibility</p:attrName>
                                        </p:attrNameLst>
                                      </p:cBhvr>
                                      <p:to>
                                        <p:strVal val="visible"/>
                                      </p:to>
                                    </p:set>
                                    <p:animEffect transition="in" filter="fade">
                                      <p:cBhvr>
                                        <p:cTn id="40" dur="500"/>
                                        <p:tgtEl>
                                          <p:spTgt spid="18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6"/>
                                        </p:tgtEl>
                                        <p:attrNameLst>
                                          <p:attrName>style.visibility</p:attrName>
                                        </p:attrNameLst>
                                      </p:cBhvr>
                                      <p:to>
                                        <p:strVal val="visible"/>
                                      </p:to>
                                    </p:set>
                                    <p:animEffect transition="in" filter="fade">
                                      <p:cBhvr>
                                        <p:cTn id="43" dur="500"/>
                                        <p:tgtEl>
                                          <p:spTgt spid="18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6"/>
                                        </p:tgtEl>
                                        <p:attrNameLst>
                                          <p:attrName>style.visibility</p:attrName>
                                        </p:attrNameLst>
                                      </p:cBhvr>
                                      <p:to>
                                        <p:strVal val="visible"/>
                                      </p:to>
                                    </p:set>
                                    <p:animEffect transition="in" filter="fade">
                                      <p:cBhvr>
                                        <p:cTn id="51" dur="500"/>
                                        <p:tgtEl>
                                          <p:spTgt spid="24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90"/>
                                        </p:tgtEl>
                                        <p:attrNameLst>
                                          <p:attrName>style.visibility</p:attrName>
                                        </p:attrNameLst>
                                      </p:cBhvr>
                                      <p:to>
                                        <p:strVal val="visible"/>
                                      </p:to>
                                    </p:set>
                                    <p:animEffect transition="in" filter="fade">
                                      <p:cBhvr>
                                        <p:cTn id="56" dur="500"/>
                                        <p:tgtEl>
                                          <p:spTgt spid="19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1"/>
                                        </p:tgtEl>
                                        <p:attrNameLst>
                                          <p:attrName>style.visibility</p:attrName>
                                        </p:attrNameLst>
                                      </p:cBhvr>
                                      <p:to>
                                        <p:strVal val="visible"/>
                                      </p:to>
                                    </p:set>
                                    <p:animEffect transition="in" filter="fade">
                                      <p:cBhvr>
                                        <p:cTn id="59" dur="500"/>
                                        <p:tgtEl>
                                          <p:spTgt spid="1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9"/>
                                        </p:tgtEl>
                                        <p:attrNameLst>
                                          <p:attrName>style.visibility</p:attrName>
                                        </p:attrNameLst>
                                      </p:cBhvr>
                                      <p:to>
                                        <p:strVal val="visible"/>
                                      </p:to>
                                    </p:set>
                                    <p:animEffect transition="in" filter="fade">
                                      <p:cBhvr>
                                        <p:cTn id="62" dur="500"/>
                                        <p:tgtEl>
                                          <p:spTgt spid="189"/>
                                        </p:tgtEl>
                                      </p:cBhvr>
                                    </p:animEffect>
                                  </p:childTnLst>
                                </p:cTn>
                              </p:par>
                              <p:par>
                                <p:cTn id="63" presetID="10" presetClass="entr" presetSubtype="0" fill="hold" nodeType="withEffect">
                                  <p:stCondLst>
                                    <p:cond delay="0"/>
                                  </p:stCondLst>
                                  <p:childTnLst>
                                    <p:set>
                                      <p:cBhvr>
                                        <p:cTn id="64" dur="1" fill="hold">
                                          <p:stCondLst>
                                            <p:cond delay="0"/>
                                          </p:stCondLst>
                                        </p:cTn>
                                        <p:tgtEl>
                                          <p:spTgt spid="97"/>
                                        </p:tgtEl>
                                        <p:attrNameLst>
                                          <p:attrName>style.visibility</p:attrName>
                                        </p:attrNameLst>
                                      </p:cBhvr>
                                      <p:to>
                                        <p:strVal val="visible"/>
                                      </p:to>
                                    </p:set>
                                    <p:animEffect transition="in" filter="fade">
                                      <p:cBhvr>
                                        <p:cTn id="65" dur="500"/>
                                        <p:tgtEl>
                                          <p:spTgt spid="9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7"/>
                                        </p:tgtEl>
                                        <p:attrNameLst>
                                          <p:attrName>style.visibility</p:attrName>
                                        </p:attrNameLst>
                                      </p:cBhvr>
                                      <p:to>
                                        <p:strVal val="visible"/>
                                      </p:to>
                                    </p:set>
                                    <p:animEffect transition="in" filter="fade">
                                      <p:cBhvr>
                                        <p:cTn id="71" dur="500"/>
                                        <p:tgtEl>
                                          <p:spTgt spid="24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71"/>
                                        </p:tgtEl>
                                        <p:attrNameLst>
                                          <p:attrName>style.visibility</p:attrName>
                                        </p:attrNameLst>
                                      </p:cBhvr>
                                      <p:to>
                                        <p:strVal val="visible"/>
                                      </p:to>
                                    </p:set>
                                    <p:animEffect transition="in" filter="fade">
                                      <p:cBhvr>
                                        <p:cTn id="76" dur="500"/>
                                        <p:tgtEl>
                                          <p:spTgt spid="27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92"/>
                                        </p:tgtEl>
                                        <p:attrNameLst>
                                          <p:attrName>style.visibility</p:attrName>
                                        </p:attrNameLst>
                                      </p:cBhvr>
                                      <p:to>
                                        <p:strVal val="visible"/>
                                      </p:to>
                                    </p:set>
                                    <p:animEffect transition="in" filter="fade">
                                      <p:cBhvr>
                                        <p:cTn id="79" dur="500"/>
                                        <p:tgtEl>
                                          <p:spTgt spid="192"/>
                                        </p:tgtEl>
                                      </p:cBhvr>
                                    </p:animEffect>
                                  </p:childTnLst>
                                </p:cTn>
                              </p:par>
                              <p:par>
                                <p:cTn id="80" presetID="10" presetClass="entr" presetSubtype="0" fill="hold" nodeType="withEffect">
                                  <p:stCondLst>
                                    <p:cond delay="0"/>
                                  </p:stCondLst>
                                  <p:childTnLst>
                                    <p:set>
                                      <p:cBhvr>
                                        <p:cTn id="81" dur="1" fill="hold">
                                          <p:stCondLst>
                                            <p:cond delay="0"/>
                                          </p:stCondLst>
                                        </p:cTn>
                                        <p:tgtEl>
                                          <p:spTgt spid="272"/>
                                        </p:tgtEl>
                                        <p:attrNameLst>
                                          <p:attrName>style.visibility</p:attrName>
                                        </p:attrNameLst>
                                      </p:cBhvr>
                                      <p:to>
                                        <p:strVal val="visible"/>
                                      </p:to>
                                    </p:set>
                                    <p:animEffect transition="in" filter="fade">
                                      <p:cBhvr>
                                        <p:cTn id="82" dur="500"/>
                                        <p:tgtEl>
                                          <p:spTgt spid="27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56"/>
                                        </p:tgtEl>
                                        <p:attrNameLst>
                                          <p:attrName>style.visibility</p:attrName>
                                        </p:attrNameLst>
                                      </p:cBhvr>
                                      <p:to>
                                        <p:strVal val="visible"/>
                                      </p:to>
                                    </p:set>
                                    <p:animEffect transition="in" filter="fade">
                                      <p:cBhvr>
                                        <p:cTn id="87" dur="500"/>
                                        <p:tgtEl>
                                          <p:spTgt spid="25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57"/>
                                        </p:tgtEl>
                                        <p:attrNameLst>
                                          <p:attrName>style.visibility</p:attrName>
                                        </p:attrNameLst>
                                      </p:cBhvr>
                                      <p:to>
                                        <p:strVal val="visible"/>
                                      </p:to>
                                    </p:set>
                                    <p:animEffect transition="in" filter="fade">
                                      <p:cBhvr>
                                        <p:cTn id="90" dur="500"/>
                                        <p:tgtEl>
                                          <p:spTgt spid="2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58"/>
                                        </p:tgtEl>
                                        <p:attrNameLst>
                                          <p:attrName>style.visibility</p:attrName>
                                        </p:attrNameLst>
                                      </p:cBhvr>
                                      <p:to>
                                        <p:strVal val="visible"/>
                                      </p:to>
                                    </p:set>
                                    <p:animEffect transition="in" filter="fade">
                                      <p:cBhvr>
                                        <p:cTn id="93" dur="500"/>
                                        <p:tgtEl>
                                          <p:spTgt spid="25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60"/>
                                        </p:tgtEl>
                                        <p:attrNameLst>
                                          <p:attrName>style.visibility</p:attrName>
                                        </p:attrNameLst>
                                      </p:cBhvr>
                                      <p:to>
                                        <p:strVal val="visible"/>
                                      </p:to>
                                    </p:set>
                                    <p:animEffect transition="in" filter="fade">
                                      <p:cBhvr>
                                        <p:cTn id="96" dur="500"/>
                                        <p:tgtEl>
                                          <p:spTgt spid="26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73"/>
                                        </p:tgtEl>
                                        <p:attrNameLst>
                                          <p:attrName>style.visibility</p:attrName>
                                        </p:attrNameLst>
                                      </p:cBhvr>
                                      <p:to>
                                        <p:strVal val="visible"/>
                                      </p:to>
                                    </p:set>
                                    <p:animEffect transition="in" filter="fade">
                                      <p:cBhvr>
                                        <p:cTn id="101" dur="500"/>
                                        <p:tgtEl>
                                          <p:spTgt spid="27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66"/>
                                        </p:tgtEl>
                                        <p:attrNameLst>
                                          <p:attrName>style.visibility</p:attrName>
                                        </p:attrNameLst>
                                      </p:cBhvr>
                                      <p:to>
                                        <p:strVal val="visible"/>
                                      </p:to>
                                    </p:set>
                                    <p:animEffect transition="in" filter="fade">
                                      <p:cBhvr>
                                        <p:cTn id="104" dur="500"/>
                                        <p:tgtEl>
                                          <p:spTgt spid="266"/>
                                        </p:tgtEl>
                                      </p:cBhvr>
                                    </p:animEffect>
                                  </p:childTnLst>
                                </p:cTn>
                              </p:par>
                              <p:par>
                                <p:cTn id="105" presetID="10" presetClass="entr" presetSubtype="0" fill="hold" grpId="0" nodeType="withEffect">
                                  <p:stCondLst>
                                    <p:cond delay="1000"/>
                                  </p:stCondLst>
                                  <p:childTnLst>
                                    <p:set>
                                      <p:cBhvr>
                                        <p:cTn id="106" dur="1" fill="hold">
                                          <p:stCondLst>
                                            <p:cond delay="0"/>
                                          </p:stCondLst>
                                        </p:cTn>
                                        <p:tgtEl>
                                          <p:spTgt spid="267"/>
                                        </p:tgtEl>
                                        <p:attrNameLst>
                                          <p:attrName>style.visibility</p:attrName>
                                        </p:attrNameLst>
                                      </p:cBhvr>
                                      <p:to>
                                        <p:strVal val="visible"/>
                                      </p:to>
                                    </p:set>
                                    <p:animEffect transition="in" filter="fade">
                                      <p:cBhvr>
                                        <p:cTn id="107" dur="500"/>
                                        <p:tgtEl>
                                          <p:spTgt spid="26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1"/>
                                        </p:tgtEl>
                                        <p:attrNameLst>
                                          <p:attrName>style.visibility</p:attrName>
                                        </p:attrNameLst>
                                      </p:cBhvr>
                                      <p:to>
                                        <p:strVal val="visible"/>
                                      </p:to>
                                    </p:set>
                                    <p:animEffect transition="in" filter="fade">
                                      <p:cBhvr>
                                        <p:cTn id="112" dur="500"/>
                                        <p:tgtEl>
                                          <p:spTgt spid="1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44"/>
                                        </p:tgtEl>
                                        <p:attrNameLst>
                                          <p:attrName>style.visibility</p:attrName>
                                        </p:attrNameLst>
                                      </p:cBhvr>
                                      <p:to>
                                        <p:strVal val="visible"/>
                                      </p:to>
                                    </p:set>
                                    <p:animEffect transition="in" filter="fade">
                                      <p:cBhvr>
                                        <p:cTn id="115" dur="500"/>
                                        <p:tgtEl>
                                          <p:spTgt spid="24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fade">
                                      <p:cBhvr>
                                        <p:cTn id="120" dur="500"/>
                                        <p:tgtEl>
                                          <p:spTgt spid="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45"/>
                                        </p:tgtEl>
                                        <p:attrNameLst>
                                          <p:attrName>style.visibility</p:attrName>
                                        </p:attrNameLst>
                                      </p:cBhvr>
                                      <p:to>
                                        <p:strVal val="visible"/>
                                      </p:to>
                                    </p:set>
                                    <p:animEffect transition="in" filter="fade">
                                      <p:cBhvr>
                                        <p:cTn id="123" dur="500"/>
                                        <p:tgtEl>
                                          <p:spTgt spid="245"/>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75"/>
                                        </p:tgtEl>
                                        <p:attrNameLst>
                                          <p:attrName>style.visibility</p:attrName>
                                        </p:attrNameLst>
                                      </p:cBhvr>
                                      <p:to>
                                        <p:strVal val="visible"/>
                                      </p:to>
                                    </p:set>
                                    <p:animEffect transition="in" filter="fade">
                                      <p:cBhvr>
                                        <p:cTn id="128" dur="500"/>
                                        <p:tgtEl>
                                          <p:spTgt spid="27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41"/>
                                        </p:tgtEl>
                                        <p:attrNameLst>
                                          <p:attrName>style.visibility</p:attrName>
                                        </p:attrNameLst>
                                      </p:cBhvr>
                                      <p:to>
                                        <p:strVal val="visible"/>
                                      </p:to>
                                    </p:set>
                                    <p:animEffect transition="in" filter="fade">
                                      <p:cBhvr>
                                        <p:cTn id="131" dur="500"/>
                                        <p:tgtEl>
                                          <p:spTgt spid="241"/>
                                        </p:tgtEl>
                                      </p:cBhvr>
                                    </p:animEffect>
                                  </p:childTnLst>
                                </p:cTn>
                              </p:par>
                              <p:par>
                                <p:cTn id="132" presetID="10" presetClass="entr" presetSubtype="0" fill="hold" nodeType="withEffect">
                                  <p:stCondLst>
                                    <p:cond delay="0"/>
                                  </p:stCondLst>
                                  <p:childTnLst>
                                    <p:set>
                                      <p:cBhvr>
                                        <p:cTn id="133" dur="1" fill="hold">
                                          <p:stCondLst>
                                            <p:cond delay="0"/>
                                          </p:stCondLst>
                                        </p:cTn>
                                        <p:tgtEl>
                                          <p:spTgt spid="274"/>
                                        </p:tgtEl>
                                        <p:attrNameLst>
                                          <p:attrName>style.visibility</p:attrName>
                                        </p:attrNameLst>
                                      </p:cBhvr>
                                      <p:to>
                                        <p:strVal val="visible"/>
                                      </p:to>
                                    </p:set>
                                    <p:animEffect transition="in" filter="fade">
                                      <p:cBhvr>
                                        <p:cTn id="134" dur="500"/>
                                        <p:tgtEl>
                                          <p:spTgt spid="27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276"/>
                                        </p:tgtEl>
                                        <p:attrNameLst>
                                          <p:attrName>style.visibility</p:attrName>
                                        </p:attrNameLst>
                                      </p:cBhvr>
                                      <p:to>
                                        <p:strVal val="visible"/>
                                      </p:to>
                                    </p:set>
                                    <p:animEffect transition="in" filter="fade">
                                      <p:cBhvr>
                                        <p:cTn id="139" dur="500"/>
                                        <p:tgtEl>
                                          <p:spTgt spid="276"/>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68"/>
                                        </p:tgtEl>
                                        <p:attrNameLst>
                                          <p:attrName>style.visibility</p:attrName>
                                        </p:attrNameLst>
                                      </p:cBhvr>
                                      <p:to>
                                        <p:strVal val="visible"/>
                                      </p:to>
                                    </p:set>
                                    <p:animEffect transition="in" filter="fade">
                                      <p:cBhvr>
                                        <p:cTn id="144" dur="500"/>
                                        <p:tgtEl>
                                          <p:spTgt spid="268"/>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269"/>
                                        </p:tgtEl>
                                        <p:attrNameLst>
                                          <p:attrName>style.visibility</p:attrName>
                                        </p:attrNameLst>
                                      </p:cBhvr>
                                      <p:to>
                                        <p:strVal val="visible"/>
                                      </p:to>
                                    </p:set>
                                    <p:animEffect transition="in" filter="fade">
                                      <p:cBhvr>
                                        <p:cTn id="149" dur="500"/>
                                        <p:tgtEl>
                                          <p:spTgt spid="269"/>
                                        </p:tgtEl>
                                      </p:cBhvr>
                                    </p:animEffect>
                                  </p:childTnLst>
                                </p:cTn>
                              </p:par>
                              <p:par>
                                <p:cTn id="150" presetID="10" presetClass="entr" presetSubtype="0" fill="hold" grpId="0" nodeType="withEffect">
                                  <p:stCondLst>
                                    <p:cond delay="1000"/>
                                  </p:stCondLst>
                                  <p:childTnLst>
                                    <p:set>
                                      <p:cBhvr>
                                        <p:cTn id="151" dur="1" fill="hold">
                                          <p:stCondLst>
                                            <p:cond delay="0"/>
                                          </p:stCondLst>
                                        </p:cTn>
                                        <p:tgtEl>
                                          <p:spTgt spid="270"/>
                                        </p:tgtEl>
                                        <p:attrNameLst>
                                          <p:attrName>style.visibility</p:attrName>
                                        </p:attrNameLst>
                                      </p:cBhvr>
                                      <p:to>
                                        <p:strVal val="visible"/>
                                      </p:to>
                                    </p:set>
                                    <p:animEffect transition="in" filter="fade">
                                      <p:cBhvr>
                                        <p:cTn id="152"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P spid="256" grpId="0" animBg="1"/>
      <p:bldP spid="4" grpId="0"/>
      <p:bldP spid="5" grpId="0"/>
      <p:bldP spid="6" grpId="0"/>
      <p:bldP spid="7" grpId="0" animBg="1"/>
      <p:bldP spid="8" grpId="0" animBg="1"/>
      <p:bldP spid="11" grpId="0" animBg="1"/>
      <p:bldP spid="12" grpId="0" animBg="1"/>
      <p:bldP spid="185" grpId="0"/>
      <p:bldP spid="186" grpId="0" animBg="1"/>
      <p:bldP spid="187" grpId="0" animBg="1"/>
      <p:bldP spid="188" grpId="0" animBg="1"/>
      <p:bldP spid="189" grpId="0" animBg="1"/>
      <p:bldP spid="190" grpId="0" animBg="1"/>
      <p:bldP spid="191" grpId="0" animBg="1"/>
      <p:bldP spid="192" grpId="0"/>
      <p:bldP spid="195" grpId="0" animBg="1"/>
      <p:bldP spid="196" grpId="0" animBg="1"/>
      <p:bldP spid="241" grpId="0"/>
      <p:bldP spid="244" grpId="0"/>
      <p:bldP spid="245" grpId="0"/>
      <p:bldP spid="246" grpId="0"/>
      <p:bldP spid="247" grpId="0"/>
      <p:bldP spid="258" grpId="0"/>
      <p:bldP spid="260" grpId="0"/>
      <p:bldP spid="266" grpId="0"/>
      <p:bldP spid="267" grpId="0"/>
      <p:bldP spid="268" grpId="0"/>
      <p:bldP spid="269" grpId="0"/>
      <p:bldP spid="2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68B15F-6B01-4E60-A404-7E6AA449DE6D}"/>
              </a:ext>
            </a:extLst>
          </p:cNvPr>
          <p:cNvSpPr>
            <a:spLocks noGrp="1"/>
          </p:cNvSpPr>
          <p:nvPr>
            <p:ph type="title"/>
          </p:nvPr>
        </p:nvSpPr>
        <p:spPr>
          <a:xfrm>
            <a:off x="274077" y="150986"/>
            <a:ext cx="11439702" cy="1058039"/>
          </a:xfrm>
        </p:spPr>
        <p:txBody>
          <a:bodyPr>
            <a:normAutofit/>
          </a:bodyPr>
          <a:lstStyle/>
          <a:p>
            <a:r>
              <a:rPr lang="en-US" dirty="0"/>
              <a:t>A closer look at the generalized mutation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639384-9247-9D2F-B89B-ECFEFEEF0D8E}"/>
                  </a:ext>
                </a:extLst>
              </p:cNvPr>
              <p:cNvSpPr txBox="1"/>
              <p:nvPr/>
            </p:nvSpPr>
            <p:spPr>
              <a:xfrm>
                <a:off x="3397724" y="4245846"/>
                <a:ext cx="3360855" cy="100854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𝜑</m:t>
                          </m:r>
                        </m:e>
                        <m:sub>
                          <m:r>
                            <a:rPr lang="en-US" sz="2400" b="0" i="1" smtClean="0">
                              <a:latin typeface="Cambria Math" panose="02040503050406030204" pitchFamily="18" charset="0"/>
                            </a:rPr>
                            <m:t>11</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𝜑</m:t>
                          </m:r>
                        </m:e>
                        <m:sub>
                          <m:r>
                            <a:rPr lang="en-US" sz="2400" b="0" i="1" smtClean="0">
                              <a:latin typeface="Cambria Math" panose="02040503050406030204" pitchFamily="18" charset="0"/>
                            </a:rPr>
                            <m:t>11</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𝑟</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𝑟</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𝜑</m:t>
                              </m:r>
                            </m:e>
                            <m:sub>
                              <m:r>
                                <a:rPr lang="en-US" sz="2400" b="0" i="1" smtClean="0">
                                  <a:latin typeface="Cambria Math" panose="02040503050406030204" pitchFamily="18" charset="0"/>
                                </a:rPr>
                                <m:t>21</m:t>
                              </m:r>
                            </m:sub>
                            <m:sup>
                              <m:r>
                                <a:rPr lang="en-US" sz="2400" b="0" i="1" smtClean="0">
                                  <a:latin typeface="Cambria Math" panose="02040503050406030204" pitchFamily="18" charset="0"/>
                                </a:rPr>
                                <m:t>𝑟</m:t>
                              </m:r>
                            </m:sup>
                          </m:sSubSup>
                        </m:e>
                      </m:nary>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𝜑</m:t>
                          </m:r>
                        </m:e>
                        <m:sub>
                          <m:r>
                            <a:rPr lang="en-US" sz="2400" b="0" i="1" smtClean="0">
                              <a:latin typeface="Cambria Math" panose="02040503050406030204" pitchFamily="18" charset="0"/>
                            </a:rPr>
                            <m:t>12</m:t>
                          </m:r>
                        </m:sub>
                        <m:sup>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𝑟</m:t>
                          </m:r>
                        </m:sup>
                      </m:sSubSup>
                    </m:oMath>
                  </m:oMathPara>
                </a14:m>
                <a:endParaRPr lang="en-US" sz="2400" dirty="0"/>
              </a:p>
            </p:txBody>
          </p:sp>
        </mc:Choice>
        <mc:Fallback xmlns="">
          <p:sp>
            <p:nvSpPr>
              <p:cNvPr id="17" name="TextBox 16">
                <a:extLst>
                  <a:ext uri="{FF2B5EF4-FFF2-40B4-BE49-F238E27FC236}">
                    <a16:creationId xmlns:a16="http://schemas.microsoft.com/office/drawing/2014/main" id="{3A639384-9247-9D2F-B89B-ECFEFEEF0D8E}"/>
                  </a:ext>
                </a:extLst>
              </p:cNvPr>
              <p:cNvSpPr txBox="1">
                <a:spLocks noRot="1" noChangeAspect="1" noMove="1" noResize="1" noEditPoints="1" noAdjustHandles="1" noChangeArrowheads="1" noChangeShapeType="1" noTextEdit="1"/>
              </p:cNvSpPr>
              <p:nvPr/>
            </p:nvSpPr>
            <p:spPr>
              <a:xfrm>
                <a:off x="3397724" y="4245846"/>
                <a:ext cx="3360855" cy="1008546"/>
              </a:xfrm>
              <a:prstGeom prst="rect">
                <a:avLst/>
              </a:prstGeom>
              <a:blipFill>
                <a:blip r:embed="rId2"/>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8D98F075-E69D-C365-53A7-F3910B8380E8}"/>
              </a:ext>
            </a:extLst>
          </p:cNvPr>
          <p:cNvGrpSpPr/>
          <p:nvPr/>
        </p:nvGrpSpPr>
        <p:grpSpPr>
          <a:xfrm>
            <a:off x="405384" y="1276134"/>
            <a:ext cx="5070457" cy="2390363"/>
            <a:chOff x="405384" y="1276134"/>
            <a:chExt cx="5070457" cy="2390363"/>
          </a:xfrm>
        </p:grpSpPr>
        <p:grpSp>
          <p:nvGrpSpPr>
            <p:cNvPr id="11" name="Group 10">
              <a:extLst>
                <a:ext uri="{FF2B5EF4-FFF2-40B4-BE49-F238E27FC236}">
                  <a16:creationId xmlns:a16="http://schemas.microsoft.com/office/drawing/2014/main" id="{88B8F6DE-DC7D-9D9F-1D1F-7CFBCE1E7845}"/>
                </a:ext>
              </a:extLst>
            </p:cNvPr>
            <p:cNvGrpSpPr/>
            <p:nvPr/>
          </p:nvGrpSpPr>
          <p:grpSpPr>
            <a:xfrm>
              <a:off x="980596" y="1792914"/>
              <a:ext cx="2804836" cy="1486313"/>
              <a:chOff x="1565251" y="1572197"/>
              <a:chExt cx="1873340" cy="992703"/>
            </a:xfrm>
          </p:grpSpPr>
          <p:sp>
            <p:nvSpPr>
              <p:cNvPr id="2" name="Oval 1">
                <a:extLst>
                  <a:ext uri="{FF2B5EF4-FFF2-40B4-BE49-F238E27FC236}">
                    <a16:creationId xmlns:a16="http://schemas.microsoft.com/office/drawing/2014/main" id="{EDFBE4E1-B049-2C8E-A378-106752930B9D}"/>
                  </a:ext>
                </a:extLst>
              </p:cNvPr>
              <p:cNvSpPr/>
              <p:nvPr/>
            </p:nvSpPr>
            <p:spPr>
              <a:xfrm>
                <a:off x="1565251" y="2101991"/>
                <a:ext cx="288435" cy="271468"/>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92147E6-E8EA-7D20-C1A1-63D56B266354}"/>
                  </a:ext>
                </a:extLst>
              </p:cNvPr>
              <p:cNvSpPr/>
              <p:nvPr/>
            </p:nvSpPr>
            <p:spPr>
              <a:xfrm>
                <a:off x="2329133" y="2102484"/>
                <a:ext cx="288435" cy="271468"/>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7462B4-5055-C9D9-787F-2067649476EF}"/>
                  </a:ext>
                </a:extLst>
              </p:cNvPr>
              <p:cNvSpPr/>
              <p:nvPr/>
            </p:nvSpPr>
            <p:spPr>
              <a:xfrm>
                <a:off x="3195281" y="2321590"/>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9B3DEC40-B16E-A1FF-FF2D-68AEDD81A033}"/>
                  </a:ext>
                </a:extLst>
              </p:cNvPr>
              <p:cNvSpPr/>
              <p:nvPr/>
            </p:nvSpPr>
            <p:spPr>
              <a:xfrm>
                <a:off x="1926500" y="1572197"/>
                <a:ext cx="314903" cy="271468"/>
              </a:xfrm>
              <a:prstGeom prst="hexagon">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784AC-3C8A-6E42-C032-1D0AF2CB354B}"/>
                  </a:ext>
                </a:extLst>
              </p:cNvPr>
              <p:cNvCxnSpPr>
                <a:cxnSpLocks/>
              </p:cNvCxnSpPr>
              <p:nvPr/>
            </p:nvCxnSpPr>
            <p:spPr>
              <a:xfrm>
                <a:off x="2174956" y="1833964"/>
                <a:ext cx="213957" cy="282427"/>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C0EEDB4-C381-37C5-C1FB-B614C5338589}"/>
                  </a:ext>
                </a:extLst>
              </p:cNvPr>
              <p:cNvCxnSpPr>
                <a:cxnSpLocks/>
              </p:cNvCxnSpPr>
              <p:nvPr/>
            </p:nvCxnSpPr>
            <p:spPr>
              <a:xfrm flipV="1">
                <a:off x="1783254" y="1836994"/>
                <a:ext cx="205437" cy="286878"/>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CEFA466-09B1-A855-6E12-38D8633611E9}"/>
                  </a:ext>
                </a:extLst>
              </p:cNvPr>
              <p:cNvCxnSpPr>
                <a:cxnSpLocks/>
              </p:cNvCxnSpPr>
              <p:nvPr/>
            </p:nvCxnSpPr>
            <p:spPr>
              <a:xfrm flipH="1" flipV="1">
                <a:off x="2247640" y="1711648"/>
                <a:ext cx="932002" cy="661811"/>
              </a:xfrm>
              <a:prstGeom prst="straightConnector1">
                <a:avLst/>
              </a:prstGeom>
              <a:ln w="127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2A157AF-343B-C226-F270-5EEE6713D4B9}"/>
                    </a:ext>
                  </a:extLst>
                </p:cNvPr>
                <p:cNvSpPr txBox="1"/>
                <p:nvPr/>
              </p:nvSpPr>
              <p:spPr>
                <a:xfrm>
                  <a:off x="1460792" y="1298649"/>
                  <a:ext cx="7273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𝜑</m:t>
                            </m:r>
                          </m:e>
                          <m:sub>
                            <m:r>
                              <a:rPr lang="en-US" sz="2400" b="0" i="1" smtClean="0">
                                <a:latin typeface="Cambria Math" panose="02040503050406030204" pitchFamily="18" charset="0"/>
                              </a:rPr>
                              <m:t>11</m:t>
                            </m:r>
                          </m:sub>
                        </m:sSub>
                      </m:oMath>
                    </m:oMathPara>
                  </a14:m>
                  <a:endParaRPr lang="en-US" sz="2400" dirty="0"/>
                </a:p>
              </p:txBody>
            </p:sp>
          </mc:Choice>
          <mc:Fallback xmlns="">
            <p:sp>
              <p:nvSpPr>
                <p:cNvPr id="13" name="TextBox 12">
                  <a:extLst>
                    <a:ext uri="{FF2B5EF4-FFF2-40B4-BE49-F238E27FC236}">
                      <a16:creationId xmlns:a16="http://schemas.microsoft.com/office/drawing/2014/main" id="{52A157AF-343B-C226-F270-5EEE6713D4B9}"/>
                    </a:ext>
                  </a:extLst>
                </p:cNvPr>
                <p:cNvSpPr txBox="1">
                  <a:spLocks noRot="1" noChangeAspect="1" noMove="1" noResize="1" noEditPoints="1" noAdjustHandles="1" noChangeArrowheads="1" noChangeShapeType="1" noTextEdit="1"/>
                </p:cNvSpPr>
                <p:nvPr/>
              </p:nvSpPr>
              <p:spPr>
                <a:xfrm>
                  <a:off x="1460792" y="1298649"/>
                  <a:ext cx="727315" cy="461665"/>
                </a:xfrm>
                <a:prstGeom prst="rect">
                  <a:avLst/>
                </a:prstGeom>
                <a:blipFill>
                  <a:blip r:embed="rId3"/>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12A1432-C73C-E6C0-5465-764091911A93}"/>
                    </a:ext>
                  </a:extLst>
                </p:cNvPr>
                <p:cNvSpPr txBox="1"/>
                <p:nvPr/>
              </p:nvSpPr>
              <p:spPr>
                <a:xfrm>
                  <a:off x="666733" y="2866247"/>
                  <a:ext cx="73443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𝜑</m:t>
                            </m:r>
                          </m:e>
                          <m:sub>
                            <m:r>
                              <a:rPr lang="en-US" sz="2400" b="0" i="1" smtClean="0">
                                <a:latin typeface="Cambria Math" panose="02040503050406030204" pitchFamily="18" charset="0"/>
                              </a:rPr>
                              <m:t>21</m:t>
                            </m:r>
                          </m:sub>
                        </m:sSub>
                      </m:oMath>
                    </m:oMathPara>
                  </a14:m>
                  <a:endParaRPr lang="en-US" sz="2400" dirty="0"/>
                </a:p>
              </p:txBody>
            </p:sp>
          </mc:Choice>
          <mc:Fallback xmlns="">
            <p:sp>
              <p:nvSpPr>
                <p:cNvPr id="14" name="TextBox 13">
                  <a:extLst>
                    <a:ext uri="{FF2B5EF4-FFF2-40B4-BE49-F238E27FC236}">
                      <a16:creationId xmlns:a16="http://schemas.microsoft.com/office/drawing/2014/main" id="{912A1432-C73C-E6C0-5465-764091911A93}"/>
                    </a:ext>
                  </a:extLst>
                </p:cNvPr>
                <p:cNvSpPr txBox="1">
                  <a:spLocks noRot="1" noChangeAspect="1" noMove="1" noResize="1" noEditPoints="1" noAdjustHandles="1" noChangeArrowheads="1" noChangeShapeType="1" noTextEdit="1"/>
                </p:cNvSpPr>
                <p:nvPr/>
              </p:nvSpPr>
              <p:spPr>
                <a:xfrm>
                  <a:off x="666733" y="2866247"/>
                  <a:ext cx="734432"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69891E2-5C36-7678-CFD8-26C3878D528B}"/>
                    </a:ext>
                  </a:extLst>
                </p:cNvPr>
                <p:cNvSpPr txBox="1"/>
                <p:nvPr/>
              </p:nvSpPr>
              <p:spPr>
                <a:xfrm>
                  <a:off x="2336351" y="2866246"/>
                  <a:ext cx="7273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𝜑</m:t>
                            </m:r>
                          </m:e>
                          <m:sub>
                            <m:r>
                              <a:rPr lang="en-US" sz="2400" b="0" i="1" smtClean="0">
                                <a:latin typeface="Cambria Math" panose="02040503050406030204" pitchFamily="18" charset="0"/>
                              </a:rPr>
                              <m:t>12</m:t>
                            </m:r>
                          </m:sub>
                        </m:sSub>
                      </m:oMath>
                    </m:oMathPara>
                  </a14:m>
                  <a:endParaRPr lang="en-US" sz="2400" dirty="0"/>
                </a:p>
              </p:txBody>
            </p:sp>
          </mc:Choice>
          <mc:Fallback xmlns="">
            <p:sp>
              <p:nvSpPr>
                <p:cNvPr id="15" name="TextBox 14">
                  <a:extLst>
                    <a:ext uri="{FF2B5EF4-FFF2-40B4-BE49-F238E27FC236}">
                      <a16:creationId xmlns:a16="http://schemas.microsoft.com/office/drawing/2014/main" id="{669891E2-5C36-7678-CFD8-26C3878D528B}"/>
                    </a:ext>
                  </a:extLst>
                </p:cNvPr>
                <p:cNvSpPr txBox="1">
                  <a:spLocks noRot="1" noChangeAspect="1" noMove="1" noResize="1" noEditPoints="1" noAdjustHandles="1" noChangeArrowheads="1" noChangeShapeType="1" noTextEdit="1"/>
                </p:cNvSpPr>
                <p:nvPr/>
              </p:nvSpPr>
              <p:spPr>
                <a:xfrm>
                  <a:off x="2336351" y="2866246"/>
                  <a:ext cx="727315" cy="461665"/>
                </a:xfrm>
                <a:prstGeom prst="rect">
                  <a:avLst/>
                </a:prstGeom>
                <a:blipFill>
                  <a:blip r:embed="rId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6E46391-AFA1-6DFF-2463-B0E645BDB8EC}"/>
                    </a:ext>
                  </a:extLst>
                </p:cNvPr>
                <p:cNvSpPr txBox="1"/>
                <p:nvPr/>
              </p:nvSpPr>
              <p:spPr>
                <a:xfrm>
                  <a:off x="3137714" y="2406982"/>
                  <a:ext cx="220881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𝑛</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r>
                              <m:rPr>
                                <m:sty m:val="p"/>
                              </m:rPr>
                              <a:rPr lang="en-US" sz="2400" b="0" i="0" smtClean="0">
                                <a:latin typeface="Cambria Math" panose="02040503050406030204" pitchFamily="18" charset="0"/>
                              </a:rPr>
                              <m:t>det</m:t>
                            </m:r>
                          </m:fName>
                          <m:e>
                            <m:r>
                              <a:rPr lang="en-US" sz="2400" b="0" i="1" smtClean="0">
                                <a:latin typeface="Cambria Math" panose="02040503050406030204" pitchFamily="18" charset="0"/>
                              </a:rPr>
                              <m:t>𝑈</m:t>
                            </m:r>
                          </m:e>
                        </m:func>
                      </m:oMath>
                    </m:oMathPara>
                  </a14:m>
                  <a:endParaRPr lang="en-US" sz="2400" dirty="0"/>
                </a:p>
              </p:txBody>
            </p:sp>
          </mc:Choice>
          <mc:Fallback xmlns="">
            <p:sp>
              <p:nvSpPr>
                <p:cNvPr id="16" name="TextBox 15">
                  <a:extLst>
                    <a:ext uri="{FF2B5EF4-FFF2-40B4-BE49-F238E27FC236}">
                      <a16:creationId xmlns:a16="http://schemas.microsoft.com/office/drawing/2014/main" id="{36E46391-AFA1-6DFF-2463-B0E645BDB8EC}"/>
                    </a:ext>
                  </a:extLst>
                </p:cNvPr>
                <p:cNvSpPr txBox="1">
                  <a:spLocks noRot="1" noChangeAspect="1" noMove="1" noResize="1" noEditPoints="1" noAdjustHandles="1" noChangeArrowheads="1" noChangeShapeType="1" noTextEdit="1"/>
                </p:cNvSpPr>
                <p:nvPr/>
              </p:nvSpPr>
              <p:spPr>
                <a:xfrm>
                  <a:off x="3137714" y="2406982"/>
                  <a:ext cx="2208810" cy="461665"/>
                </a:xfrm>
                <a:prstGeom prst="rect">
                  <a:avLst/>
                </a:prstGeom>
                <a:blipFill>
                  <a:blip r:embed="rId6"/>
                  <a:stretch>
                    <a:fillRect/>
                  </a:stretch>
                </a:blipFill>
              </p:spPr>
              <p:txBody>
                <a:bodyPr/>
                <a:lstStyle/>
                <a:p>
                  <a:r>
                    <a:rPr lang="en-US">
                      <a:noFill/>
                    </a:rPr>
                    <a:t> </a:t>
                  </a:r>
                </a:p>
              </p:txBody>
            </p:sp>
          </mc:Fallback>
        </mc:AlternateContent>
        <p:sp>
          <p:nvSpPr>
            <p:cNvPr id="20" name="Freeform: Shape 19">
              <a:extLst>
                <a:ext uri="{FF2B5EF4-FFF2-40B4-BE49-F238E27FC236}">
                  <a16:creationId xmlns:a16="http://schemas.microsoft.com/office/drawing/2014/main" id="{A7A36706-6AB1-B20B-F794-B319F50AE175}"/>
                </a:ext>
              </a:extLst>
            </p:cNvPr>
            <p:cNvSpPr/>
            <p:nvPr/>
          </p:nvSpPr>
          <p:spPr>
            <a:xfrm>
              <a:off x="405384" y="1276134"/>
              <a:ext cx="5070457" cy="2390363"/>
            </a:xfrm>
            <a:custGeom>
              <a:avLst/>
              <a:gdLst>
                <a:gd name="connsiteX0" fmla="*/ 1237149 w 5070457"/>
                <a:gd name="connsiteY0" fmla="*/ 2288333 h 2390363"/>
                <a:gd name="connsiteX1" fmla="*/ 1008549 w 5070457"/>
                <a:gd name="connsiteY1" fmla="*/ 2322199 h 2390363"/>
                <a:gd name="connsiteX2" fmla="*/ 34883 w 5070457"/>
                <a:gd name="connsiteY2" fmla="*/ 2186733 h 2390363"/>
                <a:gd name="connsiteX3" fmla="*/ 280416 w 5070457"/>
                <a:gd name="connsiteY3" fmla="*/ 789733 h 2390363"/>
                <a:gd name="connsiteX4" fmla="*/ 898483 w 5070457"/>
                <a:gd name="connsiteY4" fmla="*/ 44666 h 2390363"/>
                <a:gd name="connsiteX5" fmla="*/ 2337816 w 5070457"/>
                <a:gd name="connsiteY5" fmla="*/ 171666 h 2390363"/>
                <a:gd name="connsiteX6" fmla="*/ 3531616 w 5070457"/>
                <a:gd name="connsiteY6" fmla="*/ 891333 h 2390363"/>
                <a:gd name="connsiteX7" fmla="*/ 4894749 w 5070457"/>
                <a:gd name="connsiteY7" fmla="*/ 1094533 h 2390363"/>
                <a:gd name="connsiteX8" fmla="*/ 4886283 w 5070457"/>
                <a:gd name="connsiteY8" fmla="*/ 2102066 h 2390363"/>
                <a:gd name="connsiteX9" fmla="*/ 3370749 w 5070457"/>
                <a:gd name="connsiteY9" fmla="*/ 2389933 h 2390363"/>
                <a:gd name="connsiteX10" fmla="*/ 1719749 w 5070457"/>
                <a:gd name="connsiteY10" fmla="*/ 2169799 h 2390363"/>
                <a:gd name="connsiteX11" fmla="*/ 1237149 w 5070457"/>
                <a:gd name="connsiteY11" fmla="*/ 2288333 h 2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70457" h="2390363">
                  <a:moveTo>
                    <a:pt x="1237149" y="2288333"/>
                  </a:moveTo>
                  <a:cubicBezTo>
                    <a:pt x="1118616" y="2313733"/>
                    <a:pt x="1208927" y="2339132"/>
                    <a:pt x="1008549" y="2322199"/>
                  </a:cubicBezTo>
                  <a:cubicBezTo>
                    <a:pt x="808171" y="2305266"/>
                    <a:pt x="156238" y="2442144"/>
                    <a:pt x="34883" y="2186733"/>
                  </a:cubicBezTo>
                  <a:cubicBezTo>
                    <a:pt x="-86472" y="1931322"/>
                    <a:pt x="136483" y="1146744"/>
                    <a:pt x="280416" y="789733"/>
                  </a:cubicBezTo>
                  <a:cubicBezTo>
                    <a:pt x="424349" y="432722"/>
                    <a:pt x="555583" y="147677"/>
                    <a:pt x="898483" y="44666"/>
                  </a:cubicBezTo>
                  <a:cubicBezTo>
                    <a:pt x="1241383" y="-58345"/>
                    <a:pt x="1898961" y="30555"/>
                    <a:pt x="2337816" y="171666"/>
                  </a:cubicBezTo>
                  <a:cubicBezTo>
                    <a:pt x="2776671" y="312777"/>
                    <a:pt x="3105461" y="737522"/>
                    <a:pt x="3531616" y="891333"/>
                  </a:cubicBezTo>
                  <a:cubicBezTo>
                    <a:pt x="3957771" y="1045144"/>
                    <a:pt x="4668971" y="892744"/>
                    <a:pt x="4894749" y="1094533"/>
                  </a:cubicBezTo>
                  <a:cubicBezTo>
                    <a:pt x="5120527" y="1296322"/>
                    <a:pt x="5140283" y="1886166"/>
                    <a:pt x="4886283" y="2102066"/>
                  </a:cubicBezTo>
                  <a:cubicBezTo>
                    <a:pt x="4632283" y="2317966"/>
                    <a:pt x="3898505" y="2378644"/>
                    <a:pt x="3370749" y="2389933"/>
                  </a:cubicBezTo>
                  <a:cubicBezTo>
                    <a:pt x="2842993" y="2401222"/>
                    <a:pt x="2071116" y="2186732"/>
                    <a:pt x="1719749" y="2169799"/>
                  </a:cubicBezTo>
                  <a:cubicBezTo>
                    <a:pt x="1368382" y="2152866"/>
                    <a:pt x="1355682" y="2262933"/>
                    <a:pt x="1237149" y="2288333"/>
                  </a:cubicBezTo>
                  <a:close/>
                </a:path>
              </a:pathLst>
            </a:custGeom>
            <a:noFill/>
            <a:ln>
              <a:solidFill>
                <a:schemeClr val="bg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EEAD1740-2DAD-E45A-9900-F4EA0459760C}"/>
              </a:ext>
            </a:extLst>
          </p:cNvPr>
          <p:cNvGrpSpPr/>
          <p:nvPr/>
        </p:nvGrpSpPr>
        <p:grpSpPr>
          <a:xfrm>
            <a:off x="3520682" y="4644118"/>
            <a:ext cx="4656531" cy="1112030"/>
            <a:chOff x="3520682" y="4644118"/>
            <a:chExt cx="4656531" cy="1112030"/>
          </a:xfrm>
        </p:grpSpPr>
        <p:sp>
          <p:nvSpPr>
            <p:cNvPr id="21" name="Rectangle 20">
              <a:extLst>
                <a:ext uri="{FF2B5EF4-FFF2-40B4-BE49-F238E27FC236}">
                  <a16:creationId xmlns:a16="http://schemas.microsoft.com/office/drawing/2014/main" id="{B4D64418-7D29-3762-361F-758E3D1165CA}"/>
                </a:ext>
              </a:extLst>
            </p:cNvPr>
            <p:cNvSpPr/>
            <p:nvPr/>
          </p:nvSpPr>
          <p:spPr>
            <a:xfrm>
              <a:off x="5217738" y="4644118"/>
              <a:ext cx="296334" cy="300567"/>
            </a:xfrm>
            <a:prstGeom prst="rect">
              <a:avLst/>
            </a:prstGeom>
            <a:noFill/>
            <a:ln>
              <a:solidFill>
                <a:schemeClr val="bg2">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95A63652-2F8B-1DBE-6EA9-8BCEF975106A}"/>
                </a:ext>
              </a:extLst>
            </p:cNvPr>
            <p:cNvCxnSpPr>
              <a:cxnSpLocks/>
            </p:cNvCxnSpPr>
            <p:nvPr/>
          </p:nvCxnSpPr>
          <p:spPr>
            <a:xfrm flipV="1">
              <a:off x="5382839" y="4966526"/>
              <a:ext cx="0" cy="406400"/>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A7A35272-9BE5-10FE-66F4-086AB0044C0E}"/>
                </a:ext>
              </a:extLst>
            </p:cNvPr>
            <p:cNvSpPr txBox="1"/>
            <p:nvPr/>
          </p:nvSpPr>
          <p:spPr>
            <a:xfrm>
              <a:off x="3520682" y="5356038"/>
              <a:ext cx="4656531" cy="400110"/>
            </a:xfrm>
            <a:prstGeom prst="rect">
              <a:avLst/>
            </a:prstGeom>
            <a:noFill/>
          </p:spPr>
          <p:txBody>
            <a:bodyPr wrap="none" rtlCol="0">
              <a:spAutoFit/>
            </a:bodyPr>
            <a:lstStyle/>
            <a:p>
              <a:pPr algn="l"/>
              <a:r>
                <a:rPr lang="en-US" sz="2000" dirty="0">
                  <a:solidFill>
                    <a:schemeClr val="bg2">
                      <a:lumMod val="50000"/>
                    </a:schemeClr>
                  </a:solidFill>
                </a:rPr>
                <a:t>Coefficients are allowed, but only Casimirs.</a:t>
              </a: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C5D6316-7007-6744-E65A-DD6D7BDD471A}"/>
                  </a:ext>
                </a:extLst>
              </p:cNvPr>
              <p:cNvSpPr txBox="1"/>
              <p:nvPr/>
            </p:nvSpPr>
            <p:spPr>
              <a:xfrm>
                <a:off x="405384" y="5943363"/>
                <a:ext cx="8714967" cy="707886"/>
              </a:xfrm>
              <a:prstGeom prst="rect">
                <a:avLst/>
              </a:prstGeom>
              <a:noFill/>
            </p:spPr>
            <p:txBody>
              <a:bodyPr wrap="square" rtlCol="0">
                <a:spAutoFit/>
              </a:bodyPr>
              <a:lstStyle/>
              <a:p>
                <a:pPr algn="l"/>
                <a:r>
                  <a:rPr lang="en-US" sz="2000" dirty="0">
                    <a:solidFill>
                      <a:schemeClr val="tx1">
                        <a:lumMod val="50000"/>
                        <a:lumOff val="50000"/>
                      </a:schemeClr>
                    </a:solidFill>
                  </a:rPr>
                  <a:t>(in this case, </a:t>
                </a:r>
                <a14:m>
                  <m:oMath xmlns:m="http://schemas.openxmlformats.org/officeDocument/2006/math">
                    <m:d>
                      <m:dPr>
                        <m:begChr m:val="{"/>
                        <m:endChr m:val="|"/>
                        <m:ctrlPr>
                          <a:rPr lang="en-US" sz="2000" b="0" i="1" smtClean="0">
                            <a:solidFill>
                              <a:schemeClr val="tx1">
                                <a:lumMod val="50000"/>
                                <a:lumOff val="50000"/>
                              </a:schemeClr>
                            </a:solidFill>
                            <a:latin typeface="Cambria Math" panose="02040503050406030204" pitchFamily="18" charset="0"/>
                          </a:rPr>
                        </m:ctrlPr>
                      </m:dPr>
                      <m:e>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𝑐</m:t>
                            </m:r>
                          </m:e>
                          <m:sub>
                            <m:r>
                              <a:rPr lang="en-US" sz="2000" b="0" i="1" smtClean="0">
                                <a:solidFill>
                                  <a:schemeClr val="tx1">
                                    <a:lumMod val="50000"/>
                                    <a:lumOff val="50000"/>
                                  </a:schemeClr>
                                </a:solidFill>
                                <a:latin typeface="Cambria Math" panose="02040503050406030204" pitchFamily="18" charset="0"/>
                              </a:rPr>
                              <m:t>𝑖</m:t>
                            </m:r>
                          </m:sub>
                        </m:sSub>
                        <m:r>
                          <a:rPr lang="en-US" sz="2000" b="0" i="1" smtClean="0">
                            <a:solidFill>
                              <a:schemeClr val="tx1">
                                <a:lumMod val="50000"/>
                                <a:lumOff val="50000"/>
                              </a:schemeClr>
                            </a:solidFill>
                            <a:latin typeface="Cambria Math" panose="02040503050406030204" pitchFamily="18" charset="0"/>
                          </a:rPr>
                          <m:t> </m:t>
                        </m:r>
                      </m:e>
                    </m:d>
                    <m:r>
                      <a:rPr lang="en-US" sz="2000" b="0" i="1" smtClean="0">
                        <a:solidFill>
                          <a:schemeClr val="tx1">
                            <a:lumMod val="50000"/>
                            <a:lumOff val="50000"/>
                          </a:schemeClr>
                        </a:solidFill>
                        <a:latin typeface="Cambria Math" panose="02040503050406030204" pitchFamily="18" charset="0"/>
                      </a:rPr>
                      <m:t> </m:t>
                    </m:r>
                    <m:r>
                      <a:rPr lang="en-US" sz="2000" b="0" i="1" smtClean="0">
                        <a:solidFill>
                          <a:schemeClr val="tx1">
                            <a:lumMod val="50000"/>
                            <a:lumOff val="50000"/>
                          </a:schemeClr>
                        </a:solidFill>
                        <a:latin typeface="Cambria Math" panose="02040503050406030204" pitchFamily="18" charset="0"/>
                      </a:rPr>
                      <m:t>𝑖</m:t>
                    </m:r>
                    <m:r>
                      <a:rPr lang="en-US" sz="2000" b="0" i="1" smtClean="0">
                        <a:solidFill>
                          <a:schemeClr val="tx1">
                            <a:lumMod val="50000"/>
                            <a:lumOff val="50000"/>
                          </a:schemeClr>
                        </a:solidFill>
                        <a:latin typeface="Cambria Math" panose="02040503050406030204" pitchFamily="18" charset="0"/>
                      </a:rPr>
                      <m:t>∈[1,</m:t>
                    </m:r>
                    <m:r>
                      <a:rPr lang="en-US" sz="2000" b="0" i="1" smtClean="0">
                        <a:solidFill>
                          <a:schemeClr val="tx1">
                            <a:lumMod val="50000"/>
                            <a:lumOff val="50000"/>
                          </a:schemeClr>
                        </a:solidFill>
                        <a:latin typeface="Cambria Math" panose="02040503050406030204" pitchFamily="18" charset="0"/>
                      </a:rPr>
                      <m:t>𝑛</m:t>
                    </m:r>
                    <m:r>
                      <a:rPr lang="en-US" sz="2000" b="0" i="1" smtClean="0">
                        <a:solidFill>
                          <a:schemeClr val="tx1">
                            <a:lumMod val="50000"/>
                            <a:lumOff val="50000"/>
                          </a:schemeClr>
                        </a:solidFill>
                        <a:latin typeface="Cambria Math" panose="02040503050406030204" pitchFamily="18" charset="0"/>
                      </a:rPr>
                      <m:t>−1]} </m:t>
                    </m:r>
                  </m:oMath>
                </a14:m>
                <a:r>
                  <a:rPr lang="en-US" sz="2000" dirty="0">
                    <a:solidFill>
                      <a:schemeClr val="tx1">
                        <a:lumMod val="50000"/>
                        <a:lumOff val="50000"/>
                      </a:schemeClr>
                    </a:solidFill>
                  </a:rPr>
                  <a:t> serve both as coefficients and isolated frozen variables; the variable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𝑐</m:t>
                        </m:r>
                      </m:e>
                      <m:sub>
                        <m:r>
                          <a:rPr lang="en-US" sz="2000" b="0" i="1" smtClean="0">
                            <a:solidFill>
                              <a:schemeClr val="tx1">
                                <a:lumMod val="50000"/>
                                <a:lumOff val="50000"/>
                              </a:schemeClr>
                            </a:solidFill>
                            <a:latin typeface="Cambria Math" panose="02040503050406030204" pitchFamily="18" charset="0"/>
                          </a:rPr>
                          <m:t>𝑛</m:t>
                        </m:r>
                      </m:sub>
                    </m:sSub>
                  </m:oMath>
                </a14:m>
                <a:r>
                  <a:rPr lang="en-US" sz="2000" dirty="0">
                    <a:solidFill>
                      <a:schemeClr val="tx1">
                        <a:lumMod val="50000"/>
                        <a:lumOff val="50000"/>
                      </a:schemeClr>
                    </a:solidFill>
                  </a:rPr>
                  <a:t> is frozen but not isolated;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𝑐</m:t>
                        </m:r>
                      </m:e>
                      <m:sub>
                        <m:r>
                          <a:rPr lang="en-US" sz="2000" b="0" i="1" smtClean="0">
                            <a:solidFill>
                              <a:schemeClr val="tx1">
                                <a:lumMod val="50000"/>
                                <a:lumOff val="50000"/>
                              </a:schemeClr>
                            </a:solidFill>
                            <a:latin typeface="Cambria Math" panose="02040503050406030204" pitchFamily="18" charset="0"/>
                          </a:rPr>
                          <m:t>0</m:t>
                        </m:r>
                      </m:sub>
                    </m:sSub>
                    <m:r>
                      <a:rPr lang="en-US" sz="2000" b="0" i="1" smtClean="0">
                        <a:solidFill>
                          <a:schemeClr val="tx1">
                            <a:lumMod val="50000"/>
                            <a:lumOff val="50000"/>
                          </a:schemeClr>
                        </a:solidFill>
                        <a:latin typeface="Cambria Math" panose="02040503050406030204" pitchFamily="18" charset="0"/>
                      </a:rPr>
                      <m:t>=1</m:t>
                    </m:r>
                  </m:oMath>
                </a14:m>
                <a:r>
                  <a:rPr lang="en-US" sz="2000" dirty="0">
                    <a:solidFill>
                      <a:schemeClr val="tx1">
                        <a:lumMod val="50000"/>
                        <a:lumOff val="50000"/>
                      </a:schemeClr>
                    </a:solidFill>
                  </a:rPr>
                  <a:t>)</a:t>
                </a:r>
              </a:p>
            </p:txBody>
          </p:sp>
        </mc:Choice>
        <mc:Fallback xmlns="">
          <p:sp>
            <p:nvSpPr>
              <p:cNvPr id="26" name="TextBox 25">
                <a:extLst>
                  <a:ext uri="{FF2B5EF4-FFF2-40B4-BE49-F238E27FC236}">
                    <a16:creationId xmlns:a16="http://schemas.microsoft.com/office/drawing/2014/main" id="{BC5D6316-7007-6744-E65A-DD6D7BDD471A}"/>
                  </a:ext>
                </a:extLst>
              </p:cNvPr>
              <p:cNvSpPr txBox="1">
                <a:spLocks noRot="1" noChangeAspect="1" noMove="1" noResize="1" noEditPoints="1" noAdjustHandles="1" noChangeArrowheads="1" noChangeShapeType="1" noTextEdit="1"/>
              </p:cNvSpPr>
              <p:nvPr/>
            </p:nvSpPr>
            <p:spPr>
              <a:xfrm>
                <a:off x="405384" y="5943363"/>
                <a:ext cx="8714967" cy="707886"/>
              </a:xfrm>
              <a:prstGeom prst="rect">
                <a:avLst/>
              </a:prstGeom>
              <a:blipFill>
                <a:blip r:embed="rId7"/>
                <a:stretch>
                  <a:fillRect l="-770" t="-5172" b="-14655"/>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6A026861-84CD-0095-BB8D-2C348104C197}"/>
              </a:ext>
            </a:extLst>
          </p:cNvPr>
          <p:cNvGrpSpPr/>
          <p:nvPr/>
        </p:nvGrpSpPr>
        <p:grpSpPr>
          <a:xfrm>
            <a:off x="4762867" y="3536029"/>
            <a:ext cx="5485412" cy="928085"/>
            <a:chOff x="4762867" y="3536029"/>
            <a:chExt cx="5485412" cy="928085"/>
          </a:xfrm>
        </p:grpSpPr>
        <p:sp>
          <p:nvSpPr>
            <p:cNvPr id="27" name="Rectangle 26">
              <a:extLst>
                <a:ext uri="{FF2B5EF4-FFF2-40B4-BE49-F238E27FC236}">
                  <a16:creationId xmlns:a16="http://schemas.microsoft.com/office/drawing/2014/main" id="{784858A2-A7F5-CB45-A275-3D58F83B7B57}"/>
                </a:ext>
              </a:extLst>
            </p:cNvPr>
            <p:cNvSpPr/>
            <p:nvPr/>
          </p:nvSpPr>
          <p:spPr>
            <a:xfrm>
              <a:off x="4868512" y="4222563"/>
              <a:ext cx="238149" cy="241551"/>
            </a:xfrm>
            <a:prstGeom prst="rect">
              <a:avLst/>
            </a:prstGeom>
            <a:noFill/>
            <a:ln>
              <a:solidFill>
                <a:schemeClr val="bg2">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0751918-8B20-4576-4C8B-E495C08D2F73}"/>
                </a:ext>
              </a:extLst>
            </p:cNvPr>
            <p:cNvCxnSpPr>
              <a:cxnSpLocks/>
            </p:cNvCxnSpPr>
            <p:nvPr/>
          </p:nvCxnSpPr>
          <p:spPr>
            <a:xfrm>
              <a:off x="4987586" y="3890380"/>
              <a:ext cx="0" cy="340236"/>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27840070-C64A-54ED-8693-6B317A5E91D9}"/>
                </a:ext>
              </a:extLst>
            </p:cNvPr>
            <p:cNvSpPr txBox="1"/>
            <p:nvPr/>
          </p:nvSpPr>
          <p:spPr>
            <a:xfrm>
              <a:off x="4762867" y="3536029"/>
              <a:ext cx="5485412" cy="400110"/>
            </a:xfrm>
            <a:prstGeom prst="rect">
              <a:avLst/>
            </a:prstGeom>
            <a:noFill/>
          </p:spPr>
          <p:txBody>
            <a:bodyPr wrap="none" rtlCol="0">
              <a:spAutoFit/>
            </a:bodyPr>
            <a:lstStyle/>
            <a:p>
              <a:pPr algn="l"/>
              <a:r>
                <a:rPr lang="en-US" sz="2000" dirty="0">
                  <a:solidFill>
                    <a:schemeClr val="bg2">
                      <a:lumMod val="50000"/>
                    </a:schemeClr>
                  </a:solidFill>
                </a:rPr>
                <a:t>An arbitrary number of terms in the RHS is allowed</a:t>
              </a:r>
            </a:p>
          </p:txBody>
        </p:sp>
      </p:grpSp>
    </p:spTree>
    <p:extLst>
      <p:ext uri="{BB962C8B-B14F-4D97-AF65-F5344CB8AC3E}">
        <p14:creationId xmlns:p14="http://schemas.microsoft.com/office/powerpoint/2010/main" val="216744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26EC17-9346-F47E-8619-9D4015CB1081}"/>
              </a:ext>
            </a:extLst>
          </p:cNvPr>
          <p:cNvSpPr>
            <a:spLocks noGrp="1"/>
          </p:cNvSpPr>
          <p:nvPr>
            <p:ph type="title"/>
          </p:nvPr>
        </p:nvSpPr>
        <p:spPr>
          <a:xfrm>
            <a:off x="384436" y="108069"/>
            <a:ext cx="11807564" cy="1058039"/>
          </a:xfrm>
        </p:spPr>
        <p:txBody>
          <a:bodyPr>
            <a:normAutofit/>
          </a:bodyPr>
          <a:lstStyle/>
          <a:p>
            <a:r>
              <a:rPr lang="en-US" sz="4000" dirty="0"/>
              <a:t>Poisson birational quasi-isomorphisms for the dagger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6F7EEE-74C2-4C27-48D7-F42BBC041926}"/>
                  </a:ext>
                </a:extLst>
              </p:cNvPr>
              <p:cNvSpPr txBox="1"/>
              <p:nvPr/>
            </p:nvSpPr>
            <p:spPr>
              <a:xfrm>
                <a:off x="673532" y="863914"/>
                <a:ext cx="9043630" cy="461665"/>
              </a:xfrm>
              <a:prstGeom prst="rect">
                <a:avLst/>
              </a:prstGeom>
              <a:noFill/>
            </p:spPr>
            <p:txBody>
              <a:bodyPr wrap="none" rtlCol="0">
                <a:spAutoFit/>
              </a:bodyPr>
              <a:lstStyle/>
              <a:p>
                <a:r>
                  <a:rPr lang="en-US" sz="2400" dirty="0">
                    <a:solidFill>
                      <a:schemeClr val="bg2">
                        <a:lumMod val="50000"/>
                      </a:schemeClr>
                    </a:solidFill>
                  </a:rPr>
                  <a:t>Setup. </a:t>
                </a:r>
                <a14:m>
                  <m:oMath xmlns:m="http://schemas.openxmlformats.org/officeDocument/2006/math">
                    <m:r>
                      <a:rPr lang="en-US" sz="2400" b="0" i="1" smtClean="0">
                        <a:latin typeface="Cambria Math" panose="02040503050406030204" pitchFamily="18" charset="0"/>
                      </a:rPr>
                      <m:t>𝐺</m:t>
                    </m:r>
                  </m:oMath>
                </a14:m>
                <a:r>
                  <a:rPr lang="en-US" sz="2400" dirty="0"/>
                  <a:t> is a reductive complex Lie group, </a:t>
                </a:r>
                <a14:m>
                  <m:oMath xmlns:m="http://schemas.openxmlformats.org/officeDocument/2006/math">
                    <m:r>
                      <a:rPr lang="en-US" sz="2400" b="1" i="0" smtClean="0">
                        <a:latin typeface="Cambria Math" panose="02040503050406030204" pitchFamily="18" charset="0"/>
                      </a:rPr>
                      <m:t>𝚪</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𝛾</m:t>
                        </m:r>
                      </m:e>
                    </m:d>
                  </m:oMath>
                </a14:m>
                <a:r>
                  <a:rPr lang="en-US" sz="2400" dirty="0"/>
                  <a:t> any BD triple.</a:t>
                </a:r>
              </a:p>
            </p:txBody>
          </p:sp>
        </mc:Choice>
        <mc:Fallback xmlns="">
          <p:sp>
            <p:nvSpPr>
              <p:cNvPr id="5" name="TextBox 4">
                <a:extLst>
                  <a:ext uri="{FF2B5EF4-FFF2-40B4-BE49-F238E27FC236}">
                    <a16:creationId xmlns:a16="http://schemas.microsoft.com/office/drawing/2014/main" id="{D16F7EEE-74C2-4C27-48D7-F42BBC041926}"/>
                  </a:ext>
                </a:extLst>
              </p:cNvPr>
              <p:cNvSpPr txBox="1">
                <a:spLocks noRot="1" noChangeAspect="1" noMove="1" noResize="1" noEditPoints="1" noAdjustHandles="1" noChangeArrowheads="1" noChangeShapeType="1" noTextEdit="1"/>
              </p:cNvSpPr>
              <p:nvPr/>
            </p:nvSpPr>
            <p:spPr>
              <a:xfrm>
                <a:off x="673532" y="863914"/>
                <a:ext cx="9043630" cy="461665"/>
              </a:xfrm>
              <a:prstGeom prst="rect">
                <a:avLst/>
              </a:prstGeom>
              <a:blipFill>
                <a:blip r:embed="rId2"/>
                <a:stretch>
                  <a:fillRect l="-1011" t="-10667" r="-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52C0E8-DC57-3627-8128-8C7321028C44}"/>
                  </a:ext>
                </a:extLst>
              </p:cNvPr>
              <p:cNvSpPr txBox="1"/>
              <p:nvPr/>
            </p:nvSpPr>
            <p:spPr>
              <a:xfrm>
                <a:off x="3363089" y="2403080"/>
                <a:ext cx="3481851" cy="104753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𝜌</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p>
                                      <m:r>
                                        <a:rPr lang="en-US" sz="2400" b="0" i="1" smtClean="0">
                                          <a:latin typeface="Cambria Math" panose="02040503050406030204" pitchFamily="18" charset="0"/>
                                        </a:rPr>
                                        <m:t>∗</m:t>
                                      </m:r>
                                    </m:sup>
                                  </m:sSup>
                                </m:e>
                              </m:d>
                            </m:e>
                            <m:sup>
                              <m:r>
                                <a:rPr lang="en-US" sz="2400" b="0" i="1" smtClean="0">
                                  <a:latin typeface="Cambria Math" panose="02040503050406030204" pitchFamily="18" charset="0"/>
                                </a:rPr>
                                <m:t>𝑗</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e>
                      </m:nary>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C652C0E8-DC57-3627-8128-8C7321028C44}"/>
                  </a:ext>
                </a:extLst>
              </p:cNvPr>
              <p:cNvSpPr txBox="1">
                <a:spLocks noRot="1" noChangeAspect="1" noMove="1" noResize="1" noEditPoints="1" noAdjustHandles="1" noChangeArrowheads="1" noChangeShapeType="1" noTextEdit="1"/>
              </p:cNvSpPr>
              <p:nvPr/>
            </p:nvSpPr>
            <p:spPr>
              <a:xfrm>
                <a:off x="3363089" y="2403080"/>
                <a:ext cx="3481851" cy="1047531"/>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F1B6A11-847F-DF13-044D-B82258CA519C}"/>
              </a:ext>
            </a:extLst>
          </p:cNvPr>
          <p:cNvSpPr txBox="1"/>
          <p:nvPr/>
        </p:nvSpPr>
        <p:spPr>
          <a:xfrm>
            <a:off x="673532" y="1249376"/>
            <a:ext cx="2940870" cy="461665"/>
          </a:xfrm>
          <a:prstGeom prst="rect">
            <a:avLst/>
          </a:prstGeom>
          <a:noFill/>
        </p:spPr>
        <p:txBody>
          <a:bodyPr wrap="none" rtlCol="0">
            <a:spAutoFit/>
          </a:bodyPr>
          <a:lstStyle/>
          <a:p>
            <a:pPr algn="l"/>
            <a:r>
              <a:rPr lang="en-US" sz="2400" dirty="0">
                <a:solidFill>
                  <a:schemeClr val="bg2">
                    <a:lumMod val="50000"/>
                  </a:schemeClr>
                </a:solidFill>
              </a:rPr>
              <a:t>Gauss decomposition: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647E8EC-4BEC-1503-BCAC-0E565DE8F2AE}"/>
                  </a:ext>
                </a:extLst>
              </p:cNvPr>
              <p:cNvSpPr txBox="1"/>
              <p:nvPr/>
            </p:nvSpPr>
            <p:spPr>
              <a:xfrm>
                <a:off x="1327587" y="1666281"/>
                <a:ext cx="9149684" cy="470000"/>
              </a:xfrm>
              <a:prstGeom prst="rect">
                <a:avLst/>
              </a:prstGeom>
              <a:noFill/>
            </p:spPr>
            <p:txBody>
              <a:bodyPr wrap="none" rtlCol="0">
                <a:spAutoFit/>
              </a:bodyPr>
              <a:lstStyle/>
              <a:p>
                <a:pPr algn="l"/>
                <a:r>
                  <a:rPr lang="en-US" sz="2400" dirty="0"/>
                  <a:t>For a generic </a:t>
                </a:r>
                <a14:m>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𝐺</m:t>
                    </m:r>
                  </m:oMath>
                </a14:m>
                <a:r>
                  <a:rPr lang="en-US" sz="2400" dirty="0"/>
                  <a:t>, write </a:t>
                </a:r>
                <a14:m>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0</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oMath>
                </a14:m>
                <a:r>
                  <a:rPr lang="en-US" sz="2400" dirty="0"/>
                  <a:t> 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ℋ</m:t>
                    </m:r>
                  </m:oMath>
                </a14:m>
                <a:r>
                  <a:rPr lang="en-US" sz="2400" dirty="0"/>
                  <a:t>.</a:t>
                </a:r>
              </a:p>
            </p:txBody>
          </p:sp>
        </mc:Choice>
        <mc:Fallback xmlns="">
          <p:sp>
            <p:nvSpPr>
              <p:cNvPr id="8" name="TextBox 7">
                <a:extLst>
                  <a:ext uri="{FF2B5EF4-FFF2-40B4-BE49-F238E27FC236}">
                    <a16:creationId xmlns:a16="http://schemas.microsoft.com/office/drawing/2014/main" id="{9647E8EC-4BEC-1503-BCAC-0E565DE8F2AE}"/>
                  </a:ext>
                </a:extLst>
              </p:cNvPr>
              <p:cNvSpPr txBox="1">
                <a:spLocks noRot="1" noChangeAspect="1" noMove="1" noResize="1" noEditPoints="1" noAdjustHandles="1" noChangeArrowheads="1" noChangeShapeType="1" noTextEdit="1"/>
              </p:cNvSpPr>
              <p:nvPr/>
            </p:nvSpPr>
            <p:spPr>
              <a:xfrm>
                <a:off x="1327587" y="1666281"/>
                <a:ext cx="9149684" cy="470000"/>
              </a:xfrm>
              <a:prstGeom prst="rect">
                <a:avLst/>
              </a:prstGeom>
              <a:blipFill>
                <a:blip r:embed="rId4"/>
                <a:stretch>
                  <a:fillRect l="-1066"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CB8F1C-28BF-2EF6-086D-BC2D491C3551}"/>
                  </a:ext>
                </a:extLst>
              </p:cNvPr>
              <p:cNvSpPr txBox="1"/>
              <p:nvPr/>
            </p:nvSpPr>
            <p:spPr>
              <a:xfrm>
                <a:off x="673532" y="2085479"/>
                <a:ext cx="3868431" cy="461665"/>
              </a:xfrm>
              <a:prstGeom prst="rect">
                <a:avLst/>
              </a:prstGeom>
              <a:noFill/>
            </p:spPr>
            <p:txBody>
              <a:bodyPr wrap="none" rtlCol="0">
                <a:spAutoFit/>
              </a:bodyPr>
              <a:lstStyle/>
              <a:p>
                <a:pPr algn="l"/>
                <a:r>
                  <a:rPr lang="en-US" sz="2400" dirty="0">
                    <a:solidFill>
                      <a:schemeClr val="bg2">
                        <a:lumMod val="50000"/>
                      </a:schemeClr>
                    </a:solidFill>
                  </a:rPr>
                  <a:t>Recall the map </a:t>
                </a:r>
                <a14:m>
                  <m:oMath xmlns:m="http://schemas.openxmlformats.org/officeDocument/2006/math">
                    <m:sSup>
                      <m:sSupPr>
                        <m:ctrlPr>
                          <a:rPr lang="en-US" sz="2400" b="0" i="1" smtClean="0">
                            <a:solidFill>
                              <a:schemeClr val="bg2">
                                <a:lumMod val="50000"/>
                              </a:schemeClr>
                            </a:solidFill>
                            <a:latin typeface="Cambria Math" panose="02040503050406030204" pitchFamily="18" charset="0"/>
                          </a:rPr>
                        </m:ctrlPr>
                      </m:sSupPr>
                      <m:e>
                        <m:r>
                          <a:rPr lang="en-US" sz="2400" b="0" i="1" smtClean="0">
                            <a:solidFill>
                              <a:schemeClr val="bg2">
                                <a:lumMod val="50000"/>
                              </a:schemeClr>
                            </a:solidFill>
                            <a:latin typeface="Cambria Math" panose="02040503050406030204" pitchFamily="18" charset="0"/>
                          </a:rPr>
                          <m:t>𝜌</m:t>
                        </m:r>
                      </m:e>
                      <m:sup>
                        <m:r>
                          <a:rPr lang="en-US" sz="2400" b="0" i="1" smtClean="0">
                            <a:solidFill>
                              <a:schemeClr val="bg2">
                                <a:lumMod val="50000"/>
                              </a:schemeClr>
                            </a:solidFill>
                            <a:latin typeface="Cambria Math" panose="02040503050406030204" pitchFamily="18" charset="0"/>
                          </a:rPr>
                          <m:t>∗</m:t>
                        </m:r>
                      </m:sup>
                    </m:sSup>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oMath>
                </a14:m>
                <a:r>
                  <a:rPr lang="en-US" sz="2400" dirty="0">
                    <a:solidFill>
                      <a:schemeClr val="bg2">
                        <a:lumMod val="50000"/>
                      </a:schemeClr>
                    </a:solidFill>
                  </a:rPr>
                  <a:t>:</a:t>
                </a:r>
              </a:p>
            </p:txBody>
          </p:sp>
        </mc:Choice>
        <mc:Fallback xmlns="">
          <p:sp>
            <p:nvSpPr>
              <p:cNvPr id="9" name="TextBox 8">
                <a:extLst>
                  <a:ext uri="{FF2B5EF4-FFF2-40B4-BE49-F238E27FC236}">
                    <a16:creationId xmlns:a16="http://schemas.microsoft.com/office/drawing/2014/main" id="{D2CB8F1C-28BF-2EF6-086D-BC2D491C3551}"/>
                  </a:ext>
                </a:extLst>
              </p:cNvPr>
              <p:cNvSpPr txBox="1">
                <a:spLocks noRot="1" noChangeAspect="1" noMove="1" noResize="1" noEditPoints="1" noAdjustHandles="1" noChangeArrowheads="1" noChangeShapeType="1" noTextEdit="1"/>
              </p:cNvSpPr>
              <p:nvPr/>
            </p:nvSpPr>
            <p:spPr>
              <a:xfrm>
                <a:off x="673532" y="2085479"/>
                <a:ext cx="3868431" cy="461665"/>
              </a:xfrm>
              <a:prstGeom prst="rect">
                <a:avLst/>
              </a:prstGeom>
              <a:blipFill>
                <a:blip r:embed="rId5"/>
                <a:stretch>
                  <a:fillRect l="-2362" t="-10526" r="-1417"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FA1CEC6-2075-03B8-BCFD-0B5F31B12BFE}"/>
                  </a:ext>
                </a:extLst>
              </p:cNvPr>
              <p:cNvSpPr txBox="1"/>
              <p:nvPr/>
            </p:nvSpPr>
            <p:spPr>
              <a:xfrm>
                <a:off x="7311623" y="2712664"/>
                <a:ext cx="1232324" cy="377667"/>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a:t>
                </a:r>
              </a:p>
            </p:txBody>
          </p:sp>
        </mc:Choice>
        <mc:Fallback xmlns="">
          <p:sp>
            <p:nvSpPr>
              <p:cNvPr id="10" name="TextBox 9">
                <a:extLst>
                  <a:ext uri="{FF2B5EF4-FFF2-40B4-BE49-F238E27FC236}">
                    <a16:creationId xmlns:a16="http://schemas.microsoft.com/office/drawing/2014/main" id="{4FA1CEC6-2075-03B8-BCFD-0B5F31B12BFE}"/>
                  </a:ext>
                </a:extLst>
              </p:cNvPr>
              <p:cNvSpPr txBox="1">
                <a:spLocks noRot="1" noChangeAspect="1" noMove="1" noResize="1" noEditPoints="1" noAdjustHandles="1" noChangeArrowheads="1" noChangeShapeType="1" noTextEdit="1"/>
              </p:cNvSpPr>
              <p:nvPr/>
            </p:nvSpPr>
            <p:spPr>
              <a:xfrm>
                <a:off x="7311623" y="2712664"/>
                <a:ext cx="1232324" cy="377667"/>
              </a:xfrm>
              <a:prstGeom prst="rect">
                <a:avLst/>
              </a:prstGeom>
              <a:blipFill>
                <a:blip r:embed="rId6"/>
                <a:stretch>
                  <a:fillRect l="-8374" t="-24194" r="-14778" b="-46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ACEFC74-6EF8-FA67-6B4A-7817AC374DF4}"/>
                  </a:ext>
                </a:extLst>
              </p:cNvPr>
              <p:cNvSpPr txBox="1"/>
              <p:nvPr/>
            </p:nvSpPr>
            <p:spPr>
              <a:xfrm>
                <a:off x="673532" y="3467411"/>
                <a:ext cx="6937990" cy="554319"/>
              </a:xfrm>
              <a:prstGeom prst="rect">
                <a:avLst/>
              </a:prstGeom>
              <a:noFill/>
            </p:spPr>
            <p:txBody>
              <a:bodyPr wrap="none" rtlCol="0">
                <a:spAutoFit/>
              </a:bodyPr>
              <a:lstStyle/>
              <a:p>
                <a:r>
                  <a:rPr lang="en-US" sz="2400" dirty="0">
                    <a:solidFill>
                      <a:schemeClr val="bg2">
                        <a:lumMod val="50000"/>
                      </a:schemeClr>
                    </a:solidFill>
                  </a:rPr>
                  <a:t>The map </a:t>
                </a:r>
                <a14:m>
                  <m:oMath xmlns:m="http://schemas.openxmlformats.org/officeDocument/2006/math">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𝒬</m:t>
                        </m:r>
                      </m:e>
                      <m:sub>
                        <m:r>
                          <a:rPr lang="en-US" sz="2400" i="1">
                            <a:solidFill>
                              <a:schemeClr val="bg2">
                                <a:lumMod val="50000"/>
                              </a:schemeClr>
                            </a:solidFill>
                            <a:latin typeface="Cambria Math" panose="02040503050406030204" pitchFamily="18" charset="0"/>
                          </a:rPr>
                          <m:t>h</m:t>
                        </m:r>
                      </m:sub>
                    </m:sSub>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𝐺</m:t>
                    </m:r>
                    <m:r>
                      <a:rPr lang="en-US" sz="2400" i="1">
                        <a:solidFill>
                          <a:schemeClr val="bg2">
                            <a:lumMod val="50000"/>
                          </a:schemeClr>
                        </a:solidFill>
                        <a:latin typeface="Cambria Math" panose="02040503050406030204" pitchFamily="18" charset="0"/>
                      </a:rPr>
                      <m:t>,</m:t>
                    </m:r>
                    <m:sSubSup>
                      <m:sSubSupPr>
                        <m:ctrlPr>
                          <a:rPr lang="en-US" sz="2400" i="1">
                            <a:solidFill>
                              <a:schemeClr val="bg2">
                                <a:lumMod val="50000"/>
                              </a:schemeClr>
                            </a:solidFill>
                            <a:latin typeface="Cambria Math" panose="02040503050406030204" pitchFamily="18" charset="0"/>
                          </a:rPr>
                        </m:ctrlPr>
                      </m:sSubSup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m:t>
                            </m:r>
                          </m:e>
                        </m:d>
                      </m:e>
                      <m:sub>
                        <m:r>
                          <m:rPr>
                            <m:sty m:val="p"/>
                          </m:rPr>
                          <a:rPr lang="en-US" sz="2400">
                            <a:solidFill>
                              <a:schemeClr val="bg2">
                                <a:lumMod val="50000"/>
                              </a:schemeClr>
                            </a:solidFill>
                            <a:latin typeface="Cambria Math" panose="02040503050406030204" pitchFamily="18" charset="0"/>
                          </a:rPr>
                          <m:t>std</m:t>
                        </m:r>
                      </m:sub>
                      <m:sup>
                        <m:r>
                          <m:rPr>
                            <m:nor/>
                          </m:rPr>
                          <a:rPr lang="en-US" sz="2400">
                            <a:solidFill>
                              <a:schemeClr val="bg2">
                                <a:lumMod val="50000"/>
                              </a:schemeClr>
                            </a:solidFill>
                          </a:rPr>
                          <m:t>†</m:t>
                        </m:r>
                      </m:sup>
                    </m:sSubSup>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𝐺</m:t>
                    </m:r>
                    <m:r>
                      <a:rPr lang="en-US" sz="2400" i="1">
                        <a:solidFill>
                          <a:schemeClr val="bg2">
                            <a:lumMod val="50000"/>
                          </a:schemeClr>
                        </a:solidFill>
                        <a:latin typeface="Cambria Math" panose="02040503050406030204" pitchFamily="18" charset="0"/>
                      </a:rPr>
                      <m:t>,</m:t>
                    </m:r>
                    <m:sSubSup>
                      <m:sSubSupPr>
                        <m:ctrlPr>
                          <a:rPr lang="en-US" sz="2400" i="1">
                            <a:solidFill>
                              <a:schemeClr val="bg2">
                                <a:lumMod val="50000"/>
                              </a:schemeClr>
                            </a:solidFill>
                            <a:latin typeface="Cambria Math" panose="02040503050406030204" pitchFamily="18" charset="0"/>
                          </a:rPr>
                        </m:ctrlPr>
                      </m:sSubSup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r>
                          <a:rPr lang="en-US" sz="2400" b="1" i="0" smtClean="0">
                            <a:solidFill>
                              <a:schemeClr val="bg2">
                                <a:lumMod val="50000"/>
                              </a:schemeClr>
                            </a:solidFill>
                            <a:latin typeface="Cambria Math" panose="02040503050406030204" pitchFamily="18" charset="0"/>
                          </a:rPr>
                          <m:t>𝚪</m:t>
                        </m:r>
                      </m:sub>
                      <m:sup>
                        <m:r>
                          <m:rPr>
                            <m:nor/>
                          </m:rPr>
                          <a:rPr lang="en-US" sz="2400">
                            <a:solidFill>
                              <a:schemeClr val="bg2">
                                <a:lumMod val="50000"/>
                              </a:schemeClr>
                            </a:solidFill>
                          </a:rPr>
                          <m:t>†</m:t>
                        </m:r>
                      </m:sup>
                    </m:sSubSup>
                    <m:r>
                      <a:rPr lang="en-US" sz="2400" i="1">
                        <a:solidFill>
                          <a:schemeClr val="bg2">
                            <a:lumMod val="50000"/>
                          </a:schemeClr>
                        </a:solidFill>
                        <a:latin typeface="Cambria Math" panose="02040503050406030204" pitchFamily="18" charset="0"/>
                      </a:rPr>
                      <m:t>)</m:t>
                    </m:r>
                  </m:oMath>
                </a14:m>
                <a:r>
                  <a:rPr lang="en-US" sz="2400" dirty="0">
                    <a:solidFill>
                      <a:schemeClr val="bg2">
                        <a:lumMod val="50000"/>
                      </a:schemeClr>
                    </a:solidFill>
                  </a:rPr>
                  <a:t> (</a:t>
                </a:r>
                <a14:m>
                  <m:oMath xmlns:m="http://schemas.openxmlformats.org/officeDocument/2006/math">
                    <m:r>
                      <a:rPr lang="en-US" sz="2400" i="1" dirty="0" smtClean="0">
                        <a:solidFill>
                          <a:schemeClr val="bg2">
                            <a:lumMod val="50000"/>
                          </a:schemeClr>
                        </a:solidFill>
                        <a:latin typeface="Cambria Math" panose="02040503050406030204" pitchFamily="18" charset="0"/>
                      </a:rPr>
                      <m:t>h</m:t>
                    </m:r>
                  </m:oMath>
                </a14:m>
                <a:r>
                  <a:rPr lang="en-US" sz="2400" dirty="0">
                    <a:solidFill>
                      <a:schemeClr val="bg2">
                        <a:lumMod val="50000"/>
                      </a:schemeClr>
                    </a:solidFill>
                  </a:rPr>
                  <a:t>-convention): </a:t>
                </a:r>
              </a:p>
            </p:txBody>
          </p:sp>
        </mc:Choice>
        <mc:Fallback xmlns="">
          <p:sp>
            <p:nvSpPr>
              <p:cNvPr id="11" name="TextBox 10">
                <a:extLst>
                  <a:ext uri="{FF2B5EF4-FFF2-40B4-BE49-F238E27FC236}">
                    <a16:creationId xmlns:a16="http://schemas.microsoft.com/office/drawing/2014/main" id="{8ACEFC74-6EF8-FA67-6B4A-7817AC374DF4}"/>
                  </a:ext>
                </a:extLst>
              </p:cNvPr>
              <p:cNvSpPr txBox="1">
                <a:spLocks noRot="1" noChangeAspect="1" noMove="1" noResize="1" noEditPoints="1" noAdjustHandles="1" noChangeArrowheads="1" noChangeShapeType="1" noTextEdit="1"/>
              </p:cNvSpPr>
              <p:nvPr/>
            </p:nvSpPr>
            <p:spPr>
              <a:xfrm>
                <a:off x="673532" y="3467411"/>
                <a:ext cx="6937990" cy="554319"/>
              </a:xfrm>
              <a:prstGeom prst="rect">
                <a:avLst/>
              </a:prstGeom>
              <a:blipFill>
                <a:blip r:embed="rId7"/>
                <a:stretch>
                  <a:fillRect l="-1317" b="-24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A1F9BD8-1A56-33E7-1D5A-7A8AE75C336E}"/>
                  </a:ext>
                </a:extLst>
              </p:cNvPr>
              <p:cNvSpPr txBox="1"/>
              <p:nvPr/>
            </p:nvSpPr>
            <p:spPr>
              <a:xfrm>
                <a:off x="2203529" y="4158494"/>
                <a:ext cx="3745000" cy="369332"/>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𝒬</m:t>
                        </m:r>
                      </m:e>
                      <m:sub>
                        <m:r>
                          <a:rPr lang="en-US" sz="2400" b="0" i="1" smtClean="0">
                            <a:latin typeface="Cambria Math" panose="02040503050406030204" pitchFamily="18" charset="0"/>
                          </a:rPr>
                          <m:t>h</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𝜌</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e>
                        </m:d>
                      </m:e>
                      <m:sup>
                        <m:r>
                          <a:rPr lang="en-US" sz="2400" b="0" i="1" smtClean="0">
                            <a:latin typeface="Cambria Math" panose="02040503050406030204" pitchFamily="18" charset="0"/>
                          </a:rPr>
                          <m:t>−1</m:t>
                        </m:r>
                      </m:sup>
                    </m:sSup>
                    <m:r>
                      <a:rPr lang="en-US" sz="2400" b="0" i="1" smtClean="0">
                        <a:latin typeface="Cambria Math" panose="02040503050406030204" pitchFamily="18" charset="0"/>
                      </a:rPr>
                      <m:t>𝑈</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𝜌</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oMath>
                </a14:m>
                <a:r>
                  <a:rPr lang="en-US" sz="2400" dirty="0"/>
                  <a:t>,</a:t>
                </a:r>
              </a:p>
            </p:txBody>
          </p:sp>
        </mc:Choice>
        <mc:Fallback xmlns="">
          <p:sp>
            <p:nvSpPr>
              <p:cNvPr id="12" name="TextBox 11">
                <a:extLst>
                  <a:ext uri="{FF2B5EF4-FFF2-40B4-BE49-F238E27FC236}">
                    <a16:creationId xmlns:a16="http://schemas.microsoft.com/office/drawing/2014/main" id="{3A1F9BD8-1A56-33E7-1D5A-7A8AE75C336E}"/>
                  </a:ext>
                </a:extLst>
              </p:cNvPr>
              <p:cNvSpPr txBox="1">
                <a:spLocks noRot="1" noChangeAspect="1" noMove="1" noResize="1" noEditPoints="1" noAdjustHandles="1" noChangeArrowheads="1" noChangeShapeType="1" noTextEdit="1"/>
              </p:cNvSpPr>
              <p:nvPr/>
            </p:nvSpPr>
            <p:spPr>
              <a:xfrm>
                <a:off x="2203529" y="4158494"/>
                <a:ext cx="3745000" cy="369332"/>
              </a:xfrm>
              <a:prstGeom prst="rect">
                <a:avLst/>
              </a:prstGeom>
              <a:blipFill>
                <a:blip r:embed="rId8"/>
                <a:stretch>
                  <a:fillRect l="-3577" t="-24590" r="-3902"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5AF42E1-729A-93A4-424D-BFB9F1D2A9D2}"/>
                  </a:ext>
                </a:extLst>
              </p:cNvPr>
              <p:cNvSpPr txBox="1"/>
              <p:nvPr/>
            </p:nvSpPr>
            <p:spPr>
              <a:xfrm>
                <a:off x="6246828" y="4158494"/>
                <a:ext cx="9198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15AF42E1-729A-93A4-424D-BFB9F1D2A9D2}"/>
                  </a:ext>
                </a:extLst>
              </p:cNvPr>
              <p:cNvSpPr txBox="1">
                <a:spLocks noRot="1" noChangeAspect="1" noMove="1" noResize="1" noEditPoints="1" noAdjustHandles="1" noChangeArrowheads="1" noChangeShapeType="1" noTextEdit="1"/>
              </p:cNvSpPr>
              <p:nvPr/>
            </p:nvSpPr>
            <p:spPr>
              <a:xfrm>
                <a:off x="6246828" y="4158494"/>
                <a:ext cx="919867" cy="369332"/>
              </a:xfrm>
              <a:prstGeom prst="rect">
                <a:avLst/>
              </a:prstGeom>
              <a:blipFill>
                <a:blip r:embed="rId9"/>
                <a:stretch>
                  <a:fillRect l="-794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9F8F13B-BD06-B735-40BB-D8C941F0337F}"/>
                  </a:ext>
                </a:extLst>
              </p:cNvPr>
              <p:cNvSpPr txBox="1"/>
              <p:nvPr/>
            </p:nvSpPr>
            <p:spPr>
              <a:xfrm>
                <a:off x="7755456" y="4004771"/>
                <a:ext cx="4230344" cy="707886"/>
              </a:xfrm>
              <a:prstGeom prst="rect">
                <a:avLst/>
              </a:prstGeom>
              <a:noFill/>
            </p:spPr>
            <p:txBody>
              <a:bodyPr wrap="square" rtlCol="0">
                <a:spAutoFit/>
              </a:bodyPr>
              <a:lstStyle/>
              <a:p>
                <a:pPr algn="l"/>
                <a:r>
                  <a:rPr lang="en-US" sz="2000" dirty="0">
                    <a:solidFill>
                      <a:schemeClr val="tx1">
                        <a:lumMod val="50000"/>
                        <a:lumOff val="50000"/>
                      </a:schemeClr>
                    </a:solidFill>
                  </a:rPr>
                  <a:t>(it’s similar for the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𝑔</m:t>
                    </m:r>
                  </m:oMath>
                </a14:m>
                <a:r>
                  <a:rPr lang="en-US" sz="2000" dirty="0">
                    <a:solidFill>
                      <a:schemeClr val="tx1">
                        <a:lumMod val="50000"/>
                        <a:lumOff val="50000"/>
                      </a:schemeClr>
                    </a:solidFill>
                  </a:rPr>
                  <a:t>-convention, see the end of the slides or the paper)</a:t>
                </a:r>
              </a:p>
            </p:txBody>
          </p:sp>
        </mc:Choice>
        <mc:Fallback xmlns="">
          <p:sp>
            <p:nvSpPr>
              <p:cNvPr id="14" name="TextBox 13">
                <a:extLst>
                  <a:ext uri="{FF2B5EF4-FFF2-40B4-BE49-F238E27FC236}">
                    <a16:creationId xmlns:a16="http://schemas.microsoft.com/office/drawing/2014/main" id="{A9F8F13B-BD06-B735-40BB-D8C941F0337F}"/>
                  </a:ext>
                </a:extLst>
              </p:cNvPr>
              <p:cNvSpPr txBox="1">
                <a:spLocks noRot="1" noChangeAspect="1" noMove="1" noResize="1" noEditPoints="1" noAdjustHandles="1" noChangeArrowheads="1" noChangeShapeType="1" noTextEdit="1"/>
              </p:cNvSpPr>
              <p:nvPr/>
            </p:nvSpPr>
            <p:spPr>
              <a:xfrm>
                <a:off x="7755456" y="4004771"/>
                <a:ext cx="4230344" cy="707886"/>
              </a:xfrm>
              <a:prstGeom prst="rect">
                <a:avLst/>
              </a:prstGeom>
              <a:blipFill>
                <a:blip r:embed="rId10"/>
                <a:stretch>
                  <a:fillRect l="-1441"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01B8AA-ADDF-DE58-7AE2-C5286817DBEC}"/>
                  </a:ext>
                </a:extLst>
              </p:cNvPr>
              <p:cNvSpPr txBox="1"/>
              <p:nvPr/>
            </p:nvSpPr>
            <p:spPr>
              <a:xfrm>
                <a:off x="681999" y="4596586"/>
                <a:ext cx="3477940" cy="461665"/>
              </a:xfrm>
              <a:prstGeom prst="rect">
                <a:avLst/>
              </a:prstGeom>
              <a:noFill/>
            </p:spPr>
            <p:txBody>
              <a:bodyPr wrap="none" rtlCol="0">
                <a:spAutoFit/>
              </a:bodyPr>
              <a:lstStyle/>
              <a:p>
                <a:r>
                  <a:rPr lang="en-US" sz="2400" dirty="0">
                    <a:solidFill>
                      <a:schemeClr val="bg2">
                        <a:lumMod val="50000"/>
                      </a:schemeClr>
                    </a:solidFill>
                  </a:rPr>
                  <a:t>The rational inverse of </a:t>
                </a:r>
                <a14:m>
                  <m:oMath xmlns:m="http://schemas.openxmlformats.org/officeDocument/2006/math">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𝒬</m:t>
                        </m:r>
                      </m:e>
                      <m:sub>
                        <m:r>
                          <a:rPr lang="en-US" sz="2400" b="0" i="1" smtClean="0">
                            <a:solidFill>
                              <a:schemeClr val="bg2">
                                <a:lumMod val="50000"/>
                              </a:schemeClr>
                            </a:solidFill>
                            <a:latin typeface="Cambria Math" panose="02040503050406030204" pitchFamily="18" charset="0"/>
                          </a:rPr>
                          <m:t>h</m:t>
                        </m:r>
                      </m:sub>
                    </m:sSub>
                  </m:oMath>
                </a14:m>
                <a:r>
                  <a:rPr lang="en-US" sz="2400" dirty="0">
                    <a:solidFill>
                      <a:schemeClr val="bg2">
                        <a:lumMod val="50000"/>
                      </a:schemeClr>
                    </a:solidFill>
                  </a:rPr>
                  <a:t>:</a:t>
                </a:r>
                <a:endParaRPr lang="en-US" sz="2400" dirty="0"/>
              </a:p>
            </p:txBody>
          </p:sp>
        </mc:Choice>
        <mc:Fallback xmlns="">
          <p:sp>
            <p:nvSpPr>
              <p:cNvPr id="15" name="TextBox 14">
                <a:extLst>
                  <a:ext uri="{FF2B5EF4-FFF2-40B4-BE49-F238E27FC236}">
                    <a16:creationId xmlns:a16="http://schemas.microsoft.com/office/drawing/2014/main" id="{3901B8AA-ADDF-DE58-7AE2-C5286817DBEC}"/>
                  </a:ext>
                </a:extLst>
              </p:cNvPr>
              <p:cNvSpPr txBox="1">
                <a:spLocks noRot="1" noChangeAspect="1" noMove="1" noResize="1" noEditPoints="1" noAdjustHandles="1" noChangeArrowheads="1" noChangeShapeType="1" noTextEdit="1"/>
              </p:cNvSpPr>
              <p:nvPr/>
            </p:nvSpPr>
            <p:spPr>
              <a:xfrm>
                <a:off x="681999" y="4596586"/>
                <a:ext cx="3477940" cy="461665"/>
              </a:xfrm>
              <a:prstGeom prst="rect">
                <a:avLst/>
              </a:prstGeom>
              <a:blipFill>
                <a:blip r:embed="rId11"/>
                <a:stretch>
                  <a:fillRect l="-2807" t="-10526" r="-175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157ECDF-215F-ACF5-2E25-F33A6BEE2D40}"/>
                  </a:ext>
                </a:extLst>
              </p:cNvPr>
              <p:cNvSpPr txBox="1"/>
              <p:nvPr/>
            </p:nvSpPr>
            <p:spPr>
              <a:xfrm>
                <a:off x="3438530" y="6205218"/>
                <a:ext cx="329474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ℱ</m:t>
                          </m:r>
                        </m:e>
                        <m:sub>
                          <m:r>
                            <a:rPr lang="en-US" sz="2400" b="0" i="1" smtClean="0">
                              <a:latin typeface="Cambria Math" panose="02040503050406030204" pitchFamily="18" charset="0"/>
                            </a:rPr>
                            <m:t>h</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ℱ</m:t>
                                      </m:r>
                                    </m:e>
                                    <m:sub>
                                      <m:r>
                                        <a:rPr lang="en-US" sz="2400" b="0" i="1" smtClean="0">
                                          <a:latin typeface="Cambria Math" panose="02040503050406030204" pitchFamily="18" charset="0"/>
                                        </a:rPr>
                                        <m:t>h</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e>
                              </m:d>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𝑈</m:t>
                      </m:r>
                    </m:oMath>
                  </m:oMathPara>
                </a14:m>
                <a:endParaRPr lang="en-US" sz="2400" dirty="0"/>
              </a:p>
            </p:txBody>
          </p:sp>
        </mc:Choice>
        <mc:Fallback xmlns="">
          <p:sp>
            <p:nvSpPr>
              <p:cNvPr id="16" name="TextBox 15">
                <a:extLst>
                  <a:ext uri="{FF2B5EF4-FFF2-40B4-BE49-F238E27FC236}">
                    <a16:creationId xmlns:a16="http://schemas.microsoft.com/office/drawing/2014/main" id="{9157ECDF-215F-ACF5-2E25-F33A6BEE2D40}"/>
                  </a:ext>
                </a:extLst>
              </p:cNvPr>
              <p:cNvSpPr txBox="1">
                <a:spLocks noRot="1" noChangeAspect="1" noMove="1" noResize="1" noEditPoints="1" noAdjustHandles="1" noChangeArrowheads="1" noChangeShapeType="1" noTextEdit="1"/>
              </p:cNvSpPr>
              <p:nvPr/>
            </p:nvSpPr>
            <p:spPr>
              <a:xfrm>
                <a:off x="3438530" y="6205218"/>
                <a:ext cx="3294748" cy="369332"/>
              </a:xfrm>
              <a:prstGeom prst="rect">
                <a:avLst/>
              </a:prstGeom>
              <a:blipFill>
                <a:blip r:embed="rId12"/>
                <a:stretch>
                  <a:fillRect l="-1664" t="-4918" r="-1664" b="-2131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C0FBFEC-8A6E-3593-A63E-1492C648BF82}"/>
              </a:ext>
            </a:extLst>
          </p:cNvPr>
          <p:cNvSpPr txBox="1"/>
          <p:nvPr/>
        </p:nvSpPr>
        <p:spPr>
          <a:xfrm>
            <a:off x="7830046" y="6067642"/>
            <a:ext cx="3190232" cy="707886"/>
          </a:xfrm>
          <a:prstGeom prst="rect">
            <a:avLst/>
          </a:prstGeom>
          <a:noFill/>
        </p:spPr>
        <p:txBody>
          <a:bodyPr wrap="square" rtlCol="0">
            <a:spAutoFit/>
          </a:bodyPr>
          <a:lstStyle/>
          <a:p>
            <a:pPr algn="l"/>
            <a:r>
              <a:rPr lang="en-US" sz="2000" dirty="0">
                <a:solidFill>
                  <a:schemeClr val="tx1">
                    <a:lumMod val="50000"/>
                    <a:lumOff val="50000"/>
                  </a:schemeClr>
                </a:solidFill>
              </a:rPr>
              <a:t>(the equation can be solved via a recursive procedure)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E5EA37-3247-4BA3-90A8-808C346B3B3A}"/>
                  </a:ext>
                </a:extLst>
              </p:cNvPr>
              <p:cNvSpPr txBox="1"/>
              <p:nvPr/>
            </p:nvSpPr>
            <p:spPr>
              <a:xfrm>
                <a:off x="3263488" y="5150154"/>
                <a:ext cx="4723601" cy="383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𝒬</m:t>
                          </m:r>
                        </m:e>
                        <m:sub>
                          <m:r>
                            <a:rPr lang="en-US" sz="2400" b="0" i="1" smtClean="0">
                              <a:latin typeface="Cambria Math" panose="02040503050406030204" pitchFamily="18" charset="0"/>
                            </a:rPr>
                            <m:t>h</m:t>
                          </m:r>
                        </m:sub>
                        <m:sup>
                          <m:r>
                            <a:rPr lang="en-US" sz="2400" i="1">
                              <a:latin typeface="Cambria Math" panose="02040503050406030204" pitchFamily="18" charset="0"/>
                            </a:rPr>
                            <m:t>−1</m:t>
                          </m:r>
                        </m:sup>
                      </m:sSub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i="1">
                              <a:latin typeface="Cambria Math" panose="02040503050406030204" pitchFamily="18" charset="0"/>
                            </a:rPr>
                            <m:t>ℱ</m:t>
                          </m:r>
                        </m:e>
                        <m:sub>
                          <m:r>
                            <a:rPr lang="en-US" sz="2400" b="0" i="1" smtClean="0">
                              <a:latin typeface="Cambria Math" panose="02040503050406030204" pitchFamily="18" charset="0"/>
                            </a:rPr>
                            <m:t>h</m:t>
                          </m:r>
                        </m:sub>
                      </m:sSub>
                      <m:d>
                        <m:dPr>
                          <m:ctrlPr>
                            <a:rPr lang="en-US" sz="2400" i="1">
                              <a:latin typeface="Cambria Math" panose="02040503050406030204" pitchFamily="18" charset="0"/>
                            </a:rPr>
                          </m:ctrlPr>
                        </m:dPr>
                        <m:e>
                          <m:r>
                            <a:rPr lang="en-US" sz="2400" i="1">
                              <a:latin typeface="Cambria Math" panose="02040503050406030204" pitchFamily="18" charset="0"/>
                            </a:rPr>
                            <m:t>𝑈</m:t>
                          </m:r>
                        </m:e>
                      </m:d>
                      <m:r>
                        <a:rPr lang="en-US" sz="2400" i="1">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𝛾</m:t>
                              </m:r>
                            </m:e>
                          </m:acc>
                        </m:e>
                        <m:sup>
                          <m:r>
                            <a:rPr lang="en-US" sz="2400" i="1">
                              <a:latin typeface="Cambria Math" panose="02040503050406030204" pitchFamily="18" charset="0"/>
                            </a:rPr>
                            <m:t>∗</m:t>
                          </m:r>
                        </m:sup>
                      </m:sSup>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ℱ</m:t>
                                          </m:r>
                                        </m:e>
                                        <m:sub>
                                          <m:r>
                                            <a:rPr lang="en-US" sz="2400" b="0" i="1" smtClean="0">
                                              <a:latin typeface="Cambria Math" panose="02040503050406030204" pitchFamily="18" charset="0"/>
                                            </a:rPr>
                                            <m:t>h</m:t>
                                          </m:r>
                                        </m:sub>
                                      </m:sSub>
                                      <m:d>
                                        <m:dPr>
                                          <m:ctrlPr>
                                            <a:rPr lang="en-US" sz="2400" i="1">
                                              <a:latin typeface="Cambria Math" panose="02040503050406030204" pitchFamily="18" charset="0"/>
                                            </a:rPr>
                                          </m:ctrlPr>
                                        </m:dPr>
                                        <m:e>
                                          <m:r>
                                            <a:rPr lang="en-US" sz="2400" i="1">
                                              <a:latin typeface="Cambria Math" panose="02040503050406030204" pitchFamily="18" charset="0"/>
                                            </a:rPr>
                                            <m:t>𝑈</m:t>
                                          </m:r>
                                        </m:e>
                                      </m:d>
                                    </m:e>
                                  </m:d>
                                </m:e>
                                <m:sub>
                                  <m:r>
                                    <a:rPr lang="en-US" sz="2400" i="1">
                                      <a:latin typeface="Cambria Math" panose="02040503050406030204" pitchFamily="18" charset="0"/>
                                    </a:rPr>
                                    <m:t>−</m:t>
                                  </m:r>
                                </m:sub>
                              </m:sSub>
                            </m:e>
                          </m:d>
                        </m:e>
                        <m:sup>
                          <m:r>
                            <a:rPr lang="en-US" sz="2400" i="1">
                              <a:latin typeface="Cambria Math" panose="02040503050406030204" pitchFamily="18" charset="0"/>
                            </a:rPr>
                            <m:t>−1</m:t>
                          </m:r>
                        </m:sup>
                      </m:sSup>
                    </m:oMath>
                  </m:oMathPara>
                </a14:m>
                <a:endParaRPr lang="en-US" sz="2400" dirty="0"/>
              </a:p>
            </p:txBody>
          </p:sp>
        </mc:Choice>
        <mc:Fallback xmlns="">
          <p:sp>
            <p:nvSpPr>
              <p:cNvPr id="18" name="TextBox 17">
                <a:extLst>
                  <a:ext uri="{FF2B5EF4-FFF2-40B4-BE49-F238E27FC236}">
                    <a16:creationId xmlns:a16="http://schemas.microsoft.com/office/drawing/2014/main" id="{39E5EA37-3247-4BA3-90A8-808C346B3B3A}"/>
                  </a:ext>
                </a:extLst>
              </p:cNvPr>
              <p:cNvSpPr txBox="1">
                <a:spLocks noRot="1" noChangeAspect="1" noMove="1" noResize="1" noEditPoints="1" noAdjustHandles="1" noChangeArrowheads="1" noChangeShapeType="1" noTextEdit="1"/>
              </p:cNvSpPr>
              <p:nvPr/>
            </p:nvSpPr>
            <p:spPr>
              <a:xfrm>
                <a:off x="3263488" y="5150154"/>
                <a:ext cx="4723601" cy="383182"/>
              </a:xfrm>
              <a:prstGeom prst="rect">
                <a:avLst/>
              </a:prstGeom>
              <a:blipFill>
                <a:blip r:embed="rId13"/>
                <a:stretch>
                  <a:fillRect l="-1677" t="-1587" r="-129" b="-31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04D8418-D0D2-5232-E5D6-0B1BD43B3DA3}"/>
                  </a:ext>
                </a:extLst>
              </p:cNvPr>
              <p:cNvSpPr txBox="1"/>
              <p:nvPr/>
            </p:nvSpPr>
            <p:spPr>
              <a:xfrm>
                <a:off x="681999" y="5672051"/>
                <a:ext cx="7665368" cy="461665"/>
              </a:xfrm>
              <a:prstGeom prst="rect">
                <a:avLst/>
              </a:prstGeom>
              <a:noFill/>
            </p:spPr>
            <p:txBody>
              <a:bodyPr wrap="none" rtlCol="0">
                <a:spAutoFit/>
              </a:bodyPr>
              <a:lstStyle/>
              <a:p>
                <a:r>
                  <a:rPr lang="en-US" sz="2400" dirty="0"/>
                  <a:t>where the birational map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ℱ</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i="1">
                        <a:latin typeface="Cambria Math" panose="02040503050406030204" pitchFamily="18" charset="0"/>
                      </a:rPr>
                      <m:t>⇢</m:t>
                    </m:r>
                    <m:r>
                      <a:rPr lang="en-US" sz="2400" b="0" i="1" smtClean="0">
                        <a:latin typeface="Cambria Math" panose="02040503050406030204" pitchFamily="18" charset="0"/>
                      </a:rPr>
                      <m:t>𝐺</m:t>
                    </m:r>
                  </m:oMath>
                </a14:m>
                <a:r>
                  <a:rPr lang="en-US" sz="2400" dirty="0"/>
                  <a:t> satisfies the equation</a:t>
                </a:r>
              </a:p>
            </p:txBody>
          </p:sp>
        </mc:Choice>
        <mc:Fallback xmlns="">
          <p:sp>
            <p:nvSpPr>
              <p:cNvPr id="19" name="TextBox 18">
                <a:extLst>
                  <a:ext uri="{FF2B5EF4-FFF2-40B4-BE49-F238E27FC236}">
                    <a16:creationId xmlns:a16="http://schemas.microsoft.com/office/drawing/2014/main" id="{704D8418-D0D2-5232-E5D6-0B1BD43B3DA3}"/>
                  </a:ext>
                </a:extLst>
              </p:cNvPr>
              <p:cNvSpPr txBox="1">
                <a:spLocks noRot="1" noChangeAspect="1" noMove="1" noResize="1" noEditPoints="1" noAdjustHandles="1" noChangeArrowheads="1" noChangeShapeType="1" noTextEdit="1"/>
              </p:cNvSpPr>
              <p:nvPr/>
            </p:nvSpPr>
            <p:spPr>
              <a:xfrm>
                <a:off x="681999" y="5672051"/>
                <a:ext cx="7665368" cy="461665"/>
              </a:xfrm>
              <a:prstGeom prst="rect">
                <a:avLst/>
              </a:prstGeom>
              <a:blipFill>
                <a:blip r:embed="rId14"/>
                <a:stretch>
                  <a:fillRect l="-1273"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08700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par>
                                <p:cTn id="59" presetID="10" presetClass="entr" presetSubtype="0" fill="hold" grpId="0" nodeType="withEffect">
                                  <p:stCondLst>
                                    <p:cond delay="10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29CCF1A-4473-3135-BA38-2493BB8CE5DC}"/>
              </a:ext>
            </a:extLst>
          </p:cNvPr>
          <p:cNvGrpSpPr/>
          <p:nvPr/>
        </p:nvGrpSpPr>
        <p:grpSpPr>
          <a:xfrm>
            <a:off x="384436" y="1216908"/>
            <a:ext cx="5159874" cy="2734646"/>
            <a:chOff x="307868" y="2168993"/>
            <a:chExt cx="5159874" cy="2734646"/>
          </a:xfrm>
        </p:grpSpPr>
        <p:grpSp>
          <p:nvGrpSpPr>
            <p:cNvPr id="5" name="Group 4">
              <a:extLst>
                <a:ext uri="{FF2B5EF4-FFF2-40B4-BE49-F238E27FC236}">
                  <a16:creationId xmlns:a16="http://schemas.microsoft.com/office/drawing/2014/main" id="{8CA8244B-7CEA-187A-9DEE-5C3001AE8890}"/>
                </a:ext>
              </a:extLst>
            </p:cNvPr>
            <p:cNvGrpSpPr/>
            <p:nvPr/>
          </p:nvGrpSpPr>
          <p:grpSpPr>
            <a:xfrm>
              <a:off x="1552006" y="2798055"/>
              <a:ext cx="2456481" cy="1843675"/>
              <a:chOff x="1338058" y="2005978"/>
              <a:chExt cx="2456481" cy="1843675"/>
            </a:xfrm>
          </p:grpSpPr>
          <p:sp>
            <p:nvSpPr>
              <p:cNvPr id="16" name="Oval 15">
                <a:extLst>
                  <a:ext uri="{FF2B5EF4-FFF2-40B4-BE49-F238E27FC236}">
                    <a16:creationId xmlns:a16="http://schemas.microsoft.com/office/drawing/2014/main" id="{AE6FC74D-3709-9EB0-4B99-160E08C24C35}"/>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Oval 16">
                <a:extLst>
                  <a:ext uri="{FF2B5EF4-FFF2-40B4-BE49-F238E27FC236}">
                    <a16:creationId xmlns:a16="http://schemas.microsoft.com/office/drawing/2014/main" id="{049EC9B5-0AEA-EF2D-8CFE-CF80C59AEFEC}"/>
                  </a:ext>
                </a:extLst>
              </p:cNvPr>
              <p:cNvSpPr/>
              <p:nvPr/>
            </p:nvSpPr>
            <p:spPr>
              <a:xfrm>
                <a:off x="3497270" y="277222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181AC01C-330D-4899-A432-0E04C19640DC}"/>
                  </a:ext>
                </a:extLst>
              </p:cNvPr>
              <p:cNvCxnSpPr>
                <a:cxnSpLocks/>
                <a:stCxn id="17" idx="2"/>
                <a:endCxn id="16" idx="6"/>
              </p:cNvCxnSpPr>
              <p:nvPr/>
            </p:nvCxnSpPr>
            <p:spPr>
              <a:xfrm flipH="1" flipV="1">
                <a:off x="2692075" y="2907794"/>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42D7D693-61DD-C85C-3F32-E805B355EB6D}"/>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AF78E2E-9092-EA37-D172-6210A7CC315B}"/>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E6BCF40-C82C-2FD2-2685-288D1A8A1306}"/>
                  </a:ext>
                </a:extLst>
              </p:cNvPr>
              <p:cNvCxnSpPr>
                <a:cxnSpLocks/>
                <a:stCxn id="20" idx="2"/>
                <a:endCxn id="19"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7E8EB9A-B57E-81B5-42DB-F54D917FE45C}"/>
                  </a:ext>
                </a:extLst>
              </p:cNvPr>
              <p:cNvCxnSpPr>
                <a:stCxn id="20" idx="0"/>
                <a:endCxn id="17" idx="4"/>
              </p:cNvCxnSpPr>
              <p:nvPr/>
            </p:nvCxnSpPr>
            <p:spPr>
              <a:xfrm flipH="1" flipV="1">
                <a:off x="3644133" y="3048667"/>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CE10386-450C-9688-1B11-7725D851C8A4}"/>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06FE4FF-8073-404C-60E8-83A6E7F8DE5E}"/>
                  </a:ext>
                </a:extLst>
              </p:cNvPr>
              <p:cNvCxnSpPr/>
              <p:nvPr/>
            </p:nvCxnSpPr>
            <p:spPr>
              <a:xfrm flipH="1" flipV="1">
                <a:off x="2544885" y="2256186"/>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172074-17BF-EFA4-174D-B9236B88E317}"/>
                  </a:ext>
                </a:extLst>
              </p:cNvPr>
              <p:cNvCxnSpPr/>
              <p:nvPr/>
            </p:nvCxnSpPr>
            <p:spPr>
              <a:xfrm flipH="1" flipV="1">
                <a:off x="3642165" y="2267984"/>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141E8BE-DB4D-9958-0FA5-5C1E8A444AC4}"/>
                  </a:ext>
                </a:extLst>
              </p:cNvPr>
              <p:cNvCxnSpPr>
                <a:cxnSpLocks/>
              </p:cNvCxnSpPr>
              <p:nvPr/>
            </p:nvCxnSpPr>
            <p:spPr>
              <a:xfrm flipH="1" flipV="1">
                <a:off x="1593812" y="2900912"/>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C1FAC48-27ED-9B28-0716-61D69A65BDDE}"/>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1C95B8EA-19AC-C5C5-1B88-B5A44082C6C1}"/>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B95EDB-3B69-556F-7681-D57A3EA27709}"/>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A932DFA-9386-1AD4-8A8B-2A622A9DFF0B}"/>
                  </a:ext>
                </a:extLst>
              </p:cNvPr>
              <p:cNvSpPr/>
              <p:nvPr/>
            </p:nvSpPr>
            <p:spPr>
              <a:xfrm>
                <a:off x="2423652"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4826939-2B3B-9AFE-3CDF-B09E6574D65E}"/>
                  </a:ext>
                </a:extLst>
              </p:cNvPr>
              <p:cNvSpPr/>
              <p:nvPr/>
            </p:nvSpPr>
            <p:spPr>
              <a:xfrm>
                <a:off x="3509131"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F2FE5F6-41AC-666E-3843-66B75C1BDCC4}"/>
                  </a:ext>
                </a:extLst>
              </p:cNvPr>
              <p:cNvSpPr/>
              <p:nvPr/>
            </p:nvSpPr>
            <p:spPr>
              <a:xfrm>
                <a:off x="1343845" y="202912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3BE5D19-969C-A92E-96CB-946337BE8504}"/>
                  </a:ext>
                </a:extLst>
              </p:cNvPr>
              <p:cNvCxnSpPr>
                <a:cxnSpLocks/>
              </p:cNvCxnSpPr>
              <p:nvPr/>
            </p:nvCxnSpPr>
            <p:spPr>
              <a:xfrm flipH="1" flipV="1">
                <a:off x="1620457" y="2272804"/>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F4A8455-55D4-CE9F-30D6-AF51E4E86492}"/>
                  </a:ext>
                </a:extLst>
              </p:cNvPr>
              <p:cNvCxnSpPr>
                <a:cxnSpLocks/>
              </p:cNvCxnSpPr>
              <p:nvPr/>
            </p:nvCxnSpPr>
            <p:spPr>
              <a:xfrm flipH="1" flipV="1">
                <a:off x="2654847" y="2999745"/>
                <a:ext cx="905404" cy="61668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9DBD5B6-4B9D-E4E2-DFCB-01BDD495085D}"/>
                  </a:ext>
                </a:extLst>
              </p:cNvPr>
              <p:cNvCxnSpPr>
                <a:cxnSpLocks/>
              </p:cNvCxnSpPr>
              <p:nvPr/>
            </p:nvCxnSpPr>
            <p:spPr>
              <a:xfrm flipH="1" flipV="1">
                <a:off x="2673752" y="2255443"/>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791B9BD-96C1-570A-2AF0-8A5E97114565}"/>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ADA651-D4DB-B800-A4A7-CB40967777B0}"/>
                    </a:ext>
                  </a:extLst>
                </p:cNvPr>
                <p:cNvSpPr txBox="1"/>
                <p:nvPr/>
              </p:nvSpPr>
              <p:spPr>
                <a:xfrm>
                  <a:off x="1091135" y="2445438"/>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tx1">
                                    <a:lumMod val="75000"/>
                                    <a:lumOff val="25000"/>
                                  </a:schemeClr>
                                </a:solidFill>
                                <a:latin typeface="Cambria Math" panose="02040503050406030204" pitchFamily="18" charset="0"/>
                              </a:rPr>
                            </m:ctrlPr>
                          </m:funcPr>
                          <m:fName>
                            <m:r>
                              <m:rPr>
                                <m:sty m:val="p"/>
                              </m:rPr>
                              <a:rPr lang="en-US" sz="2000" b="0" i="0" smtClean="0">
                                <a:solidFill>
                                  <a:schemeClr val="tx1">
                                    <a:lumMod val="75000"/>
                                    <a:lumOff val="25000"/>
                                  </a:schemeClr>
                                </a:solidFill>
                                <a:latin typeface="Cambria Math" panose="02040503050406030204" pitchFamily="18" charset="0"/>
                              </a:rPr>
                              <m:t>det</m:t>
                            </m:r>
                          </m:fName>
                          <m:e>
                            <m:r>
                              <a:rPr lang="en-US" sz="2000" b="0" i="1" smtClean="0">
                                <a:solidFill>
                                  <a:schemeClr val="tx1">
                                    <a:lumMod val="75000"/>
                                    <a:lumOff val="25000"/>
                                  </a:schemeClr>
                                </a:solidFill>
                                <a:latin typeface="Cambria Math" panose="02040503050406030204" pitchFamily="18" charset="0"/>
                              </a:rPr>
                              <m:t>𝑋</m:t>
                            </m:r>
                          </m:e>
                        </m:func>
                      </m:oMath>
                    </m:oMathPara>
                  </a14:m>
                  <a:endParaRPr lang="en-US" sz="2000" dirty="0">
                    <a:solidFill>
                      <a:schemeClr val="tx1">
                        <a:lumMod val="75000"/>
                        <a:lumOff val="25000"/>
                      </a:schemeClr>
                    </a:solidFill>
                  </a:endParaRPr>
                </a:p>
              </p:txBody>
            </p:sp>
          </mc:Choice>
          <mc:Fallback xmlns="">
            <p:sp>
              <p:nvSpPr>
                <p:cNvPr id="60" name="TextBox 59">
                  <a:extLst>
                    <a:ext uri="{FF2B5EF4-FFF2-40B4-BE49-F238E27FC236}">
                      <a16:creationId xmlns:a16="http://schemas.microsoft.com/office/drawing/2014/main" id="{1B17A161-710A-5311-B9AB-4CFBB0335A01}"/>
                    </a:ext>
                  </a:extLst>
                </p:cNvPr>
                <p:cNvSpPr txBox="1">
                  <a:spLocks noRot="1" noChangeAspect="1" noMove="1" noResize="1" noEditPoints="1" noAdjustHandles="1" noChangeArrowheads="1" noChangeShapeType="1" noTextEdit="1"/>
                </p:cNvSpPr>
                <p:nvPr/>
              </p:nvSpPr>
              <p:spPr>
                <a:xfrm>
                  <a:off x="1091135" y="2445438"/>
                  <a:ext cx="626133" cy="307777"/>
                </a:xfrm>
                <a:prstGeom prst="rect">
                  <a:avLst/>
                </a:prstGeom>
                <a:blipFill>
                  <a:blip r:embed="rId3"/>
                  <a:stretch>
                    <a:fillRect l="-9804" r="-8824"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7CD083-B51B-7639-F11C-B77FDE5F07F9}"/>
                    </a:ext>
                  </a:extLst>
                </p:cNvPr>
                <p:cNvSpPr txBox="1"/>
                <p:nvPr/>
              </p:nvSpPr>
              <p:spPr>
                <a:xfrm>
                  <a:off x="2175655" y="2168993"/>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1</m:t>
                                      </m:r>
                                      <m:r>
                                        <a:rPr lang="en-US" sz="2000" b="0" i="1" smtClean="0">
                                          <a:solidFill>
                                            <a:schemeClr val="tx1">
                                              <a:lumMod val="75000"/>
                                              <a:lumOff val="25000"/>
                                            </a:schemeClr>
                                          </a:solidFill>
                                          <a:latin typeface="Cambria Math" panose="02040503050406030204" pitchFamily="18" charset="0"/>
                                        </a:rPr>
                                        <m:t>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e>
                              </m:mr>
                            </m:m>
                          </m:e>
                        </m:d>
                      </m:oMath>
                    </m:oMathPara>
                  </a14:m>
                  <a:endParaRPr lang="en-US" sz="2000" dirty="0">
                    <a:solidFill>
                      <a:schemeClr val="tx1">
                        <a:lumMod val="75000"/>
                        <a:lumOff val="25000"/>
                      </a:schemeClr>
                    </a:solidFill>
                  </a:endParaRPr>
                </a:p>
              </p:txBody>
            </p:sp>
          </mc:Choice>
          <mc:Fallback xmlns="">
            <p:sp>
              <p:nvSpPr>
                <p:cNvPr id="61" name="TextBox 60">
                  <a:extLst>
                    <a:ext uri="{FF2B5EF4-FFF2-40B4-BE49-F238E27FC236}">
                      <a16:creationId xmlns:a16="http://schemas.microsoft.com/office/drawing/2014/main" id="{DA14D93E-16A5-760F-2DF6-7771A8580693}"/>
                    </a:ext>
                  </a:extLst>
                </p:cNvPr>
                <p:cNvSpPr txBox="1">
                  <a:spLocks noRot="1" noChangeAspect="1" noMove="1" noResize="1" noEditPoints="1" noAdjustHandles="1" noChangeArrowheads="1" noChangeShapeType="1" noTextEdit="1"/>
                </p:cNvSpPr>
                <p:nvPr/>
              </p:nvSpPr>
              <p:spPr>
                <a:xfrm>
                  <a:off x="2175655" y="2168993"/>
                  <a:ext cx="1204561" cy="5477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CAC5C73-0C46-34CF-7842-C6CC59C23D79}"/>
                    </a:ext>
                  </a:extLst>
                </p:cNvPr>
                <p:cNvSpPr txBox="1"/>
                <p:nvPr/>
              </p:nvSpPr>
              <p:spPr>
                <a:xfrm>
                  <a:off x="307868" y="3363384"/>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2</m:t>
                                      </m:r>
                                      <m:r>
                                        <a:rPr lang="en-US" sz="2000" b="0" i="1" smtClean="0">
                                          <a:solidFill>
                                            <a:schemeClr val="tx1">
                                              <a:lumMod val="75000"/>
                                              <a:lumOff val="25000"/>
                                            </a:schemeClr>
                                          </a:solidFill>
                                          <a:latin typeface="Cambria Math" panose="02040503050406030204" pitchFamily="18" charset="0"/>
                                        </a:rPr>
                                        <m:t>1</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22</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e>
                              </m:mr>
                            </m:m>
                          </m:e>
                        </m:d>
                      </m:oMath>
                    </m:oMathPara>
                  </a14:m>
                  <a:endParaRPr lang="en-US" sz="2000" dirty="0">
                    <a:solidFill>
                      <a:schemeClr val="tx1">
                        <a:lumMod val="75000"/>
                        <a:lumOff val="25000"/>
                      </a:schemeClr>
                    </a:solidFill>
                  </a:endParaRPr>
                </a:p>
              </p:txBody>
            </p:sp>
          </mc:Choice>
          <mc:Fallback xmlns="">
            <p:sp>
              <p:nvSpPr>
                <p:cNvPr id="62" name="TextBox 61">
                  <a:extLst>
                    <a:ext uri="{FF2B5EF4-FFF2-40B4-BE49-F238E27FC236}">
                      <a16:creationId xmlns:a16="http://schemas.microsoft.com/office/drawing/2014/main" id="{FE14D6D1-DDFF-6315-83B9-D6C55F263CE2}"/>
                    </a:ext>
                  </a:extLst>
                </p:cNvPr>
                <p:cNvSpPr txBox="1">
                  <a:spLocks noRot="1" noChangeAspect="1" noMove="1" noResize="1" noEditPoints="1" noAdjustHandles="1" noChangeArrowheads="1" noChangeShapeType="1" noTextEdit="1"/>
                </p:cNvSpPr>
                <p:nvPr/>
              </p:nvSpPr>
              <p:spPr>
                <a:xfrm>
                  <a:off x="307868" y="3363384"/>
                  <a:ext cx="1204561" cy="5477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E58499-57E0-A46E-D5C1-778C548EFD8A}"/>
                    </a:ext>
                  </a:extLst>
                </p:cNvPr>
                <p:cNvSpPr txBox="1"/>
                <p:nvPr/>
              </p:nvSpPr>
              <p:spPr>
                <a:xfrm>
                  <a:off x="4025721" y="250923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oMath>
                    </m:oMathPara>
                  </a14:m>
                  <a:endParaRPr lang="en-US" sz="2000" dirty="0">
                    <a:solidFill>
                      <a:schemeClr val="tx1">
                        <a:lumMod val="75000"/>
                        <a:lumOff val="25000"/>
                      </a:schemeClr>
                    </a:solidFill>
                  </a:endParaRPr>
                </a:p>
              </p:txBody>
            </p:sp>
          </mc:Choice>
          <mc:Fallback xmlns="">
            <p:sp>
              <p:nvSpPr>
                <p:cNvPr id="63" name="TextBox 62">
                  <a:extLst>
                    <a:ext uri="{FF2B5EF4-FFF2-40B4-BE49-F238E27FC236}">
                      <a16:creationId xmlns:a16="http://schemas.microsoft.com/office/drawing/2014/main" id="{EC396A7C-34A3-126E-3DF7-D5706A46ED3F}"/>
                    </a:ext>
                  </a:extLst>
                </p:cNvPr>
                <p:cNvSpPr txBox="1">
                  <a:spLocks noRot="1" noChangeAspect="1" noMove="1" noResize="1" noEditPoints="1" noAdjustHandles="1" noChangeArrowheads="1" noChangeShapeType="1" noTextEdit="1"/>
                </p:cNvSpPr>
                <p:nvPr/>
              </p:nvSpPr>
              <p:spPr>
                <a:xfrm>
                  <a:off x="4025721" y="2509234"/>
                  <a:ext cx="414151" cy="307777"/>
                </a:xfrm>
                <a:prstGeom prst="rect">
                  <a:avLst/>
                </a:prstGeom>
                <a:blipFill>
                  <a:blip r:embed="rId6"/>
                  <a:stretch>
                    <a:fillRect l="-8824" r="-5882"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59D7BFE-7105-263B-2C88-9D7FA0B767EB}"/>
                    </a:ext>
                  </a:extLst>
                </p:cNvPr>
                <p:cNvSpPr txBox="1"/>
                <p:nvPr/>
              </p:nvSpPr>
              <p:spPr>
                <a:xfrm>
                  <a:off x="4029264" y="3512239"/>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oMath>
                    </m:oMathPara>
                  </a14:m>
                  <a:endParaRPr lang="en-US" sz="2000" dirty="0">
                    <a:solidFill>
                      <a:schemeClr val="tx1">
                        <a:lumMod val="75000"/>
                        <a:lumOff val="25000"/>
                      </a:schemeClr>
                    </a:solidFill>
                  </a:endParaRPr>
                </a:p>
              </p:txBody>
            </p:sp>
          </mc:Choice>
          <mc:Fallback xmlns="">
            <p:sp>
              <p:nvSpPr>
                <p:cNvPr id="64" name="TextBox 63">
                  <a:extLst>
                    <a:ext uri="{FF2B5EF4-FFF2-40B4-BE49-F238E27FC236}">
                      <a16:creationId xmlns:a16="http://schemas.microsoft.com/office/drawing/2014/main" id="{3564D574-6097-F9E2-7A6F-25704CEFCB68}"/>
                    </a:ext>
                  </a:extLst>
                </p:cNvPr>
                <p:cNvSpPr txBox="1">
                  <a:spLocks noRot="1" noChangeAspect="1" noMove="1" noResize="1" noEditPoints="1" noAdjustHandles="1" noChangeArrowheads="1" noChangeShapeType="1" noTextEdit="1"/>
                </p:cNvSpPr>
                <p:nvPr/>
              </p:nvSpPr>
              <p:spPr>
                <a:xfrm>
                  <a:off x="4029264" y="3512239"/>
                  <a:ext cx="420115" cy="307777"/>
                </a:xfrm>
                <a:prstGeom prst="rect">
                  <a:avLst/>
                </a:prstGeom>
                <a:blipFill>
                  <a:blip r:embed="rId7"/>
                  <a:stretch>
                    <a:fillRect l="-8824" r="-7353"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0F0E3B7-2FCD-D2A6-64BA-A3423713121A}"/>
                    </a:ext>
                  </a:extLst>
                </p:cNvPr>
                <p:cNvSpPr txBox="1"/>
                <p:nvPr/>
              </p:nvSpPr>
              <p:spPr>
                <a:xfrm>
                  <a:off x="3989902" y="457832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65" name="TextBox 64">
                  <a:extLst>
                    <a:ext uri="{FF2B5EF4-FFF2-40B4-BE49-F238E27FC236}">
                      <a16:creationId xmlns:a16="http://schemas.microsoft.com/office/drawing/2014/main" id="{671D98DB-73D7-0F47-09FA-438855527C88}"/>
                    </a:ext>
                  </a:extLst>
                </p:cNvPr>
                <p:cNvSpPr txBox="1">
                  <a:spLocks noRot="1" noChangeAspect="1" noMove="1" noResize="1" noEditPoints="1" noAdjustHandles="1" noChangeArrowheads="1" noChangeShapeType="1" noTextEdit="1"/>
                </p:cNvSpPr>
                <p:nvPr/>
              </p:nvSpPr>
              <p:spPr>
                <a:xfrm>
                  <a:off x="3989902" y="4578323"/>
                  <a:ext cx="420115" cy="307777"/>
                </a:xfrm>
                <a:prstGeom prst="rect">
                  <a:avLst/>
                </a:prstGeom>
                <a:blipFill>
                  <a:blip r:embed="rId8"/>
                  <a:stretch>
                    <a:fillRect l="-7246" r="-7246"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0B4A1E-9208-D7E1-0AFE-9059A21CA706}"/>
                    </a:ext>
                  </a:extLst>
                </p:cNvPr>
                <p:cNvSpPr txBox="1"/>
                <p:nvPr/>
              </p:nvSpPr>
              <p:spPr>
                <a:xfrm>
                  <a:off x="1336323" y="458959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oMath>
                    </m:oMathPara>
                  </a14:m>
                  <a:endParaRPr lang="en-US" sz="2000" dirty="0">
                    <a:solidFill>
                      <a:schemeClr val="tx1">
                        <a:lumMod val="75000"/>
                        <a:lumOff val="25000"/>
                      </a:schemeClr>
                    </a:solidFill>
                  </a:endParaRPr>
                </a:p>
              </p:txBody>
            </p:sp>
          </mc:Choice>
          <mc:Fallback xmlns="">
            <p:sp>
              <p:nvSpPr>
                <p:cNvPr id="66" name="TextBox 65">
                  <a:extLst>
                    <a:ext uri="{FF2B5EF4-FFF2-40B4-BE49-F238E27FC236}">
                      <a16:creationId xmlns:a16="http://schemas.microsoft.com/office/drawing/2014/main" id="{EF8C764F-FF9E-4D1B-6633-2097E46061C3}"/>
                    </a:ext>
                  </a:extLst>
                </p:cNvPr>
                <p:cNvSpPr txBox="1">
                  <a:spLocks noRot="1" noChangeAspect="1" noMove="1" noResize="1" noEditPoints="1" noAdjustHandles="1" noChangeArrowheads="1" noChangeShapeType="1" noTextEdit="1"/>
                </p:cNvSpPr>
                <p:nvPr/>
              </p:nvSpPr>
              <p:spPr>
                <a:xfrm>
                  <a:off x="1336323" y="4589593"/>
                  <a:ext cx="420115" cy="307777"/>
                </a:xfrm>
                <a:prstGeom prst="rect">
                  <a:avLst/>
                </a:prstGeom>
                <a:blipFill>
                  <a:blip r:embed="rId9"/>
                  <a:stretch>
                    <a:fillRect l="-8696" r="-579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B5D56C-3CEB-33F7-30AB-5F4F72161240}"/>
                    </a:ext>
                  </a:extLst>
                </p:cNvPr>
                <p:cNvSpPr txBox="1"/>
                <p:nvPr/>
              </p:nvSpPr>
              <p:spPr>
                <a:xfrm>
                  <a:off x="2605931" y="459586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67" name="TextBox 66">
                  <a:extLst>
                    <a:ext uri="{FF2B5EF4-FFF2-40B4-BE49-F238E27FC236}">
                      <a16:creationId xmlns:a16="http://schemas.microsoft.com/office/drawing/2014/main" id="{77B5E3B3-0D8B-58C4-3737-30850FA7AB61}"/>
                    </a:ext>
                  </a:extLst>
                </p:cNvPr>
                <p:cNvSpPr txBox="1">
                  <a:spLocks noRot="1" noChangeAspect="1" noMove="1" noResize="1" noEditPoints="1" noAdjustHandles="1" noChangeArrowheads="1" noChangeShapeType="1" noTextEdit="1"/>
                </p:cNvSpPr>
                <p:nvPr/>
              </p:nvSpPr>
              <p:spPr>
                <a:xfrm>
                  <a:off x="2605931" y="4595862"/>
                  <a:ext cx="420115" cy="307777"/>
                </a:xfrm>
                <a:prstGeom prst="rect">
                  <a:avLst/>
                </a:prstGeom>
                <a:blipFill>
                  <a:blip r:embed="rId10"/>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6E1D4BC-7325-F55E-4B89-463F57FAAF37}"/>
                    </a:ext>
                  </a:extLst>
                </p:cNvPr>
                <p:cNvSpPr txBox="1"/>
                <p:nvPr/>
              </p:nvSpPr>
              <p:spPr>
                <a:xfrm>
                  <a:off x="4263181" y="3937543"/>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2</m:t>
                                      </m:r>
                                      <m:r>
                                        <a:rPr lang="en-US" sz="2000" b="0" i="1" smtClean="0">
                                          <a:solidFill>
                                            <a:schemeClr val="tx1">
                                              <a:lumMod val="75000"/>
                                              <a:lumOff val="25000"/>
                                            </a:schemeClr>
                                          </a:solidFill>
                                          <a:latin typeface="Cambria Math" panose="02040503050406030204" pitchFamily="18" charset="0"/>
                                        </a:rPr>
                                        <m:t>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e>
                              </m:mr>
                            </m:m>
                          </m:e>
                        </m:d>
                      </m:oMath>
                    </m:oMathPara>
                  </a14:m>
                  <a:endParaRPr lang="en-US" sz="2000" dirty="0">
                    <a:solidFill>
                      <a:schemeClr val="tx1">
                        <a:lumMod val="75000"/>
                        <a:lumOff val="25000"/>
                      </a:schemeClr>
                    </a:solidFill>
                  </a:endParaRPr>
                </a:p>
              </p:txBody>
            </p:sp>
          </mc:Choice>
          <mc:Fallback xmlns="">
            <p:sp>
              <p:nvSpPr>
                <p:cNvPr id="68" name="TextBox 67">
                  <a:extLst>
                    <a:ext uri="{FF2B5EF4-FFF2-40B4-BE49-F238E27FC236}">
                      <a16:creationId xmlns:a16="http://schemas.microsoft.com/office/drawing/2014/main" id="{9C15EF2B-62A0-F6A1-EE7D-65513B4FCB50}"/>
                    </a:ext>
                  </a:extLst>
                </p:cNvPr>
                <p:cNvSpPr txBox="1">
                  <a:spLocks noRot="1" noChangeAspect="1" noMove="1" noResize="1" noEditPoints="1" noAdjustHandles="1" noChangeArrowheads="1" noChangeShapeType="1" noTextEdit="1"/>
                </p:cNvSpPr>
                <p:nvPr/>
              </p:nvSpPr>
              <p:spPr>
                <a:xfrm>
                  <a:off x="4263181" y="3937543"/>
                  <a:ext cx="1204561" cy="547779"/>
                </a:xfrm>
                <a:prstGeom prst="rect">
                  <a:avLst/>
                </a:prstGeom>
                <a:blipFill>
                  <a:blip r:embed="rId11"/>
                  <a:stretch>
                    <a:fillRect/>
                  </a:stretch>
                </a:blipFill>
              </p:spPr>
              <p:txBody>
                <a:bodyPr/>
                <a:lstStyle/>
                <a:p>
                  <a:r>
                    <a:rPr lang="en-US">
                      <a:noFill/>
                    </a:rPr>
                    <a:t> </a:t>
                  </a:r>
                </a:p>
              </p:txBody>
            </p:sp>
          </mc:Fallback>
        </mc:AlternateContent>
        <p:sp>
          <p:nvSpPr>
            <p:cNvPr id="15" name="Freeform: Shape 14">
              <a:extLst>
                <a:ext uri="{FF2B5EF4-FFF2-40B4-BE49-F238E27FC236}">
                  <a16:creationId xmlns:a16="http://schemas.microsoft.com/office/drawing/2014/main" id="{3AB30027-2D70-029B-F9A6-044BFD5274B4}"/>
                </a:ext>
              </a:extLst>
            </p:cNvPr>
            <p:cNvSpPr/>
            <p:nvPr/>
          </p:nvSpPr>
          <p:spPr>
            <a:xfrm>
              <a:off x="2907529" y="375501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itle 1">
            <a:extLst>
              <a:ext uri="{FF2B5EF4-FFF2-40B4-BE49-F238E27FC236}">
                <a16:creationId xmlns:a16="http://schemas.microsoft.com/office/drawing/2014/main" id="{8C69B5AA-0555-FAA8-7C4C-758E634745FE}"/>
              </a:ext>
            </a:extLst>
          </p:cNvPr>
          <p:cNvSpPr>
            <a:spLocks noGrp="1"/>
          </p:cNvSpPr>
          <p:nvPr>
            <p:ph type="title"/>
          </p:nvPr>
        </p:nvSpPr>
        <p:spPr>
          <a:xfrm>
            <a:off x="384436" y="158869"/>
            <a:ext cx="8999787" cy="1058039"/>
          </a:xfrm>
        </p:spPr>
        <p:txBody>
          <a:bodyPr>
            <a:normAutofit/>
          </a:bodyPr>
          <a:lstStyle/>
          <a:p>
            <a:r>
              <a:rPr lang="en-US" dirty="0">
                <a:solidFill>
                  <a:schemeClr val="bg2">
                    <a:lumMod val="50000"/>
                  </a:schemeClr>
                </a:solidFill>
              </a:rPr>
              <a:t>Part 1. </a:t>
            </a:r>
            <a:r>
              <a:rPr lang="en-US" dirty="0"/>
              <a:t>Cluster algebras (by example)</a:t>
            </a:r>
          </a:p>
        </p:txBody>
      </p:sp>
      <p:sp>
        <p:nvSpPr>
          <p:cNvPr id="38" name="TextBox 37">
            <a:extLst>
              <a:ext uri="{FF2B5EF4-FFF2-40B4-BE49-F238E27FC236}">
                <a16:creationId xmlns:a16="http://schemas.microsoft.com/office/drawing/2014/main" id="{40AEB99A-8442-723C-9FF3-8DEA51F1B97D}"/>
              </a:ext>
            </a:extLst>
          </p:cNvPr>
          <p:cNvSpPr txBox="1"/>
          <p:nvPr/>
        </p:nvSpPr>
        <p:spPr>
          <a:xfrm>
            <a:off x="1106073" y="4065401"/>
            <a:ext cx="3572966" cy="400110"/>
          </a:xfrm>
          <a:prstGeom prst="rect">
            <a:avLst/>
          </a:prstGeom>
          <a:noFill/>
        </p:spPr>
        <p:txBody>
          <a:bodyPr wrap="none" rtlCol="0">
            <a:spAutoFit/>
          </a:bodyPr>
          <a:lstStyle/>
          <a:p>
            <a:pPr algn="l"/>
            <a:r>
              <a:rPr lang="en-US" sz="2000" dirty="0">
                <a:solidFill>
                  <a:schemeClr val="tx1">
                    <a:lumMod val="50000"/>
                    <a:lumOff val="50000"/>
                  </a:schemeClr>
                </a:solidFill>
              </a:rPr>
              <a:t>(det is dropped for convenience)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BED948D-1235-EA5A-2100-348CCED7FA7C}"/>
                  </a:ext>
                </a:extLst>
              </p:cNvPr>
              <p:cNvSpPr txBox="1"/>
              <p:nvPr/>
            </p:nvSpPr>
            <p:spPr>
              <a:xfrm>
                <a:off x="5898285" y="1222249"/>
                <a:ext cx="3741473" cy="97757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12</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13</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22</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23</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32</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33</m:t>
                                    </m:r>
                                  </m:sub>
                                </m:sSub>
                              </m:e>
                            </m:mr>
                          </m:m>
                        </m:e>
                      </m:d>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3</m:t>
                          </m:r>
                        </m:sub>
                      </m:sSub>
                    </m:oMath>
                  </m:oMathPara>
                </a14:m>
                <a:endParaRPr lang="en-US" sz="2400" dirty="0"/>
              </a:p>
            </p:txBody>
          </p:sp>
        </mc:Choice>
        <mc:Fallback xmlns="">
          <p:sp>
            <p:nvSpPr>
              <p:cNvPr id="40" name="TextBox 39">
                <a:extLst>
                  <a:ext uri="{FF2B5EF4-FFF2-40B4-BE49-F238E27FC236}">
                    <a16:creationId xmlns:a16="http://schemas.microsoft.com/office/drawing/2014/main" id="{3BED948D-1235-EA5A-2100-348CCED7FA7C}"/>
                  </a:ext>
                </a:extLst>
              </p:cNvPr>
              <p:cNvSpPr txBox="1">
                <a:spLocks noRot="1" noChangeAspect="1" noMove="1" noResize="1" noEditPoints="1" noAdjustHandles="1" noChangeArrowheads="1" noChangeShapeType="1" noTextEdit="1"/>
              </p:cNvSpPr>
              <p:nvPr/>
            </p:nvSpPr>
            <p:spPr>
              <a:xfrm>
                <a:off x="5898285" y="1222249"/>
                <a:ext cx="3741473" cy="977575"/>
              </a:xfrm>
              <a:prstGeom prst="rect">
                <a:avLst/>
              </a:prstGeom>
              <a:blipFill>
                <a:blip r:embed="rId12"/>
                <a:stretch>
                  <a:fillRect/>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AA2A7A49-74F3-B4EE-0046-989D0CD68E4D}"/>
              </a:ext>
            </a:extLst>
          </p:cNvPr>
          <p:cNvSpPr txBox="1"/>
          <p:nvPr/>
        </p:nvSpPr>
        <p:spPr>
          <a:xfrm>
            <a:off x="5898285" y="2436575"/>
            <a:ext cx="3247492" cy="461665"/>
          </a:xfrm>
          <a:prstGeom prst="rect">
            <a:avLst/>
          </a:prstGeom>
          <a:noFill/>
        </p:spPr>
        <p:txBody>
          <a:bodyPr wrap="none" rtlCol="0">
            <a:spAutoFit/>
          </a:bodyPr>
          <a:lstStyle/>
          <a:p>
            <a:pPr algn="l"/>
            <a:r>
              <a:rPr lang="en-US" sz="2400" dirty="0">
                <a:solidFill>
                  <a:schemeClr val="bg2">
                    <a:lumMod val="50000"/>
                  </a:schemeClr>
                </a:solidFill>
              </a:rPr>
              <a:t>The functions visualized:</a:t>
            </a:r>
          </a:p>
        </p:txBody>
      </p:sp>
      <p:grpSp>
        <p:nvGrpSpPr>
          <p:cNvPr id="58" name="Group 57">
            <a:extLst>
              <a:ext uri="{FF2B5EF4-FFF2-40B4-BE49-F238E27FC236}">
                <a16:creationId xmlns:a16="http://schemas.microsoft.com/office/drawing/2014/main" id="{E5726EE6-F99E-53D2-D1CA-49062F90C237}"/>
              </a:ext>
            </a:extLst>
          </p:cNvPr>
          <p:cNvGrpSpPr/>
          <p:nvPr/>
        </p:nvGrpSpPr>
        <p:grpSpPr>
          <a:xfrm>
            <a:off x="6292123" y="3002441"/>
            <a:ext cx="1011454" cy="1307830"/>
            <a:chOff x="6466375" y="3157681"/>
            <a:chExt cx="1011454" cy="1307830"/>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6CB6FF8-68AF-CFFA-DD59-1933AF72B4B5}"/>
                    </a:ext>
                  </a:extLst>
                </p:cNvPr>
                <p:cNvSpPr txBox="1"/>
                <p:nvPr/>
              </p:nvSpPr>
              <p:spPr>
                <a:xfrm>
                  <a:off x="6500655" y="3201042"/>
                  <a:ext cx="944168" cy="87293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sz="2400" i="1" smtClean="0">
                                <a:latin typeface="Cambria Math" panose="02040503050406030204" pitchFamily="18" charset="0"/>
                              </a:rPr>
                            </m:ctrlPr>
                          </m:mP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
                      </m:oMath>
                    </m:oMathPara>
                  </a14:m>
                  <a:endParaRPr lang="en-US" sz="2400" dirty="0"/>
                </a:p>
              </p:txBody>
            </p:sp>
          </mc:Choice>
          <mc:Fallback xmlns="">
            <p:sp>
              <p:nvSpPr>
                <p:cNvPr id="42" name="TextBox 41">
                  <a:extLst>
                    <a:ext uri="{FF2B5EF4-FFF2-40B4-BE49-F238E27FC236}">
                      <a16:creationId xmlns:a16="http://schemas.microsoft.com/office/drawing/2014/main" id="{96CB6FF8-68AF-CFFA-DD59-1933AF72B4B5}"/>
                    </a:ext>
                  </a:extLst>
                </p:cNvPr>
                <p:cNvSpPr txBox="1">
                  <a:spLocks noRot="1" noChangeAspect="1" noMove="1" noResize="1" noEditPoints="1" noAdjustHandles="1" noChangeArrowheads="1" noChangeShapeType="1" noTextEdit="1"/>
                </p:cNvSpPr>
                <p:nvPr/>
              </p:nvSpPr>
              <p:spPr>
                <a:xfrm>
                  <a:off x="6500655" y="3201042"/>
                  <a:ext cx="944168" cy="87293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3CF3F69-3B1A-A84E-E8C4-8D839E088802}"/>
                    </a:ext>
                  </a:extLst>
                </p:cNvPr>
                <p:cNvSpPr txBox="1"/>
                <p:nvPr/>
              </p:nvSpPr>
              <p:spPr>
                <a:xfrm>
                  <a:off x="6589259" y="4065401"/>
                  <a:ext cx="824456"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bg2">
                                <a:lumMod val="50000"/>
                              </a:schemeClr>
                            </a:solidFill>
                            <a:latin typeface="Cambria Math" panose="02040503050406030204" pitchFamily="18" charset="0"/>
                          </a:rPr>
                          <m:t>1×1</m:t>
                        </m:r>
                      </m:oMath>
                    </m:oMathPara>
                  </a14:m>
                  <a:endParaRPr lang="en-US" sz="2000" dirty="0">
                    <a:solidFill>
                      <a:schemeClr val="bg2">
                        <a:lumMod val="50000"/>
                      </a:schemeClr>
                    </a:solidFill>
                  </a:endParaRPr>
                </a:p>
              </p:txBody>
            </p:sp>
          </mc:Choice>
          <mc:Fallback xmlns="">
            <p:sp>
              <p:nvSpPr>
                <p:cNvPr id="45" name="TextBox 44">
                  <a:extLst>
                    <a:ext uri="{FF2B5EF4-FFF2-40B4-BE49-F238E27FC236}">
                      <a16:creationId xmlns:a16="http://schemas.microsoft.com/office/drawing/2014/main" id="{43CF3F69-3B1A-A84E-E8C4-8D839E088802}"/>
                    </a:ext>
                  </a:extLst>
                </p:cNvPr>
                <p:cNvSpPr txBox="1">
                  <a:spLocks noRot="1" noChangeAspect="1" noMove="1" noResize="1" noEditPoints="1" noAdjustHandles="1" noChangeArrowheads="1" noChangeShapeType="1" noTextEdit="1"/>
                </p:cNvSpPr>
                <p:nvPr/>
              </p:nvSpPr>
              <p:spPr>
                <a:xfrm>
                  <a:off x="6589259" y="4065401"/>
                  <a:ext cx="824456" cy="400110"/>
                </a:xfrm>
                <a:prstGeom prst="rect">
                  <a:avLst/>
                </a:prstGeom>
                <a:blipFill>
                  <a:blip r:embed="rId14"/>
                  <a:stretch>
                    <a:fillRect/>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7210619F-D809-8E0B-5360-B086D3CA02C8}"/>
                </a:ext>
              </a:extLst>
            </p:cNvPr>
            <p:cNvSpPr/>
            <p:nvPr/>
          </p:nvSpPr>
          <p:spPr>
            <a:xfrm>
              <a:off x="7248808" y="3157681"/>
              <a:ext cx="229021" cy="214721"/>
            </a:xfrm>
            <a:prstGeom prst="rect">
              <a:avLst/>
            </a:prstGeom>
            <a:noFill/>
            <a:ln w="190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F686BA-9025-FC0C-5D0D-173902B91E97}"/>
                </a:ext>
              </a:extLst>
            </p:cNvPr>
            <p:cNvSpPr/>
            <p:nvPr/>
          </p:nvSpPr>
          <p:spPr>
            <a:xfrm>
              <a:off x="7248808" y="3514739"/>
              <a:ext cx="229021" cy="214721"/>
            </a:xfrm>
            <a:prstGeom prst="rect">
              <a:avLst/>
            </a:prstGeom>
            <a:noFill/>
            <a:ln w="190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BEFAF31-A270-4760-E636-AD1B2F248B40}"/>
                </a:ext>
              </a:extLst>
            </p:cNvPr>
            <p:cNvSpPr/>
            <p:nvPr/>
          </p:nvSpPr>
          <p:spPr>
            <a:xfrm>
              <a:off x="7248808" y="3872935"/>
              <a:ext cx="229021" cy="214721"/>
            </a:xfrm>
            <a:prstGeom prst="rect">
              <a:avLst/>
            </a:prstGeom>
            <a:noFill/>
            <a:ln w="190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0B85DFE-DB47-C6C0-8743-35C907C71BD8}"/>
                </a:ext>
              </a:extLst>
            </p:cNvPr>
            <p:cNvSpPr/>
            <p:nvPr/>
          </p:nvSpPr>
          <p:spPr>
            <a:xfrm>
              <a:off x="6854208" y="3872935"/>
              <a:ext cx="229021" cy="214721"/>
            </a:xfrm>
            <a:prstGeom prst="rect">
              <a:avLst/>
            </a:prstGeom>
            <a:noFill/>
            <a:ln w="190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8E51C21-A3D6-79D4-6DBF-954D2F522EC0}"/>
                </a:ext>
              </a:extLst>
            </p:cNvPr>
            <p:cNvSpPr/>
            <p:nvPr/>
          </p:nvSpPr>
          <p:spPr>
            <a:xfrm>
              <a:off x="6466375" y="3872935"/>
              <a:ext cx="229021" cy="214721"/>
            </a:xfrm>
            <a:prstGeom prst="rect">
              <a:avLst/>
            </a:prstGeom>
            <a:noFill/>
            <a:ln w="190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BB644B9A-EDD4-EBD5-6FD6-E39F8D523B69}"/>
              </a:ext>
            </a:extLst>
          </p:cNvPr>
          <p:cNvGrpSpPr/>
          <p:nvPr/>
        </p:nvGrpSpPr>
        <p:grpSpPr>
          <a:xfrm>
            <a:off x="7686087" y="3015670"/>
            <a:ext cx="1103595" cy="1294601"/>
            <a:chOff x="7860339" y="3170910"/>
            <a:chExt cx="1103595" cy="1294601"/>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140AF5D-7C66-9F2B-B059-D1AF7EDE4A58}"/>
                    </a:ext>
                  </a:extLst>
                </p:cNvPr>
                <p:cNvSpPr txBox="1"/>
                <p:nvPr/>
              </p:nvSpPr>
              <p:spPr>
                <a:xfrm>
                  <a:off x="7959910" y="3201042"/>
                  <a:ext cx="944168" cy="87293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sz="2400" i="1" smtClean="0">
                                <a:latin typeface="Cambria Math" panose="02040503050406030204" pitchFamily="18" charset="0"/>
                              </a:rPr>
                            </m:ctrlPr>
                          </m:mP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
                      </m:oMath>
                    </m:oMathPara>
                  </a14:m>
                  <a:endParaRPr lang="en-US" sz="2400" dirty="0"/>
                </a:p>
              </p:txBody>
            </p:sp>
          </mc:Choice>
          <mc:Fallback xmlns="">
            <p:sp>
              <p:nvSpPr>
                <p:cNvPr id="43" name="TextBox 42">
                  <a:extLst>
                    <a:ext uri="{FF2B5EF4-FFF2-40B4-BE49-F238E27FC236}">
                      <a16:creationId xmlns:a16="http://schemas.microsoft.com/office/drawing/2014/main" id="{F140AF5D-7C66-9F2B-B059-D1AF7EDE4A58}"/>
                    </a:ext>
                  </a:extLst>
                </p:cNvPr>
                <p:cNvSpPr txBox="1">
                  <a:spLocks noRot="1" noChangeAspect="1" noMove="1" noResize="1" noEditPoints="1" noAdjustHandles="1" noChangeArrowheads="1" noChangeShapeType="1" noTextEdit="1"/>
                </p:cNvSpPr>
                <p:nvPr/>
              </p:nvSpPr>
              <p:spPr>
                <a:xfrm>
                  <a:off x="7959910" y="3201042"/>
                  <a:ext cx="944168" cy="87293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3726E90-BE5B-6465-1EAA-DEA2A952FD57}"/>
                    </a:ext>
                  </a:extLst>
                </p:cNvPr>
                <p:cNvSpPr txBox="1"/>
                <p:nvPr/>
              </p:nvSpPr>
              <p:spPr>
                <a:xfrm>
                  <a:off x="8024076" y="4065401"/>
                  <a:ext cx="824456"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bg2">
                                <a:lumMod val="50000"/>
                              </a:schemeClr>
                            </a:solidFill>
                            <a:latin typeface="Cambria Math" panose="02040503050406030204" pitchFamily="18" charset="0"/>
                          </a:rPr>
                          <m:t>2×2</m:t>
                        </m:r>
                      </m:oMath>
                    </m:oMathPara>
                  </a14:m>
                  <a:endParaRPr lang="en-US" sz="2000" dirty="0">
                    <a:solidFill>
                      <a:schemeClr val="bg2">
                        <a:lumMod val="50000"/>
                      </a:schemeClr>
                    </a:solidFill>
                  </a:endParaRPr>
                </a:p>
              </p:txBody>
            </p:sp>
          </mc:Choice>
          <mc:Fallback xmlns="">
            <p:sp>
              <p:nvSpPr>
                <p:cNvPr id="46" name="TextBox 45">
                  <a:extLst>
                    <a:ext uri="{FF2B5EF4-FFF2-40B4-BE49-F238E27FC236}">
                      <a16:creationId xmlns:a16="http://schemas.microsoft.com/office/drawing/2014/main" id="{93726E90-BE5B-6465-1EAA-DEA2A952FD57}"/>
                    </a:ext>
                  </a:extLst>
                </p:cNvPr>
                <p:cNvSpPr txBox="1">
                  <a:spLocks noRot="1" noChangeAspect="1" noMove="1" noResize="1" noEditPoints="1" noAdjustHandles="1" noChangeArrowheads="1" noChangeShapeType="1" noTextEdit="1"/>
                </p:cNvSpPr>
                <p:nvPr/>
              </p:nvSpPr>
              <p:spPr>
                <a:xfrm>
                  <a:off x="8024076" y="4065401"/>
                  <a:ext cx="824456" cy="400110"/>
                </a:xfrm>
                <a:prstGeom prst="rect">
                  <a:avLst/>
                </a:prstGeom>
                <a:blipFill>
                  <a:blip r:embed="rId16"/>
                  <a:stretch>
                    <a:fillRect/>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33016E45-B928-B826-6422-21549348DCE3}"/>
                </a:ext>
              </a:extLst>
            </p:cNvPr>
            <p:cNvSpPr/>
            <p:nvPr/>
          </p:nvSpPr>
          <p:spPr>
            <a:xfrm>
              <a:off x="8301161" y="3170910"/>
              <a:ext cx="636624" cy="596874"/>
            </a:xfrm>
            <a:prstGeom prst="rect">
              <a:avLst/>
            </a:prstGeom>
            <a:noFill/>
            <a:ln w="190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CD1FF92-EB3C-E0D0-366F-EC6186163BA5}"/>
                </a:ext>
              </a:extLst>
            </p:cNvPr>
            <p:cNvSpPr/>
            <p:nvPr/>
          </p:nvSpPr>
          <p:spPr>
            <a:xfrm>
              <a:off x="8327310" y="3548771"/>
              <a:ext cx="636624" cy="596874"/>
            </a:xfrm>
            <a:prstGeom prst="rect">
              <a:avLst/>
            </a:prstGeom>
            <a:noFill/>
            <a:ln w="190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706AB93-9461-DB26-73F8-534A050ECB44}"/>
                </a:ext>
              </a:extLst>
            </p:cNvPr>
            <p:cNvSpPr/>
            <p:nvPr/>
          </p:nvSpPr>
          <p:spPr>
            <a:xfrm>
              <a:off x="7860339" y="3505183"/>
              <a:ext cx="636624" cy="596874"/>
            </a:xfrm>
            <a:prstGeom prst="rect">
              <a:avLst/>
            </a:prstGeom>
            <a:noFill/>
            <a:ln w="190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2892C232-1CE8-1672-F0F8-75DA18249566}"/>
              </a:ext>
            </a:extLst>
          </p:cNvPr>
          <p:cNvGrpSpPr/>
          <p:nvPr/>
        </p:nvGrpSpPr>
        <p:grpSpPr>
          <a:xfrm>
            <a:off x="9244913" y="2987556"/>
            <a:ext cx="1065115" cy="1331287"/>
            <a:chOff x="9419165" y="3142796"/>
            <a:chExt cx="1065115" cy="1331287"/>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66ABEB4-4E4B-38CD-F0BD-D1C42E6099F4}"/>
                    </a:ext>
                  </a:extLst>
                </p:cNvPr>
                <p:cNvSpPr txBox="1"/>
                <p:nvPr/>
              </p:nvSpPr>
              <p:spPr>
                <a:xfrm>
                  <a:off x="9458893" y="3201042"/>
                  <a:ext cx="944168" cy="87293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sz="2400" i="1" smtClean="0">
                                <a:latin typeface="Cambria Math" panose="02040503050406030204" pitchFamily="18" charset="0"/>
                              </a:rPr>
                            </m:ctrlPr>
                          </m:mP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
                      </m:oMath>
                    </m:oMathPara>
                  </a14:m>
                  <a:endParaRPr lang="en-US" sz="2400" dirty="0"/>
                </a:p>
              </p:txBody>
            </p:sp>
          </mc:Choice>
          <mc:Fallback xmlns="">
            <p:sp>
              <p:nvSpPr>
                <p:cNvPr id="44" name="TextBox 43">
                  <a:extLst>
                    <a:ext uri="{FF2B5EF4-FFF2-40B4-BE49-F238E27FC236}">
                      <a16:creationId xmlns:a16="http://schemas.microsoft.com/office/drawing/2014/main" id="{166ABEB4-4E4B-38CD-F0BD-D1C42E6099F4}"/>
                    </a:ext>
                  </a:extLst>
                </p:cNvPr>
                <p:cNvSpPr txBox="1">
                  <a:spLocks noRot="1" noChangeAspect="1" noMove="1" noResize="1" noEditPoints="1" noAdjustHandles="1" noChangeArrowheads="1" noChangeShapeType="1" noTextEdit="1"/>
                </p:cNvSpPr>
                <p:nvPr/>
              </p:nvSpPr>
              <p:spPr>
                <a:xfrm>
                  <a:off x="9458893" y="3201042"/>
                  <a:ext cx="944168" cy="87293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1C5040D-FB5F-4044-F7E4-E57247CDED1B}"/>
                    </a:ext>
                  </a:extLst>
                </p:cNvPr>
                <p:cNvSpPr txBox="1"/>
                <p:nvPr/>
              </p:nvSpPr>
              <p:spPr>
                <a:xfrm>
                  <a:off x="9518749" y="4073973"/>
                  <a:ext cx="824456"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bg2">
                                <a:lumMod val="50000"/>
                              </a:schemeClr>
                            </a:solidFill>
                            <a:latin typeface="Cambria Math" panose="02040503050406030204" pitchFamily="18" charset="0"/>
                          </a:rPr>
                          <m:t>3×3</m:t>
                        </m:r>
                      </m:oMath>
                    </m:oMathPara>
                  </a14:m>
                  <a:endParaRPr lang="en-US" sz="2000" dirty="0">
                    <a:solidFill>
                      <a:schemeClr val="bg2">
                        <a:lumMod val="50000"/>
                      </a:schemeClr>
                    </a:solidFill>
                  </a:endParaRPr>
                </a:p>
              </p:txBody>
            </p:sp>
          </mc:Choice>
          <mc:Fallback xmlns="">
            <p:sp>
              <p:nvSpPr>
                <p:cNvPr id="47" name="TextBox 46">
                  <a:extLst>
                    <a:ext uri="{FF2B5EF4-FFF2-40B4-BE49-F238E27FC236}">
                      <a16:creationId xmlns:a16="http://schemas.microsoft.com/office/drawing/2014/main" id="{B1C5040D-FB5F-4044-F7E4-E57247CDED1B}"/>
                    </a:ext>
                  </a:extLst>
                </p:cNvPr>
                <p:cNvSpPr txBox="1">
                  <a:spLocks noRot="1" noChangeAspect="1" noMove="1" noResize="1" noEditPoints="1" noAdjustHandles="1" noChangeArrowheads="1" noChangeShapeType="1" noTextEdit="1"/>
                </p:cNvSpPr>
                <p:nvPr/>
              </p:nvSpPr>
              <p:spPr>
                <a:xfrm>
                  <a:off x="9518749" y="4073973"/>
                  <a:ext cx="824456" cy="400110"/>
                </a:xfrm>
                <a:prstGeom prst="rect">
                  <a:avLst/>
                </a:prstGeom>
                <a:blipFill>
                  <a:blip r:embed="rId18"/>
                  <a:stretch>
                    <a:fillRect/>
                  </a:stretch>
                </a:blipFill>
              </p:spPr>
              <p:txBody>
                <a:bodyPr/>
                <a:lstStyle/>
                <a:p>
                  <a:r>
                    <a:rPr lang="en-US">
                      <a:noFill/>
                    </a:rPr>
                    <a:t> </a:t>
                  </a:r>
                </a:p>
              </p:txBody>
            </p:sp>
          </mc:Fallback>
        </mc:AlternateContent>
        <p:sp>
          <p:nvSpPr>
            <p:cNvPr id="57" name="Rectangle 56">
              <a:extLst>
                <a:ext uri="{FF2B5EF4-FFF2-40B4-BE49-F238E27FC236}">
                  <a16:creationId xmlns:a16="http://schemas.microsoft.com/office/drawing/2014/main" id="{AC085FEE-BCCF-81DF-C579-5DC34ADDE5CB}"/>
                </a:ext>
              </a:extLst>
            </p:cNvPr>
            <p:cNvSpPr/>
            <p:nvPr/>
          </p:nvSpPr>
          <p:spPr>
            <a:xfrm>
              <a:off x="9419165" y="3142796"/>
              <a:ext cx="1065115" cy="998610"/>
            </a:xfrm>
            <a:prstGeom prst="rect">
              <a:avLst/>
            </a:prstGeom>
            <a:noFill/>
            <a:ln w="190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a:extLst>
              <a:ext uri="{FF2B5EF4-FFF2-40B4-BE49-F238E27FC236}">
                <a16:creationId xmlns:a16="http://schemas.microsoft.com/office/drawing/2014/main" id="{5D6F47D1-99FD-9832-37FD-086F9E758C37}"/>
              </a:ext>
            </a:extLst>
          </p:cNvPr>
          <p:cNvSpPr txBox="1"/>
          <p:nvPr/>
        </p:nvSpPr>
        <p:spPr>
          <a:xfrm>
            <a:off x="6165850" y="4252267"/>
            <a:ext cx="4885440" cy="400110"/>
          </a:xfrm>
          <a:prstGeom prst="rect">
            <a:avLst/>
          </a:prstGeom>
          <a:noFill/>
        </p:spPr>
        <p:txBody>
          <a:bodyPr wrap="none" rtlCol="0">
            <a:spAutoFit/>
          </a:bodyPr>
          <a:lstStyle/>
          <a:p>
            <a:pPr algn="l"/>
            <a:r>
              <a:rPr lang="en-US" sz="2000" dirty="0">
                <a:solidFill>
                  <a:schemeClr val="tx1">
                    <a:lumMod val="50000"/>
                    <a:lumOff val="50000"/>
                  </a:schemeClr>
                </a:solidFill>
              </a:rPr>
              <a:t>(pick either the last columns or the last rows)</a:t>
            </a:r>
          </a:p>
        </p:txBody>
      </p:sp>
      <p:sp>
        <p:nvSpPr>
          <p:cNvPr id="65" name="TextBox 64">
            <a:extLst>
              <a:ext uri="{FF2B5EF4-FFF2-40B4-BE49-F238E27FC236}">
                <a16:creationId xmlns:a16="http://schemas.microsoft.com/office/drawing/2014/main" id="{5A078DF0-1D86-4BBE-09AC-2A7E30161A0A}"/>
              </a:ext>
            </a:extLst>
          </p:cNvPr>
          <p:cNvSpPr txBox="1"/>
          <p:nvPr/>
        </p:nvSpPr>
        <p:spPr>
          <a:xfrm>
            <a:off x="288619" y="4754724"/>
            <a:ext cx="3585533" cy="461665"/>
          </a:xfrm>
          <a:prstGeom prst="rect">
            <a:avLst/>
          </a:prstGeom>
          <a:noFill/>
        </p:spPr>
        <p:txBody>
          <a:bodyPr wrap="none" rtlCol="0">
            <a:spAutoFit/>
          </a:bodyPr>
          <a:lstStyle/>
          <a:p>
            <a:pPr algn="l"/>
            <a:r>
              <a:rPr lang="en-US" sz="2400" dirty="0">
                <a:solidFill>
                  <a:schemeClr val="bg2">
                    <a:lumMod val="50000"/>
                  </a:schemeClr>
                </a:solidFill>
              </a:rPr>
              <a:t>The (initial) extended seed:</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E5EEEF4-43A4-1EBF-4189-8EAD0A7531EB}"/>
                  </a:ext>
                </a:extLst>
              </p:cNvPr>
              <p:cNvSpPr txBox="1"/>
              <p:nvPr/>
            </p:nvSpPr>
            <p:spPr>
              <a:xfrm>
                <a:off x="3116552" y="5400178"/>
                <a:ext cx="145725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m:rPr>
                          <m:sty m:val="p"/>
                        </m:rPr>
                        <a:rPr lang="en-US" sz="2400" b="0" i="0" smtClean="0">
                          <a:solidFill>
                            <a:schemeClr val="tx1"/>
                          </a:solidFill>
                          <a:latin typeface="Cambria Math" panose="02040503050406030204" pitchFamily="18" charset="0"/>
                        </a:rPr>
                        <m:t>Σ</m:t>
                      </m:r>
                      <m:r>
                        <a:rPr lang="en-US" sz="2400" b="0"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𝒙</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66" name="TextBox 65">
                <a:extLst>
                  <a:ext uri="{FF2B5EF4-FFF2-40B4-BE49-F238E27FC236}">
                    <a16:creationId xmlns:a16="http://schemas.microsoft.com/office/drawing/2014/main" id="{CE5EEEF4-43A4-1EBF-4189-8EAD0A7531EB}"/>
                  </a:ext>
                </a:extLst>
              </p:cNvPr>
              <p:cNvSpPr txBox="1">
                <a:spLocks noRot="1" noChangeAspect="1" noMove="1" noResize="1" noEditPoints="1" noAdjustHandles="1" noChangeArrowheads="1" noChangeShapeType="1" noTextEdit="1"/>
              </p:cNvSpPr>
              <p:nvPr/>
            </p:nvSpPr>
            <p:spPr>
              <a:xfrm>
                <a:off x="3116552" y="5400178"/>
                <a:ext cx="1457258" cy="369332"/>
              </a:xfrm>
              <a:prstGeom prst="rect">
                <a:avLst/>
              </a:prstGeom>
              <a:blipFill>
                <a:blip r:embed="rId19"/>
                <a:stretch>
                  <a:fillRect l="-4603" r="-7531" b="-35000"/>
                </a:stretch>
              </a:blipFill>
            </p:spPr>
            <p:txBody>
              <a:bodyPr/>
              <a:lstStyle/>
              <a:p>
                <a:r>
                  <a:rPr lang="en-US">
                    <a:noFill/>
                  </a:rPr>
                  <a:t> </a:t>
                </a:r>
              </a:p>
            </p:txBody>
          </p:sp>
        </mc:Fallback>
      </mc:AlternateContent>
      <p:grpSp>
        <p:nvGrpSpPr>
          <p:cNvPr id="71" name="Group 70">
            <a:extLst>
              <a:ext uri="{FF2B5EF4-FFF2-40B4-BE49-F238E27FC236}">
                <a16:creationId xmlns:a16="http://schemas.microsoft.com/office/drawing/2014/main" id="{786F44C0-075B-1503-148F-AB4F2BB1F8A7}"/>
              </a:ext>
            </a:extLst>
          </p:cNvPr>
          <p:cNvGrpSpPr/>
          <p:nvPr/>
        </p:nvGrpSpPr>
        <p:grpSpPr>
          <a:xfrm>
            <a:off x="4304952" y="5214797"/>
            <a:ext cx="1168400" cy="219065"/>
            <a:chOff x="5704840" y="4930804"/>
            <a:chExt cx="1168400" cy="219065"/>
          </a:xfrm>
        </p:grpSpPr>
        <p:cxnSp>
          <p:nvCxnSpPr>
            <p:cNvPr id="68" name="Straight Arrow Connector 67">
              <a:extLst>
                <a:ext uri="{FF2B5EF4-FFF2-40B4-BE49-F238E27FC236}">
                  <a16:creationId xmlns:a16="http://schemas.microsoft.com/office/drawing/2014/main" id="{24A434E1-C027-4883-536A-45040E5A4FF0}"/>
                </a:ext>
              </a:extLst>
            </p:cNvPr>
            <p:cNvCxnSpPr/>
            <p:nvPr/>
          </p:nvCxnSpPr>
          <p:spPr>
            <a:xfrm>
              <a:off x="5704840" y="4930804"/>
              <a:ext cx="0" cy="219065"/>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A6B57E9-2DF1-9610-63FE-E9288DB2E1FF}"/>
                </a:ext>
              </a:extLst>
            </p:cNvPr>
            <p:cNvCxnSpPr/>
            <p:nvPr/>
          </p:nvCxnSpPr>
          <p:spPr>
            <a:xfrm>
              <a:off x="5704840" y="4930804"/>
              <a:ext cx="1168400"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p:sp>
        <p:nvSpPr>
          <p:cNvPr id="72" name="TextBox 71">
            <a:extLst>
              <a:ext uri="{FF2B5EF4-FFF2-40B4-BE49-F238E27FC236}">
                <a16:creationId xmlns:a16="http://schemas.microsoft.com/office/drawing/2014/main" id="{07C59848-2CDA-E61B-8359-39E65257EE42}"/>
              </a:ext>
            </a:extLst>
          </p:cNvPr>
          <p:cNvSpPr txBox="1"/>
          <p:nvPr/>
        </p:nvSpPr>
        <p:spPr>
          <a:xfrm>
            <a:off x="4133217" y="4852335"/>
            <a:ext cx="1640898" cy="400110"/>
          </a:xfrm>
          <a:prstGeom prst="rect">
            <a:avLst/>
          </a:prstGeom>
          <a:noFill/>
        </p:spPr>
        <p:txBody>
          <a:bodyPr wrap="none" rtlCol="0">
            <a:spAutoFit/>
          </a:bodyPr>
          <a:lstStyle/>
          <a:p>
            <a:pPr algn="l"/>
            <a:r>
              <a:rPr lang="en-US" sz="2000" dirty="0">
                <a:solidFill>
                  <a:schemeClr val="bg2">
                    <a:lumMod val="50000"/>
                  </a:schemeClr>
                </a:solidFill>
              </a:rPr>
              <a:t>(initial) quiver</a:t>
            </a:r>
          </a:p>
        </p:txBody>
      </p:sp>
      <p:grpSp>
        <p:nvGrpSpPr>
          <p:cNvPr id="79" name="Group 78">
            <a:extLst>
              <a:ext uri="{FF2B5EF4-FFF2-40B4-BE49-F238E27FC236}">
                <a16:creationId xmlns:a16="http://schemas.microsoft.com/office/drawing/2014/main" id="{A23A278F-FA26-5612-816E-C4459E843545}"/>
              </a:ext>
            </a:extLst>
          </p:cNvPr>
          <p:cNvGrpSpPr/>
          <p:nvPr/>
        </p:nvGrpSpPr>
        <p:grpSpPr>
          <a:xfrm>
            <a:off x="2055183" y="5703987"/>
            <a:ext cx="1927860" cy="274320"/>
            <a:chOff x="3543300" y="5643880"/>
            <a:chExt cx="1927860" cy="274320"/>
          </a:xfrm>
        </p:grpSpPr>
        <p:cxnSp>
          <p:nvCxnSpPr>
            <p:cNvPr id="74" name="Straight Arrow Connector 73">
              <a:extLst>
                <a:ext uri="{FF2B5EF4-FFF2-40B4-BE49-F238E27FC236}">
                  <a16:creationId xmlns:a16="http://schemas.microsoft.com/office/drawing/2014/main" id="{6CF0174F-1429-E5F6-7E13-73B286B22165}"/>
                </a:ext>
              </a:extLst>
            </p:cNvPr>
            <p:cNvCxnSpPr/>
            <p:nvPr/>
          </p:nvCxnSpPr>
          <p:spPr>
            <a:xfrm flipV="1">
              <a:off x="5471160" y="5643880"/>
              <a:ext cx="0" cy="274320"/>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EABA04A1-B623-F637-F615-537863EA0782}"/>
                </a:ext>
              </a:extLst>
            </p:cNvPr>
            <p:cNvCxnSpPr>
              <a:cxnSpLocks/>
            </p:cNvCxnSpPr>
            <p:nvPr/>
          </p:nvCxnSpPr>
          <p:spPr>
            <a:xfrm flipH="1">
              <a:off x="3543300" y="5918200"/>
              <a:ext cx="1927860"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p:sp>
        <p:nvSpPr>
          <p:cNvPr id="77" name="TextBox 76">
            <a:extLst>
              <a:ext uri="{FF2B5EF4-FFF2-40B4-BE49-F238E27FC236}">
                <a16:creationId xmlns:a16="http://schemas.microsoft.com/office/drawing/2014/main" id="{DBE19402-F8B5-5502-AE80-880AD28DB624}"/>
              </a:ext>
            </a:extLst>
          </p:cNvPr>
          <p:cNvSpPr txBox="1"/>
          <p:nvPr/>
        </p:nvSpPr>
        <p:spPr>
          <a:xfrm>
            <a:off x="1194382" y="5641092"/>
            <a:ext cx="2721899" cy="400110"/>
          </a:xfrm>
          <a:prstGeom prst="rect">
            <a:avLst/>
          </a:prstGeom>
          <a:noFill/>
        </p:spPr>
        <p:txBody>
          <a:bodyPr wrap="none" rtlCol="0">
            <a:spAutoFit/>
          </a:bodyPr>
          <a:lstStyle/>
          <a:p>
            <a:pPr algn="l"/>
            <a:r>
              <a:rPr lang="en-US" sz="2000" dirty="0">
                <a:solidFill>
                  <a:schemeClr val="bg2">
                    <a:lumMod val="50000"/>
                  </a:schemeClr>
                </a:solidFill>
              </a:rPr>
              <a:t>(initial) extended cluster</a:t>
            </a:r>
          </a:p>
        </p:txBody>
      </p:sp>
      <p:sp>
        <p:nvSpPr>
          <p:cNvPr id="80" name="TextBox 79">
            <a:extLst>
              <a:ext uri="{FF2B5EF4-FFF2-40B4-BE49-F238E27FC236}">
                <a16:creationId xmlns:a16="http://schemas.microsoft.com/office/drawing/2014/main" id="{8ADDC227-30F5-674C-9E2D-07528472B3A0}"/>
              </a:ext>
            </a:extLst>
          </p:cNvPr>
          <p:cNvSpPr txBox="1"/>
          <p:nvPr/>
        </p:nvSpPr>
        <p:spPr>
          <a:xfrm>
            <a:off x="1115022" y="5985693"/>
            <a:ext cx="4471417" cy="400110"/>
          </a:xfrm>
          <a:prstGeom prst="rect">
            <a:avLst/>
          </a:prstGeom>
          <a:noFill/>
        </p:spPr>
        <p:txBody>
          <a:bodyPr wrap="none" rtlCol="0">
            <a:spAutoFit/>
          </a:bodyPr>
          <a:lstStyle/>
          <a:p>
            <a:pPr algn="l"/>
            <a:r>
              <a:rPr lang="en-US" sz="2000" dirty="0">
                <a:solidFill>
                  <a:schemeClr val="tx1">
                    <a:lumMod val="50000"/>
                    <a:lumOff val="50000"/>
                  </a:schemeClr>
                </a:solidFill>
              </a:rPr>
              <a:t>(that is, the initial collection of functions)</a:t>
            </a:r>
          </a:p>
        </p:txBody>
      </p:sp>
      <p:grpSp>
        <p:nvGrpSpPr>
          <p:cNvPr id="83" name="Group 82">
            <a:extLst>
              <a:ext uri="{FF2B5EF4-FFF2-40B4-BE49-F238E27FC236}">
                <a16:creationId xmlns:a16="http://schemas.microsoft.com/office/drawing/2014/main" id="{6F2FF61C-595A-56A3-7E06-1208DDAC02D6}"/>
              </a:ext>
            </a:extLst>
          </p:cNvPr>
          <p:cNvGrpSpPr/>
          <p:nvPr/>
        </p:nvGrpSpPr>
        <p:grpSpPr>
          <a:xfrm>
            <a:off x="6453851" y="4791664"/>
            <a:ext cx="5120515" cy="769441"/>
            <a:chOff x="6745663" y="4946827"/>
            <a:chExt cx="5120515" cy="769441"/>
          </a:xfrm>
        </p:grpSpPr>
        <p:sp>
          <p:nvSpPr>
            <p:cNvPr id="84" name="Rectangle 83">
              <a:extLst>
                <a:ext uri="{FF2B5EF4-FFF2-40B4-BE49-F238E27FC236}">
                  <a16:creationId xmlns:a16="http://schemas.microsoft.com/office/drawing/2014/main" id="{FFCC2101-3B62-738C-AFD0-0EF00A3AF8F9}"/>
                </a:ext>
              </a:extLst>
            </p:cNvPr>
            <p:cNvSpPr/>
            <p:nvPr/>
          </p:nvSpPr>
          <p:spPr>
            <a:xfrm>
              <a:off x="6745663" y="5129459"/>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AD7A9DF-877D-8864-8499-8489BE4C8752}"/>
                </a:ext>
              </a:extLst>
            </p:cNvPr>
            <p:cNvSpPr txBox="1"/>
            <p:nvPr/>
          </p:nvSpPr>
          <p:spPr>
            <a:xfrm>
              <a:off x="7155417" y="4946827"/>
              <a:ext cx="4710761" cy="769441"/>
            </a:xfrm>
            <a:prstGeom prst="rect">
              <a:avLst/>
            </a:prstGeom>
            <a:noFill/>
          </p:spPr>
          <p:txBody>
            <a:bodyPr wrap="square" rtlCol="0">
              <a:spAutoFit/>
            </a:bodyPr>
            <a:lstStyle/>
            <a:p>
              <a:pPr algn="l"/>
              <a:r>
                <a:rPr lang="en-US" sz="2400" i="1" dirty="0">
                  <a:solidFill>
                    <a:schemeClr val="bg2">
                      <a:lumMod val="50000"/>
                    </a:schemeClr>
                  </a:solidFill>
                </a:rPr>
                <a:t>frozen vertex </a:t>
              </a:r>
            </a:p>
            <a:p>
              <a:pPr algn="l"/>
              <a:r>
                <a:rPr lang="en-US" sz="2000" dirty="0"/>
                <a:t>(the attached function is a </a:t>
              </a:r>
              <a:r>
                <a:rPr lang="en-US" sz="2000" i="1" dirty="0">
                  <a:solidFill>
                    <a:schemeClr val="bg2">
                      <a:lumMod val="50000"/>
                    </a:schemeClr>
                  </a:solidFill>
                </a:rPr>
                <a:t>frozen variable</a:t>
              </a:r>
              <a:r>
                <a:rPr lang="en-US" sz="2000" dirty="0"/>
                <a:t>)</a:t>
              </a:r>
            </a:p>
          </p:txBody>
        </p:sp>
      </p:grpSp>
      <p:grpSp>
        <p:nvGrpSpPr>
          <p:cNvPr id="86" name="Group 85">
            <a:extLst>
              <a:ext uri="{FF2B5EF4-FFF2-40B4-BE49-F238E27FC236}">
                <a16:creationId xmlns:a16="http://schemas.microsoft.com/office/drawing/2014/main" id="{91EB9325-AF60-3070-99FC-005E4A192B7D}"/>
              </a:ext>
            </a:extLst>
          </p:cNvPr>
          <p:cNvGrpSpPr/>
          <p:nvPr/>
        </p:nvGrpSpPr>
        <p:grpSpPr>
          <a:xfrm>
            <a:off x="6453851" y="5661481"/>
            <a:ext cx="5143491" cy="769441"/>
            <a:chOff x="6722686" y="5902657"/>
            <a:chExt cx="5143491" cy="769441"/>
          </a:xfrm>
        </p:grpSpPr>
        <p:sp>
          <p:nvSpPr>
            <p:cNvPr id="87" name="Oval 86">
              <a:extLst>
                <a:ext uri="{FF2B5EF4-FFF2-40B4-BE49-F238E27FC236}">
                  <a16:creationId xmlns:a16="http://schemas.microsoft.com/office/drawing/2014/main" id="{385CB47A-12D6-0916-081E-B4DDA760A2AD}"/>
                </a:ext>
              </a:extLst>
            </p:cNvPr>
            <p:cNvSpPr/>
            <p:nvPr/>
          </p:nvSpPr>
          <p:spPr>
            <a:xfrm>
              <a:off x="6722686" y="6108287"/>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8" name="TextBox 87">
              <a:extLst>
                <a:ext uri="{FF2B5EF4-FFF2-40B4-BE49-F238E27FC236}">
                  <a16:creationId xmlns:a16="http://schemas.microsoft.com/office/drawing/2014/main" id="{F873BD66-CE03-6E85-6E87-337AA5A03CD0}"/>
                </a:ext>
              </a:extLst>
            </p:cNvPr>
            <p:cNvSpPr txBox="1"/>
            <p:nvPr/>
          </p:nvSpPr>
          <p:spPr>
            <a:xfrm>
              <a:off x="7155416" y="5902657"/>
              <a:ext cx="4710761" cy="769441"/>
            </a:xfrm>
            <a:prstGeom prst="rect">
              <a:avLst/>
            </a:prstGeom>
            <a:noFill/>
          </p:spPr>
          <p:txBody>
            <a:bodyPr wrap="square" rtlCol="0">
              <a:spAutoFit/>
            </a:bodyPr>
            <a:lstStyle/>
            <a:p>
              <a:pPr algn="l"/>
              <a:r>
                <a:rPr lang="en-US" sz="2400" i="1" dirty="0">
                  <a:solidFill>
                    <a:schemeClr val="bg2">
                      <a:lumMod val="50000"/>
                    </a:schemeClr>
                  </a:solidFill>
                </a:rPr>
                <a:t>mutable vertex </a:t>
              </a:r>
            </a:p>
            <a:p>
              <a:pPr algn="l"/>
              <a:r>
                <a:rPr lang="en-US" sz="2000" dirty="0"/>
                <a:t>(the attached function is a </a:t>
              </a:r>
              <a:r>
                <a:rPr lang="en-US" sz="2000" i="1" dirty="0">
                  <a:solidFill>
                    <a:schemeClr val="bg2">
                      <a:lumMod val="50000"/>
                    </a:schemeClr>
                  </a:solidFill>
                </a:rPr>
                <a:t>cluster variable</a:t>
              </a:r>
              <a:r>
                <a:rPr lang="en-US" sz="2000" dirty="0"/>
                <a:t>)</a:t>
              </a:r>
            </a:p>
          </p:txBody>
        </p:sp>
      </p:grpSp>
    </p:spTree>
    <p:extLst>
      <p:ext uri="{BB962C8B-B14F-4D97-AF65-F5344CB8AC3E}">
        <p14:creationId xmlns:p14="http://schemas.microsoft.com/office/powerpoint/2010/main" val="132952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5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6"/>
                                        </p:tgtEl>
                                        <p:attrNameLst>
                                          <p:attrName>style.visibility</p:attrName>
                                        </p:attrNameLst>
                                      </p:cBhvr>
                                      <p:to>
                                        <p:strVal val="visible"/>
                                      </p:to>
                                    </p:set>
                                    <p:animEffect transition="in" filter="fade">
                                      <p:cBhvr>
                                        <p:cTn id="53" dur="500"/>
                                        <p:tgtEl>
                                          <p:spTgt spid="8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fade">
                                      <p:cBhvr>
                                        <p:cTn id="61" dur="500"/>
                                        <p:tgtEl>
                                          <p:spTgt spid="6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fade">
                                      <p:cBhvr>
                                        <p:cTn id="77" dur="500"/>
                                        <p:tgtEl>
                                          <p:spTgt spid="77"/>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0" grpId="0"/>
      <p:bldP spid="41" grpId="0"/>
      <p:bldP spid="64" grpId="0"/>
      <p:bldP spid="65" grpId="0"/>
      <p:bldP spid="66" grpId="0"/>
      <p:bldP spid="72" grpId="0"/>
      <p:bldP spid="77" grpId="0"/>
      <p:bldP spid="8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C9B708-4516-2723-E5A4-3E7C68DF5823}"/>
              </a:ext>
            </a:extLst>
          </p:cNvPr>
          <p:cNvSpPr>
            <a:spLocks noGrp="1"/>
          </p:cNvSpPr>
          <p:nvPr>
            <p:ph type="title"/>
          </p:nvPr>
        </p:nvSpPr>
        <p:spPr>
          <a:xfrm>
            <a:off x="384436" y="108069"/>
            <a:ext cx="11807564" cy="1058039"/>
          </a:xfrm>
        </p:spPr>
        <p:txBody>
          <a:bodyPr>
            <a:normAutofit/>
          </a:bodyPr>
          <a:lstStyle/>
          <a:p>
            <a:r>
              <a:rPr lang="en-US" sz="4000" dirty="0"/>
              <a:t>Poisson birational quasi-isomorphisms for the dagger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CC85B8-2EE6-C86F-0F27-B378EA46EA6F}"/>
                  </a:ext>
                </a:extLst>
              </p:cNvPr>
              <p:cNvSpPr txBox="1"/>
              <p:nvPr/>
            </p:nvSpPr>
            <p:spPr>
              <a:xfrm>
                <a:off x="673532" y="863914"/>
                <a:ext cx="9043630" cy="461665"/>
              </a:xfrm>
              <a:prstGeom prst="rect">
                <a:avLst/>
              </a:prstGeom>
              <a:noFill/>
            </p:spPr>
            <p:txBody>
              <a:bodyPr wrap="none" rtlCol="0">
                <a:spAutoFit/>
              </a:bodyPr>
              <a:lstStyle/>
              <a:p>
                <a:r>
                  <a:rPr lang="en-US" sz="2400" dirty="0">
                    <a:solidFill>
                      <a:schemeClr val="bg2">
                        <a:lumMod val="50000"/>
                      </a:schemeClr>
                    </a:solidFill>
                  </a:rPr>
                  <a:t>Setup. </a:t>
                </a:r>
                <a14:m>
                  <m:oMath xmlns:m="http://schemas.openxmlformats.org/officeDocument/2006/math">
                    <m:r>
                      <a:rPr lang="en-US" sz="2400" b="0" i="1" smtClean="0">
                        <a:latin typeface="Cambria Math" panose="02040503050406030204" pitchFamily="18" charset="0"/>
                      </a:rPr>
                      <m:t>𝐺</m:t>
                    </m:r>
                  </m:oMath>
                </a14:m>
                <a:r>
                  <a:rPr lang="en-US" sz="2400" dirty="0"/>
                  <a:t> is a reductive complex Lie group, </a:t>
                </a:r>
                <a14:m>
                  <m:oMath xmlns:m="http://schemas.openxmlformats.org/officeDocument/2006/math">
                    <m:r>
                      <a:rPr lang="en-US" sz="2400" b="1" i="0" smtClean="0">
                        <a:latin typeface="Cambria Math" panose="02040503050406030204" pitchFamily="18" charset="0"/>
                      </a:rPr>
                      <m:t>𝚪</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Γ</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𝛾</m:t>
                        </m:r>
                      </m:e>
                    </m:d>
                  </m:oMath>
                </a14:m>
                <a:r>
                  <a:rPr lang="en-US" sz="2400" dirty="0"/>
                  <a:t> any BD triple.</a:t>
                </a:r>
              </a:p>
            </p:txBody>
          </p:sp>
        </mc:Choice>
        <mc:Fallback xmlns="">
          <p:sp>
            <p:nvSpPr>
              <p:cNvPr id="5" name="TextBox 4">
                <a:extLst>
                  <a:ext uri="{FF2B5EF4-FFF2-40B4-BE49-F238E27FC236}">
                    <a16:creationId xmlns:a16="http://schemas.microsoft.com/office/drawing/2014/main" id="{86CC85B8-2EE6-C86F-0F27-B378EA46EA6F}"/>
                  </a:ext>
                </a:extLst>
              </p:cNvPr>
              <p:cNvSpPr txBox="1">
                <a:spLocks noRot="1" noChangeAspect="1" noMove="1" noResize="1" noEditPoints="1" noAdjustHandles="1" noChangeArrowheads="1" noChangeShapeType="1" noTextEdit="1"/>
              </p:cNvSpPr>
              <p:nvPr/>
            </p:nvSpPr>
            <p:spPr>
              <a:xfrm>
                <a:off x="673532" y="863914"/>
                <a:ext cx="9043630" cy="461665"/>
              </a:xfrm>
              <a:prstGeom prst="rect">
                <a:avLst/>
              </a:prstGeom>
              <a:blipFill>
                <a:blip r:embed="rId3"/>
                <a:stretch>
                  <a:fillRect l="-1011" t="-10667" r="-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AEAE2F-C083-3E91-B3DD-3207A96FA30D}"/>
                  </a:ext>
                </a:extLst>
              </p:cNvPr>
              <p:cNvSpPr txBox="1"/>
              <p:nvPr/>
            </p:nvSpPr>
            <p:spPr>
              <a:xfrm>
                <a:off x="3363089" y="2403080"/>
                <a:ext cx="3481851" cy="104753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𝜌</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p>
                                      <m:r>
                                        <a:rPr lang="en-US" sz="2400" b="0" i="1" smtClean="0">
                                          <a:latin typeface="Cambria Math" panose="02040503050406030204" pitchFamily="18" charset="0"/>
                                        </a:rPr>
                                        <m:t>∗</m:t>
                                      </m:r>
                                    </m:sup>
                                  </m:sSup>
                                </m:e>
                              </m:d>
                            </m:e>
                            <m:sup>
                              <m:r>
                                <a:rPr lang="en-US" sz="2400" b="0" i="1" smtClean="0">
                                  <a:latin typeface="Cambria Math" panose="02040503050406030204" pitchFamily="18" charset="0"/>
                                </a:rPr>
                                <m:t>𝑗</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e>
                      </m:nary>
                      <m:r>
                        <a:rPr lang="en-US" sz="2400" b="0" i="1" smtClean="0">
                          <a:latin typeface="Cambria Math" panose="02040503050406030204" pitchFamily="18" charset="0"/>
                        </a:rPr>
                        <m:t>,</m:t>
                      </m:r>
                    </m:oMath>
                  </m:oMathPara>
                </a14:m>
                <a:endParaRPr lang="en-US" sz="2400" dirty="0"/>
              </a:p>
            </p:txBody>
          </p:sp>
        </mc:Choice>
        <mc:Fallback xmlns="">
          <p:sp>
            <p:nvSpPr>
              <p:cNvPr id="7" name="TextBox 6">
                <a:extLst>
                  <a:ext uri="{FF2B5EF4-FFF2-40B4-BE49-F238E27FC236}">
                    <a16:creationId xmlns:a16="http://schemas.microsoft.com/office/drawing/2014/main" id="{03AEAE2F-C083-3E91-B3DD-3207A96FA30D}"/>
                  </a:ext>
                </a:extLst>
              </p:cNvPr>
              <p:cNvSpPr txBox="1">
                <a:spLocks noRot="1" noChangeAspect="1" noMove="1" noResize="1" noEditPoints="1" noAdjustHandles="1" noChangeArrowheads="1" noChangeShapeType="1" noTextEdit="1"/>
              </p:cNvSpPr>
              <p:nvPr/>
            </p:nvSpPr>
            <p:spPr>
              <a:xfrm>
                <a:off x="3363089" y="2403080"/>
                <a:ext cx="3481851" cy="1047531"/>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D762C19-5080-4025-6CB1-F220469560EC}"/>
              </a:ext>
            </a:extLst>
          </p:cNvPr>
          <p:cNvSpPr txBox="1"/>
          <p:nvPr/>
        </p:nvSpPr>
        <p:spPr>
          <a:xfrm>
            <a:off x="673532" y="1249376"/>
            <a:ext cx="2940870" cy="461665"/>
          </a:xfrm>
          <a:prstGeom prst="rect">
            <a:avLst/>
          </a:prstGeom>
          <a:noFill/>
        </p:spPr>
        <p:txBody>
          <a:bodyPr wrap="none" rtlCol="0">
            <a:spAutoFit/>
          </a:bodyPr>
          <a:lstStyle/>
          <a:p>
            <a:pPr algn="l"/>
            <a:r>
              <a:rPr lang="en-US" sz="2400" dirty="0">
                <a:solidFill>
                  <a:schemeClr val="bg2">
                    <a:lumMod val="50000"/>
                  </a:schemeClr>
                </a:solidFill>
              </a:rPr>
              <a:t>Gauss decomposition: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32607D-F745-34F9-F216-7ADA6FEA345C}"/>
                  </a:ext>
                </a:extLst>
              </p:cNvPr>
              <p:cNvSpPr txBox="1"/>
              <p:nvPr/>
            </p:nvSpPr>
            <p:spPr>
              <a:xfrm>
                <a:off x="1327587" y="1666281"/>
                <a:ext cx="9149684" cy="470000"/>
              </a:xfrm>
              <a:prstGeom prst="rect">
                <a:avLst/>
              </a:prstGeom>
              <a:noFill/>
            </p:spPr>
            <p:txBody>
              <a:bodyPr wrap="none" rtlCol="0">
                <a:spAutoFit/>
              </a:bodyPr>
              <a:lstStyle/>
              <a:p>
                <a:pPr algn="l"/>
                <a:r>
                  <a:rPr lang="en-US" sz="2400" dirty="0"/>
                  <a:t>For a generic </a:t>
                </a:r>
                <a14:m>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𝐺</m:t>
                    </m:r>
                  </m:oMath>
                </a14:m>
                <a:r>
                  <a:rPr lang="en-US" sz="2400" dirty="0"/>
                  <a:t>, write </a:t>
                </a:r>
                <a14:m>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0</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oMath>
                </a14:m>
                <a:r>
                  <a:rPr lang="en-US" sz="2400" dirty="0"/>
                  <a:t> 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ℋ</m:t>
                    </m:r>
                  </m:oMath>
                </a14:m>
                <a:r>
                  <a:rPr lang="en-US" sz="2400" dirty="0"/>
                  <a:t>.</a:t>
                </a:r>
              </a:p>
            </p:txBody>
          </p:sp>
        </mc:Choice>
        <mc:Fallback xmlns="">
          <p:sp>
            <p:nvSpPr>
              <p:cNvPr id="9" name="TextBox 8">
                <a:extLst>
                  <a:ext uri="{FF2B5EF4-FFF2-40B4-BE49-F238E27FC236}">
                    <a16:creationId xmlns:a16="http://schemas.microsoft.com/office/drawing/2014/main" id="{6F32607D-F745-34F9-F216-7ADA6FEA345C}"/>
                  </a:ext>
                </a:extLst>
              </p:cNvPr>
              <p:cNvSpPr txBox="1">
                <a:spLocks noRot="1" noChangeAspect="1" noMove="1" noResize="1" noEditPoints="1" noAdjustHandles="1" noChangeArrowheads="1" noChangeShapeType="1" noTextEdit="1"/>
              </p:cNvSpPr>
              <p:nvPr/>
            </p:nvSpPr>
            <p:spPr>
              <a:xfrm>
                <a:off x="1327587" y="1666281"/>
                <a:ext cx="9149684" cy="470000"/>
              </a:xfrm>
              <a:prstGeom prst="rect">
                <a:avLst/>
              </a:prstGeom>
              <a:blipFill>
                <a:blip r:embed="rId5"/>
                <a:stretch>
                  <a:fillRect l="-1066"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FE12E10-BDD8-B6B7-1EC4-07E86A983D19}"/>
                  </a:ext>
                </a:extLst>
              </p:cNvPr>
              <p:cNvSpPr txBox="1"/>
              <p:nvPr/>
            </p:nvSpPr>
            <p:spPr>
              <a:xfrm>
                <a:off x="673532" y="2085479"/>
                <a:ext cx="3868431" cy="461665"/>
              </a:xfrm>
              <a:prstGeom prst="rect">
                <a:avLst/>
              </a:prstGeom>
              <a:noFill/>
            </p:spPr>
            <p:txBody>
              <a:bodyPr wrap="none" rtlCol="0">
                <a:spAutoFit/>
              </a:bodyPr>
              <a:lstStyle/>
              <a:p>
                <a:pPr algn="l"/>
                <a:r>
                  <a:rPr lang="en-US" sz="2400" dirty="0">
                    <a:solidFill>
                      <a:schemeClr val="bg2">
                        <a:lumMod val="50000"/>
                      </a:schemeClr>
                    </a:solidFill>
                  </a:rPr>
                  <a:t>Recall the map </a:t>
                </a:r>
                <a14:m>
                  <m:oMath xmlns:m="http://schemas.openxmlformats.org/officeDocument/2006/math">
                    <m:sSup>
                      <m:sSupPr>
                        <m:ctrlPr>
                          <a:rPr lang="en-US" sz="2400" b="0" i="1" smtClean="0">
                            <a:solidFill>
                              <a:schemeClr val="bg2">
                                <a:lumMod val="50000"/>
                              </a:schemeClr>
                            </a:solidFill>
                            <a:latin typeface="Cambria Math" panose="02040503050406030204" pitchFamily="18" charset="0"/>
                          </a:rPr>
                        </m:ctrlPr>
                      </m:sSupPr>
                      <m:e>
                        <m:r>
                          <a:rPr lang="en-US" sz="2400" b="0" i="1" smtClean="0">
                            <a:solidFill>
                              <a:schemeClr val="bg2">
                                <a:lumMod val="50000"/>
                              </a:schemeClr>
                            </a:solidFill>
                            <a:latin typeface="Cambria Math" panose="02040503050406030204" pitchFamily="18" charset="0"/>
                          </a:rPr>
                          <m:t>𝜌</m:t>
                        </m:r>
                      </m:e>
                      <m:sup>
                        <m:r>
                          <a:rPr lang="en-US" sz="2400" b="0" i="1" smtClean="0">
                            <a:solidFill>
                              <a:schemeClr val="bg2">
                                <a:lumMod val="50000"/>
                              </a:schemeClr>
                            </a:solidFill>
                            <a:latin typeface="Cambria Math" panose="02040503050406030204" pitchFamily="18" charset="0"/>
                          </a:rPr>
                          <m:t>∗</m:t>
                        </m:r>
                      </m:sup>
                    </m:sSup>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oMath>
                </a14:m>
                <a:r>
                  <a:rPr lang="en-US" sz="2400" dirty="0">
                    <a:solidFill>
                      <a:schemeClr val="bg2">
                        <a:lumMod val="50000"/>
                      </a:schemeClr>
                    </a:solidFill>
                  </a:rPr>
                  <a:t>:</a:t>
                </a:r>
              </a:p>
            </p:txBody>
          </p:sp>
        </mc:Choice>
        <mc:Fallback xmlns="">
          <p:sp>
            <p:nvSpPr>
              <p:cNvPr id="10" name="TextBox 9">
                <a:extLst>
                  <a:ext uri="{FF2B5EF4-FFF2-40B4-BE49-F238E27FC236}">
                    <a16:creationId xmlns:a16="http://schemas.microsoft.com/office/drawing/2014/main" id="{FFE12E10-BDD8-B6B7-1EC4-07E86A983D19}"/>
                  </a:ext>
                </a:extLst>
              </p:cNvPr>
              <p:cNvSpPr txBox="1">
                <a:spLocks noRot="1" noChangeAspect="1" noMove="1" noResize="1" noEditPoints="1" noAdjustHandles="1" noChangeArrowheads="1" noChangeShapeType="1" noTextEdit="1"/>
              </p:cNvSpPr>
              <p:nvPr/>
            </p:nvSpPr>
            <p:spPr>
              <a:xfrm>
                <a:off x="673532" y="2085479"/>
                <a:ext cx="3868431" cy="461665"/>
              </a:xfrm>
              <a:prstGeom prst="rect">
                <a:avLst/>
              </a:prstGeom>
              <a:blipFill>
                <a:blip r:embed="rId6"/>
                <a:stretch>
                  <a:fillRect l="-2362" t="-10526" r="-1417"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A88171-4B1B-C981-DA05-E658972402F0}"/>
                  </a:ext>
                </a:extLst>
              </p:cNvPr>
              <p:cNvSpPr txBox="1"/>
              <p:nvPr/>
            </p:nvSpPr>
            <p:spPr>
              <a:xfrm>
                <a:off x="7311623" y="2712664"/>
                <a:ext cx="1232324" cy="377667"/>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a:t>
                </a:r>
              </a:p>
            </p:txBody>
          </p:sp>
        </mc:Choice>
        <mc:Fallback xmlns="">
          <p:sp>
            <p:nvSpPr>
              <p:cNvPr id="11" name="TextBox 10">
                <a:extLst>
                  <a:ext uri="{FF2B5EF4-FFF2-40B4-BE49-F238E27FC236}">
                    <a16:creationId xmlns:a16="http://schemas.microsoft.com/office/drawing/2014/main" id="{CCA88171-4B1B-C981-DA05-E658972402F0}"/>
                  </a:ext>
                </a:extLst>
              </p:cNvPr>
              <p:cNvSpPr txBox="1">
                <a:spLocks noRot="1" noChangeAspect="1" noMove="1" noResize="1" noEditPoints="1" noAdjustHandles="1" noChangeArrowheads="1" noChangeShapeType="1" noTextEdit="1"/>
              </p:cNvSpPr>
              <p:nvPr/>
            </p:nvSpPr>
            <p:spPr>
              <a:xfrm>
                <a:off x="7311623" y="2712664"/>
                <a:ext cx="1232324" cy="377667"/>
              </a:xfrm>
              <a:prstGeom prst="rect">
                <a:avLst/>
              </a:prstGeom>
              <a:blipFill>
                <a:blip r:embed="rId7"/>
                <a:stretch>
                  <a:fillRect l="-8374" t="-24194" r="-14778" b="-46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8C2B7A-200C-2514-1036-DFD60955657F}"/>
                  </a:ext>
                </a:extLst>
              </p:cNvPr>
              <p:cNvSpPr txBox="1"/>
              <p:nvPr/>
            </p:nvSpPr>
            <p:spPr>
              <a:xfrm>
                <a:off x="673532" y="3467411"/>
                <a:ext cx="6937990" cy="554319"/>
              </a:xfrm>
              <a:prstGeom prst="rect">
                <a:avLst/>
              </a:prstGeom>
              <a:noFill/>
            </p:spPr>
            <p:txBody>
              <a:bodyPr wrap="none" rtlCol="0">
                <a:spAutoFit/>
              </a:bodyPr>
              <a:lstStyle/>
              <a:p>
                <a:r>
                  <a:rPr lang="en-US" sz="2400" dirty="0">
                    <a:solidFill>
                      <a:schemeClr val="bg2">
                        <a:lumMod val="50000"/>
                      </a:schemeClr>
                    </a:solidFill>
                  </a:rPr>
                  <a:t>The map </a:t>
                </a:r>
                <a14:m>
                  <m:oMath xmlns:m="http://schemas.openxmlformats.org/officeDocument/2006/math">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𝒬</m:t>
                        </m:r>
                      </m:e>
                      <m:sub>
                        <m:r>
                          <a:rPr lang="en-US" sz="2400" i="1">
                            <a:solidFill>
                              <a:schemeClr val="bg2">
                                <a:lumMod val="50000"/>
                              </a:schemeClr>
                            </a:solidFill>
                            <a:latin typeface="Cambria Math" panose="02040503050406030204" pitchFamily="18" charset="0"/>
                          </a:rPr>
                          <m:t>h</m:t>
                        </m:r>
                      </m:sub>
                    </m:sSub>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𝐺</m:t>
                    </m:r>
                    <m:r>
                      <a:rPr lang="en-US" sz="2400" i="1">
                        <a:solidFill>
                          <a:schemeClr val="bg2">
                            <a:lumMod val="50000"/>
                          </a:schemeClr>
                        </a:solidFill>
                        <a:latin typeface="Cambria Math" panose="02040503050406030204" pitchFamily="18" charset="0"/>
                      </a:rPr>
                      <m:t>,</m:t>
                    </m:r>
                    <m:sSubSup>
                      <m:sSubSupPr>
                        <m:ctrlPr>
                          <a:rPr lang="en-US" sz="2400" i="1">
                            <a:solidFill>
                              <a:schemeClr val="bg2">
                                <a:lumMod val="50000"/>
                              </a:schemeClr>
                            </a:solidFill>
                            <a:latin typeface="Cambria Math" panose="02040503050406030204" pitchFamily="18" charset="0"/>
                          </a:rPr>
                        </m:ctrlPr>
                      </m:sSubSup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m:t>
                            </m:r>
                          </m:e>
                        </m:d>
                      </m:e>
                      <m:sub>
                        <m:r>
                          <m:rPr>
                            <m:sty m:val="p"/>
                          </m:rPr>
                          <a:rPr lang="en-US" sz="2400">
                            <a:solidFill>
                              <a:schemeClr val="bg2">
                                <a:lumMod val="50000"/>
                              </a:schemeClr>
                            </a:solidFill>
                            <a:latin typeface="Cambria Math" panose="02040503050406030204" pitchFamily="18" charset="0"/>
                          </a:rPr>
                          <m:t>std</m:t>
                        </m:r>
                      </m:sub>
                      <m:sup>
                        <m:r>
                          <m:rPr>
                            <m:nor/>
                          </m:rPr>
                          <a:rPr lang="en-US" sz="2400">
                            <a:solidFill>
                              <a:schemeClr val="bg2">
                                <a:lumMod val="50000"/>
                              </a:schemeClr>
                            </a:solidFill>
                          </a:rPr>
                          <m:t>†</m:t>
                        </m:r>
                      </m:sup>
                    </m:sSubSup>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𝐺</m:t>
                    </m:r>
                    <m:r>
                      <a:rPr lang="en-US" sz="2400" i="1">
                        <a:solidFill>
                          <a:schemeClr val="bg2">
                            <a:lumMod val="50000"/>
                          </a:schemeClr>
                        </a:solidFill>
                        <a:latin typeface="Cambria Math" panose="02040503050406030204" pitchFamily="18" charset="0"/>
                      </a:rPr>
                      <m:t>,</m:t>
                    </m:r>
                    <m:sSubSup>
                      <m:sSubSupPr>
                        <m:ctrlPr>
                          <a:rPr lang="en-US" sz="2400" i="1">
                            <a:solidFill>
                              <a:schemeClr val="bg2">
                                <a:lumMod val="50000"/>
                              </a:schemeClr>
                            </a:solidFill>
                            <a:latin typeface="Cambria Math" panose="02040503050406030204" pitchFamily="18" charset="0"/>
                          </a:rPr>
                        </m:ctrlPr>
                      </m:sSubSup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r>
                          <a:rPr lang="en-US" sz="2400" b="1" i="0" smtClean="0">
                            <a:solidFill>
                              <a:schemeClr val="bg2">
                                <a:lumMod val="50000"/>
                              </a:schemeClr>
                            </a:solidFill>
                            <a:latin typeface="Cambria Math" panose="02040503050406030204" pitchFamily="18" charset="0"/>
                          </a:rPr>
                          <m:t>𝚪</m:t>
                        </m:r>
                      </m:sub>
                      <m:sup>
                        <m:r>
                          <m:rPr>
                            <m:nor/>
                          </m:rPr>
                          <a:rPr lang="en-US" sz="2400">
                            <a:solidFill>
                              <a:schemeClr val="bg2">
                                <a:lumMod val="50000"/>
                              </a:schemeClr>
                            </a:solidFill>
                          </a:rPr>
                          <m:t>†</m:t>
                        </m:r>
                      </m:sup>
                    </m:sSubSup>
                    <m:r>
                      <a:rPr lang="en-US" sz="2400" i="1">
                        <a:solidFill>
                          <a:schemeClr val="bg2">
                            <a:lumMod val="50000"/>
                          </a:schemeClr>
                        </a:solidFill>
                        <a:latin typeface="Cambria Math" panose="02040503050406030204" pitchFamily="18" charset="0"/>
                      </a:rPr>
                      <m:t>)</m:t>
                    </m:r>
                  </m:oMath>
                </a14:m>
                <a:r>
                  <a:rPr lang="en-US" sz="2400" dirty="0">
                    <a:solidFill>
                      <a:schemeClr val="bg2">
                        <a:lumMod val="50000"/>
                      </a:schemeClr>
                    </a:solidFill>
                  </a:rPr>
                  <a:t> (</a:t>
                </a:r>
                <a14:m>
                  <m:oMath xmlns:m="http://schemas.openxmlformats.org/officeDocument/2006/math">
                    <m:r>
                      <a:rPr lang="en-US" sz="2400" i="1" dirty="0" smtClean="0">
                        <a:solidFill>
                          <a:schemeClr val="bg2">
                            <a:lumMod val="50000"/>
                          </a:schemeClr>
                        </a:solidFill>
                        <a:latin typeface="Cambria Math" panose="02040503050406030204" pitchFamily="18" charset="0"/>
                      </a:rPr>
                      <m:t>h</m:t>
                    </m:r>
                  </m:oMath>
                </a14:m>
                <a:r>
                  <a:rPr lang="en-US" sz="2400" dirty="0">
                    <a:solidFill>
                      <a:schemeClr val="bg2">
                        <a:lumMod val="50000"/>
                      </a:schemeClr>
                    </a:solidFill>
                  </a:rPr>
                  <a:t>-convention): </a:t>
                </a:r>
              </a:p>
            </p:txBody>
          </p:sp>
        </mc:Choice>
        <mc:Fallback xmlns="">
          <p:sp>
            <p:nvSpPr>
              <p:cNvPr id="13" name="TextBox 12">
                <a:extLst>
                  <a:ext uri="{FF2B5EF4-FFF2-40B4-BE49-F238E27FC236}">
                    <a16:creationId xmlns:a16="http://schemas.microsoft.com/office/drawing/2014/main" id="{3E8C2B7A-200C-2514-1036-DFD60955657F}"/>
                  </a:ext>
                </a:extLst>
              </p:cNvPr>
              <p:cNvSpPr txBox="1">
                <a:spLocks noRot="1" noChangeAspect="1" noMove="1" noResize="1" noEditPoints="1" noAdjustHandles="1" noChangeArrowheads="1" noChangeShapeType="1" noTextEdit="1"/>
              </p:cNvSpPr>
              <p:nvPr/>
            </p:nvSpPr>
            <p:spPr>
              <a:xfrm>
                <a:off x="673532" y="3467411"/>
                <a:ext cx="6937990" cy="554319"/>
              </a:xfrm>
              <a:prstGeom prst="rect">
                <a:avLst/>
              </a:prstGeom>
              <a:blipFill>
                <a:blip r:embed="rId8"/>
                <a:stretch>
                  <a:fillRect l="-1317" b="-24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67DFFCD-E352-EBD1-BC4E-8132D56F571D}"/>
                  </a:ext>
                </a:extLst>
              </p:cNvPr>
              <p:cNvSpPr txBox="1"/>
              <p:nvPr/>
            </p:nvSpPr>
            <p:spPr>
              <a:xfrm>
                <a:off x="2203529" y="4158494"/>
                <a:ext cx="3745000" cy="369332"/>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𝒬</m:t>
                        </m:r>
                      </m:e>
                      <m:sub>
                        <m:r>
                          <a:rPr lang="en-US" sz="2400" b="0" i="1" smtClean="0">
                            <a:latin typeface="Cambria Math" panose="02040503050406030204" pitchFamily="18" charset="0"/>
                          </a:rPr>
                          <m:t>h</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𝜌</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e>
                        </m:d>
                      </m:e>
                      <m:sup>
                        <m:r>
                          <a:rPr lang="en-US" sz="2400" b="0" i="1" smtClean="0">
                            <a:latin typeface="Cambria Math" panose="02040503050406030204" pitchFamily="18" charset="0"/>
                          </a:rPr>
                          <m:t>−1</m:t>
                        </m:r>
                      </m:sup>
                    </m:sSup>
                    <m:r>
                      <a:rPr lang="en-US" sz="2400" b="0" i="1" smtClean="0">
                        <a:latin typeface="Cambria Math" panose="02040503050406030204" pitchFamily="18" charset="0"/>
                      </a:rPr>
                      <m:t>𝑈</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𝜌</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oMath>
                </a14:m>
                <a:r>
                  <a:rPr lang="en-US" sz="2400" dirty="0"/>
                  <a:t>,</a:t>
                </a:r>
              </a:p>
            </p:txBody>
          </p:sp>
        </mc:Choice>
        <mc:Fallback xmlns="">
          <p:sp>
            <p:nvSpPr>
              <p:cNvPr id="14" name="TextBox 13">
                <a:extLst>
                  <a:ext uri="{FF2B5EF4-FFF2-40B4-BE49-F238E27FC236}">
                    <a16:creationId xmlns:a16="http://schemas.microsoft.com/office/drawing/2014/main" id="{967DFFCD-E352-EBD1-BC4E-8132D56F571D}"/>
                  </a:ext>
                </a:extLst>
              </p:cNvPr>
              <p:cNvSpPr txBox="1">
                <a:spLocks noRot="1" noChangeAspect="1" noMove="1" noResize="1" noEditPoints="1" noAdjustHandles="1" noChangeArrowheads="1" noChangeShapeType="1" noTextEdit="1"/>
              </p:cNvSpPr>
              <p:nvPr/>
            </p:nvSpPr>
            <p:spPr>
              <a:xfrm>
                <a:off x="2203529" y="4158494"/>
                <a:ext cx="3745000" cy="369332"/>
              </a:xfrm>
              <a:prstGeom prst="rect">
                <a:avLst/>
              </a:prstGeom>
              <a:blipFill>
                <a:blip r:embed="rId9"/>
                <a:stretch>
                  <a:fillRect l="-3577" t="-24590" r="-3902"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CEC8D1-D0A5-F094-E16B-B49F674A2E50}"/>
                  </a:ext>
                </a:extLst>
              </p:cNvPr>
              <p:cNvSpPr txBox="1"/>
              <p:nvPr/>
            </p:nvSpPr>
            <p:spPr>
              <a:xfrm>
                <a:off x="6246828" y="4158494"/>
                <a:ext cx="9198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3FCEC8D1-D0A5-F094-E16B-B49F674A2E50}"/>
                  </a:ext>
                </a:extLst>
              </p:cNvPr>
              <p:cNvSpPr txBox="1">
                <a:spLocks noRot="1" noChangeAspect="1" noMove="1" noResize="1" noEditPoints="1" noAdjustHandles="1" noChangeArrowheads="1" noChangeShapeType="1" noTextEdit="1"/>
              </p:cNvSpPr>
              <p:nvPr/>
            </p:nvSpPr>
            <p:spPr>
              <a:xfrm>
                <a:off x="6246828" y="4158494"/>
                <a:ext cx="919867" cy="369332"/>
              </a:xfrm>
              <a:prstGeom prst="rect">
                <a:avLst/>
              </a:prstGeom>
              <a:blipFill>
                <a:blip r:embed="rId10"/>
                <a:stretch>
                  <a:fillRect l="-794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2BB151-CAE1-66E8-EC82-97993803DC09}"/>
                  </a:ext>
                </a:extLst>
              </p:cNvPr>
              <p:cNvSpPr txBox="1"/>
              <p:nvPr/>
            </p:nvSpPr>
            <p:spPr>
              <a:xfrm>
                <a:off x="7755456" y="4004771"/>
                <a:ext cx="4230344" cy="707886"/>
              </a:xfrm>
              <a:prstGeom prst="rect">
                <a:avLst/>
              </a:prstGeom>
              <a:noFill/>
            </p:spPr>
            <p:txBody>
              <a:bodyPr wrap="square" rtlCol="0">
                <a:spAutoFit/>
              </a:bodyPr>
              <a:lstStyle/>
              <a:p>
                <a:pPr algn="l"/>
                <a:r>
                  <a:rPr lang="en-US" sz="2000" dirty="0">
                    <a:solidFill>
                      <a:schemeClr val="tx1">
                        <a:lumMod val="50000"/>
                        <a:lumOff val="50000"/>
                      </a:schemeClr>
                    </a:solidFill>
                  </a:rPr>
                  <a:t>(it’s similar for the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𝑔</m:t>
                    </m:r>
                  </m:oMath>
                </a14:m>
                <a:r>
                  <a:rPr lang="en-US" sz="2000" dirty="0">
                    <a:solidFill>
                      <a:schemeClr val="tx1">
                        <a:lumMod val="50000"/>
                        <a:lumOff val="50000"/>
                      </a:schemeClr>
                    </a:solidFill>
                  </a:rPr>
                  <a:t>-convention, see the end of the slides or the paper)</a:t>
                </a:r>
              </a:p>
            </p:txBody>
          </p:sp>
        </mc:Choice>
        <mc:Fallback xmlns="">
          <p:sp>
            <p:nvSpPr>
              <p:cNvPr id="17" name="TextBox 16">
                <a:extLst>
                  <a:ext uri="{FF2B5EF4-FFF2-40B4-BE49-F238E27FC236}">
                    <a16:creationId xmlns:a16="http://schemas.microsoft.com/office/drawing/2014/main" id="{CB2BB151-CAE1-66E8-EC82-97993803DC09}"/>
                  </a:ext>
                </a:extLst>
              </p:cNvPr>
              <p:cNvSpPr txBox="1">
                <a:spLocks noRot="1" noChangeAspect="1" noMove="1" noResize="1" noEditPoints="1" noAdjustHandles="1" noChangeArrowheads="1" noChangeShapeType="1" noTextEdit="1"/>
              </p:cNvSpPr>
              <p:nvPr/>
            </p:nvSpPr>
            <p:spPr>
              <a:xfrm>
                <a:off x="7755456" y="4004771"/>
                <a:ext cx="4230344" cy="707886"/>
              </a:xfrm>
              <a:prstGeom prst="rect">
                <a:avLst/>
              </a:prstGeom>
              <a:blipFill>
                <a:blip r:embed="rId11"/>
                <a:stretch>
                  <a:fillRect l="-1441" t="-5172" b="-14655"/>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C827B2B0-7CCA-F3A1-E7AA-AFBB97C8901F}"/>
              </a:ext>
            </a:extLst>
          </p:cNvPr>
          <p:cNvSpPr txBox="1"/>
          <p:nvPr/>
        </p:nvSpPr>
        <p:spPr>
          <a:xfrm>
            <a:off x="673532" y="4562722"/>
            <a:ext cx="1315553" cy="461665"/>
          </a:xfrm>
          <a:prstGeom prst="rect">
            <a:avLst/>
          </a:prstGeom>
          <a:noFill/>
        </p:spPr>
        <p:txBody>
          <a:bodyPr wrap="none" rtlCol="0">
            <a:spAutoFit/>
          </a:bodyPr>
          <a:lstStyle/>
          <a:p>
            <a:r>
              <a:rPr lang="en-US" sz="2400" dirty="0">
                <a:solidFill>
                  <a:schemeClr val="bg2">
                    <a:lumMod val="50000"/>
                  </a:schemeClr>
                </a:solidFill>
              </a:rPr>
              <a:t>Theorem</a:t>
            </a:r>
            <a:endParaRPr lang="en-US" sz="24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4CF5DFC-8CB2-BA53-EDC2-121FAE30364F}"/>
                  </a:ext>
                </a:extLst>
              </p:cNvPr>
              <p:cNvSpPr txBox="1"/>
              <p:nvPr/>
            </p:nvSpPr>
            <p:spPr>
              <a:xfrm>
                <a:off x="1091035" y="4979163"/>
                <a:ext cx="8777083" cy="554319"/>
              </a:xfrm>
              <a:prstGeom prst="rect">
                <a:avLst/>
              </a:prstGeom>
              <a:noFill/>
            </p:spPr>
            <p:txBody>
              <a:bodyPr wrap="none" rtlCol="0">
                <a:spAutoFit/>
              </a:bodyPr>
              <a:lstStyle/>
              <a:p>
                <a:r>
                  <a:rPr lang="en-US" sz="2400" dirty="0"/>
                  <a:t>1) If the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oMath>
                </a14:m>
                <a:r>
                  <a:rPr lang="en-US" sz="2400" dirty="0"/>
                  <a:t> parts </a:t>
                </a:r>
                <a:r>
                  <a:rPr lang="en-US" sz="2400" dirty="0">
                    <a:solidFill>
                      <a:schemeClr val="tx1"/>
                    </a:solidFill>
                  </a:rPr>
                  <a:t>of </a:t>
                </a:r>
                <a14:m>
                  <m:oMath xmlns:m="http://schemas.openxmlformats.org/officeDocument/2006/math">
                    <m:sSubSup>
                      <m:sSubSupPr>
                        <m:ctrlPr>
                          <a:rPr lang="en-US" sz="2400" i="1">
                            <a:solidFill>
                              <a:schemeClr val="tx1"/>
                            </a:solidFill>
                            <a:latin typeface="Cambria Math" panose="02040503050406030204" pitchFamily="18" charset="0"/>
                          </a:rPr>
                        </m:ctrlPr>
                      </m:sSubSupPr>
                      <m:e>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 ,</m:t>
                            </m:r>
                          </m:e>
                        </m:d>
                      </m:e>
                      <m:sub>
                        <m:r>
                          <m:rPr>
                            <m:sty m:val="p"/>
                          </m:rPr>
                          <a:rPr lang="en-US" sz="2400">
                            <a:solidFill>
                              <a:schemeClr val="tx1"/>
                            </a:solidFill>
                            <a:latin typeface="Cambria Math" panose="02040503050406030204" pitchFamily="18" charset="0"/>
                          </a:rPr>
                          <m:t>std</m:t>
                        </m:r>
                      </m:sub>
                      <m:sup>
                        <m:r>
                          <m:rPr>
                            <m:nor/>
                          </m:rPr>
                          <a:rPr lang="en-US" sz="2400">
                            <a:solidFill>
                              <a:schemeClr val="tx1"/>
                            </a:solidFill>
                          </a:rPr>
                          <m:t>†</m:t>
                        </m:r>
                      </m:sup>
                    </m:sSubSup>
                  </m:oMath>
                </a14:m>
                <a:r>
                  <a:rPr lang="en-US" sz="2400" dirty="0">
                    <a:solidFill>
                      <a:schemeClr val="tx1"/>
                    </a:solidFill>
                  </a:rPr>
                  <a:t> and </a:t>
                </a:r>
                <a14:m>
                  <m:oMath xmlns:m="http://schemas.openxmlformats.org/officeDocument/2006/math">
                    <m:sSubSup>
                      <m:sSubSupPr>
                        <m:ctrlPr>
                          <a:rPr lang="en-US" sz="2400" i="1">
                            <a:solidFill>
                              <a:schemeClr val="tx1"/>
                            </a:solidFill>
                            <a:latin typeface="Cambria Math" panose="02040503050406030204" pitchFamily="18" charset="0"/>
                          </a:rPr>
                        </m:ctrlPr>
                      </m:sSubSupPr>
                      <m:e>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 , </m:t>
                            </m:r>
                          </m:e>
                        </m:d>
                      </m:e>
                      <m:sub>
                        <m:r>
                          <a:rPr lang="en-US" sz="2400" b="1">
                            <a:solidFill>
                              <a:schemeClr val="tx1"/>
                            </a:solidFill>
                            <a:latin typeface="Cambria Math" panose="02040503050406030204" pitchFamily="18" charset="0"/>
                          </a:rPr>
                          <m:t>𝚪</m:t>
                        </m:r>
                      </m:sub>
                      <m:sup>
                        <m:r>
                          <m:rPr>
                            <m:nor/>
                          </m:rPr>
                          <a:rPr lang="en-US" sz="2400">
                            <a:solidFill>
                              <a:schemeClr val="tx1"/>
                            </a:solidFill>
                          </a:rPr>
                          <m:t>†</m:t>
                        </m:r>
                      </m:sup>
                    </m:sSubSup>
                  </m:oMath>
                </a14:m>
                <a:r>
                  <a:rPr lang="en-US" sz="2400" dirty="0">
                    <a:solidFill>
                      <a:schemeClr val="tx1"/>
                    </a:solidFill>
                  </a:rPr>
                  <a:t> are </a:t>
                </a:r>
                <a:r>
                  <a:rPr lang="en-US" sz="2400" dirty="0"/>
                  <a:t>the same, then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𝒬</m:t>
                        </m:r>
                      </m:e>
                      <m:sub>
                        <m:r>
                          <a:rPr lang="en-US" sz="2400" b="0" i="1" smtClean="0">
                            <a:latin typeface="Cambria Math" panose="02040503050406030204" pitchFamily="18" charset="0"/>
                          </a:rPr>
                          <m:t>h</m:t>
                        </m:r>
                      </m:sub>
                    </m:sSub>
                  </m:oMath>
                </a14:m>
                <a:r>
                  <a:rPr lang="en-US" sz="2400" dirty="0"/>
                  <a:t> is Poisson;</a:t>
                </a:r>
              </a:p>
            </p:txBody>
          </p:sp>
        </mc:Choice>
        <mc:Fallback xmlns="">
          <p:sp>
            <p:nvSpPr>
              <p:cNvPr id="2" name="TextBox 1">
                <a:extLst>
                  <a:ext uri="{FF2B5EF4-FFF2-40B4-BE49-F238E27FC236}">
                    <a16:creationId xmlns:a16="http://schemas.microsoft.com/office/drawing/2014/main" id="{94CF5DFC-8CB2-BA53-EDC2-121FAE30364F}"/>
                  </a:ext>
                </a:extLst>
              </p:cNvPr>
              <p:cNvSpPr txBox="1">
                <a:spLocks noRot="1" noChangeAspect="1" noMove="1" noResize="1" noEditPoints="1" noAdjustHandles="1" noChangeArrowheads="1" noChangeShapeType="1" noTextEdit="1"/>
              </p:cNvSpPr>
              <p:nvPr/>
            </p:nvSpPr>
            <p:spPr>
              <a:xfrm>
                <a:off x="1091035" y="4979163"/>
                <a:ext cx="8777083" cy="554319"/>
              </a:xfrm>
              <a:prstGeom prst="rect">
                <a:avLst/>
              </a:prstGeom>
              <a:blipFill>
                <a:blip r:embed="rId12"/>
                <a:stretch>
                  <a:fillRect l="-1111" r="-903" b="-2417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6051968-651E-9C2B-510D-F2D18D458911}"/>
              </a:ext>
            </a:extLst>
          </p:cNvPr>
          <p:cNvSpPr txBox="1"/>
          <p:nvPr/>
        </p:nvSpPr>
        <p:spPr>
          <a:xfrm>
            <a:off x="673532" y="6165801"/>
            <a:ext cx="3753079" cy="400110"/>
          </a:xfrm>
          <a:prstGeom prst="rect">
            <a:avLst/>
          </a:prstGeom>
          <a:noFill/>
        </p:spPr>
        <p:txBody>
          <a:bodyPr wrap="none" rtlCol="0">
            <a:spAutoFit/>
          </a:bodyPr>
          <a:lstStyle/>
          <a:p>
            <a:r>
              <a:rPr lang="en-US" sz="2000" dirty="0">
                <a:solidFill>
                  <a:schemeClr val="tx1">
                    <a:lumMod val="50000"/>
                    <a:lumOff val="50000"/>
                  </a:schemeClr>
                </a:solidFill>
              </a:rPr>
              <a:t>(D. Voloshyn, M. Gekhtman, 2023)</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6E2562E-0C6D-4E84-8EC3-07DC63C31DED}"/>
                  </a:ext>
                </a:extLst>
              </p:cNvPr>
              <p:cNvSpPr txBox="1"/>
              <p:nvPr/>
            </p:nvSpPr>
            <p:spPr>
              <a:xfrm>
                <a:off x="1091035" y="5475724"/>
                <a:ext cx="11948078" cy="528734"/>
              </a:xfrm>
              <a:prstGeom prst="rect">
                <a:avLst/>
              </a:prstGeom>
              <a:noFill/>
            </p:spPr>
            <p:txBody>
              <a:bodyPr wrap="square" rtlCol="0">
                <a:spAutoFit/>
              </a:bodyPr>
              <a:lstStyle/>
              <a:p>
                <a:r>
                  <a:rPr lang="en-US" sz="2400" dirty="0"/>
                  <a:t>2) If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S</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 </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e>
                    </m:d>
                  </m:oMath>
                </a14:m>
                <a:r>
                  <a:rPr lang="en-US" sz="2400" dirty="0"/>
                  <a:t>, then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𝒬</m:t>
                        </m:r>
                      </m:e>
                      <m:sub>
                        <m:r>
                          <a:rPr lang="en-US" sz="2400" b="0" i="1" smtClean="0">
                            <a:latin typeface="Cambria Math" panose="02040503050406030204" pitchFamily="18" charset="0"/>
                          </a:rPr>
                          <m:t>h</m:t>
                        </m:r>
                      </m:sub>
                    </m:sSub>
                  </m:oMath>
                </a14:m>
                <a:r>
                  <a:rPr lang="en-US" sz="2400" dirty="0"/>
                  <a:t> is a quasi-isomorphism between </a:t>
                </a:r>
                <a14:m>
                  <m:oMath xmlns:m="http://schemas.openxmlformats.org/officeDocument/2006/math">
                    <m:r>
                      <a:rPr lang="en-US" sz="2400" i="1">
                        <a:latin typeface="Cambria Math" panose="02040503050406030204" pitchFamily="18" charset="0"/>
                      </a:rPr>
                      <m:t>𝒢</m:t>
                    </m:r>
                    <m:sSup>
                      <m:sSupPr>
                        <m:ctrlPr>
                          <a:rPr lang="en-US" sz="2400" i="1">
                            <a:latin typeface="Cambria Math" panose="02040503050406030204" pitchFamily="18" charset="0"/>
                          </a:rPr>
                        </m:ctrlPr>
                      </m:sSupPr>
                      <m:e>
                        <m:r>
                          <a:rPr lang="en-US" sz="2400" i="1">
                            <a:latin typeface="Cambria Math" panose="02040503050406030204" pitchFamily="18" charset="0"/>
                          </a:rPr>
                          <m:t>𝒞</m:t>
                        </m:r>
                      </m:e>
                      <m:sup>
                        <m:r>
                          <m:rPr>
                            <m:nor/>
                          </m:rPr>
                          <a:rPr lang="en-US" sz="2400"/>
                          <m:t>†</m:t>
                        </m:r>
                      </m:sup>
                    </m:sSup>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i="1">
                        <a:latin typeface="Cambria Math" panose="02040503050406030204" pitchFamily="18" charset="0"/>
                      </a:rPr>
                      <m:t>)</m:t>
                    </m:r>
                  </m:oMath>
                </a14:m>
                <a:r>
                  <a:rPr lang="en-US" sz="2400" dirty="0"/>
                  <a:t> and </a:t>
                </a:r>
                <a14:m>
                  <m:oMath xmlns:m="http://schemas.openxmlformats.org/officeDocument/2006/math">
                    <m:r>
                      <a:rPr lang="en-US" sz="2400" i="1">
                        <a:latin typeface="Cambria Math" panose="02040503050406030204" pitchFamily="18" charset="0"/>
                      </a:rPr>
                      <m:t>𝒢</m:t>
                    </m:r>
                    <m:sSup>
                      <m:sSupPr>
                        <m:ctrlPr>
                          <a:rPr lang="en-US" sz="2400" i="1">
                            <a:latin typeface="Cambria Math" panose="02040503050406030204" pitchFamily="18" charset="0"/>
                          </a:rPr>
                        </m:ctrlPr>
                      </m:sSupPr>
                      <m:e>
                        <m:r>
                          <a:rPr lang="en-US" sz="2400" i="1">
                            <a:latin typeface="Cambria Math" panose="02040503050406030204" pitchFamily="18" charset="0"/>
                          </a:rPr>
                          <m:t>𝒞</m:t>
                        </m:r>
                      </m:e>
                      <m:sup>
                        <m:r>
                          <m:rPr>
                            <m:nor/>
                          </m:rPr>
                          <a:rPr lang="en-US" sz="2400"/>
                          <m:t>†</m:t>
                        </m:r>
                      </m:sup>
                    </m:sSup>
                    <m:r>
                      <a:rPr lang="en-US" sz="2400" i="1">
                        <a:latin typeface="Cambria Math" panose="02040503050406030204" pitchFamily="18" charset="0"/>
                      </a:rPr>
                      <m:t>(</m:t>
                    </m:r>
                    <m:r>
                      <a:rPr lang="en-US" sz="2400" b="1" i="0" smtClean="0">
                        <a:latin typeface="Cambria Math" panose="02040503050406030204" pitchFamily="18" charset="0"/>
                      </a:rPr>
                      <m:t>𝚪</m:t>
                    </m:r>
                    <m:r>
                      <a:rPr lang="en-US" sz="2400" i="1">
                        <a:latin typeface="Cambria Math" panose="02040503050406030204" pitchFamily="18" charset="0"/>
                      </a:rPr>
                      <m:t>)</m:t>
                    </m:r>
                  </m:oMath>
                </a14:m>
                <a:r>
                  <a:rPr lang="en-US" sz="2400" dirty="0"/>
                  <a:t>.</a:t>
                </a:r>
              </a:p>
            </p:txBody>
          </p:sp>
        </mc:Choice>
        <mc:Fallback xmlns="">
          <p:sp>
            <p:nvSpPr>
              <p:cNvPr id="12" name="TextBox 11">
                <a:extLst>
                  <a:ext uri="{FF2B5EF4-FFF2-40B4-BE49-F238E27FC236}">
                    <a16:creationId xmlns:a16="http://schemas.microsoft.com/office/drawing/2014/main" id="{16E2562E-0C6D-4E84-8EC3-07DC63C31DED}"/>
                  </a:ext>
                </a:extLst>
              </p:cNvPr>
              <p:cNvSpPr txBox="1">
                <a:spLocks noRot="1" noChangeAspect="1" noMove="1" noResize="1" noEditPoints="1" noAdjustHandles="1" noChangeArrowheads="1" noChangeShapeType="1" noTextEdit="1"/>
              </p:cNvSpPr>
              <p:nvPr/>
            </p:nvSpPr>
            <p:spPr>
              <a:xfrm>
                <a:off x="1091035" y="5475724"/>
                <a:ext cx="11948078" cy="528734"/>
              </a:xfrm>
              <a:prstGeom prst="rect">
                <a:avLst/>
              </a:prstGeom>
              <a:blipFill>
                <a:blip r:embed="rId13"/>
                <a:stretch>
                  <a:fillRect l="-816" b="-25287"/>
                </a:stretch>
              </a:blipFill>
            </p:spPr>
            <p:txBody>
              <a:bodyPr/>
              <a:lstStyle/>
              <a:p>
                <a:r>
                  <a:rPr lang="en-US">
                    <a:noFill/>
                  </a:rPr>
                  <a:t> </a:t>
                </a:r>
              </a:p>
            </p:txBody>
          </p:sp>
        </mc:Fallback>
      </mc:AlternateContent>
    </p:spTree>
    <p:extLst>
      <p:ext uri="{BB962C8B-B14F-4D97-AF65-F5344CB8AC3E}">
        <p14:creationId xmlns:p14="http://schemas.microsoft.com/office/powerpoint/2010/main" val="240050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6"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rapezoid 199">
            <a:extLst>
              <a:ext uri="{FF2B5EF4-FFF2-40B4-BE49-F238E27FC236}">
                <a16:creationId xmlns:a16="http://schemas.microsoft.com/office/drawing/2014/main" id="{A6F1C2EF-AF4A-6403-E55C-BF311F7B5126}"/>
              </a:ext>
            </a:extLst>
          </p:cNvPr>
          <p:cNvSpPr/>
          <p:nvPr/>
        </p:nvSpPr>
        <p:spPr>
          <a:xfrm rot="10800000">
            <a:off x="2276755" y="4382604"/>
            <a:ext cx="2541170" cy="1113421"/>
          </a:xfrm>
          <a:prstGeom prst="trapezoid">
            <a:avLst>
              <a:gd name="adj" fmla="val 89570"/>
            </a:avLst>
          </a:prstGeom>
          <a:solidFill>
            <a:srgbClr val="CAA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Isosceles Triangle 197">
            <a:extLst>
              <a:ext uri="{FF2B5EF4-FFF2-40B4-BE49-F238E27FC236}">
                <a16:creationId xmlns:a16="http://schemas.microsoft.com/office/drawing/2014/main" id="{917AABAF-9D5F-15F8-A995-72157C8BC726}"/>
              </a:ext>
            </a:extLst>
          </p:cNvPr>
          <p:cNvSpPr/>
          <p:nvPr/>
        </p:nvSpPr>
        <p:spPr>
          <a:xfrm>
            <a:off x="3826536" y="4352211"/>
            <a:ext cx="1819286" cy="1145324"/>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94">
            <a:extLst>
              <a:ext uri="{FF2B5EF4-FFF2-40B4-BE49-F238E27FC236}">
                <a16:creationId xmlns:a16="http://schemas.microsoft.com/office/drawing/2014/main" id="{3B394293-AF25-1C79-F7D7-9F459DFA4BB9}"/>
              </a:ext>
            </a:extLst>
          </p:cNvPr>
          <p:cNvSpPr/>
          <p:nvPr/>
        </p:nvSpPr>
        <p:spPr>
          <a:xfrm>
            <a:off x="1323552" y="4402994"/>
            <a:ext cx="1937515" cy="1094920"/>
          </a:xfrm>
          <a:prstGeom prst="triangle">
            <a:avLst/>
          </a:prstGeom>
          <a:solidFill>
            <a:srgbClr val="FF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96">
            <a:extLst>
              <a:ext uri="{FF2B5EF4-FFF2-40B4-BE49-F238E27FC236}">
                <a16:creationId xmlns:a16="http://schemas.microsoft.com/office/drawing/2014/main" id="{FD834F30-1D3D-DDA8-E087-8CF60FC58632}"/>
              </a:ext>
            </a:extLst>
          </p:cNvPr>
          <p:cNvSpPr/>
          <p:nvPr/>
        </p:nvSpPr>
        <p:spPr>
          <a:xfrm>
            <a:off x="2828872" y="3495190"/>
            <a:ext cx="1444151" cy="885212"/>
          </a:xfrm>
          <a:prstGeom prst="triangle">
            <a:avLst/>
          </a:prstGeom>
          <a:solidFill>
            <a:srgbClr val="FFD9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95">
            <a:extLst>
              <a:ext uri="{FF2B5EF4-FFF2-40B4-BE49-F238E27FC236}">
                <a16:creationId xmlns:a16="http://schemas.microsoft.com/office/drawing/2014/main" id="{D17382D9-BDD3-69ED-B92B-FA4D7A728082}"/>
              </a:ext>
            </a:extLst>
          </p:cNvPr>
          <p:cNvSpPr/>
          <p:nvPr/>
        </p:nvSpPr>
        <p:spPr>
          <a:xfrm rot="10800000">
            <a:off x="8365552" y="3714791"/>
            <a:ext cx="2145368" cy="1327025"/>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a:extLst>
              <a:ext uri="{FF2B5EF4-FFF2-40B4-BE49-F238E27FC236}">
                <a16:creationId xmlns:a16="http://schemas.microsoft.com/office/drawing/2014/main" id="{2D5488CF-A448-1E29-B6CE-422A4545F480}"/>
              </a:ext>
            </a:extLst>
          </p:cNvPr>
          <p:cNvSpPr/>
          <p:nvPr/>
        </p:nvSpPr>
        <p:spPr>
          <a:xfrm>
            <a:off x="8365553" y="2811863"/>
            <a:ext cx="1444151" cy="899152"/>
          </a:xfrm>
          <a:prstGeom prst="triangle">
            <a:avLst/>
          </a:prstGeom>
          <a:solidFill>
            <a:srgbClr val="FFD9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ight Triangle 184">
            <a:extLst>
              <a:ext uri="{FF2B5EF4-FFF2-40B4-BE49-F238E27FC236}">
                <a16:creationId xmlns:a16="http://schemas.microsoft.com/office/drawing/2014/main" id="{654BE83D-8A83-675F-5B09-CCAFEC4D2A49}"/>
              </a:ext>
            </a:extLst>
          </p:cNvPr>
          <p:cNvSpPr/>
          <p:nvPr/>
        </p:nvSpPr>
        <p:spPr>
          <a:xfrm>
            <a:off x="8414771" y="1401465"/>
            <a:ext cx="1616910" cy="1137619"/>
          </a:xfrm>
          <a:prstGeom prst="rtTriangle">
            <a:avLst/>
          </a:prstGeom>
          <a:solidFill>
            <a:srgbClr val="FF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ight Triangle 185">
            <a:extLst>
              <a:ext uri="{FF2B5EF4-FFF2-40B4-BE49-F238E27FC236}">
                <a16:creationId xmlns:a16="http://schemas.microsoft.com/office/drawing/2014/main" id="{95E5886A-6290-1956-C6EE-62207DA78928}"/>
              </a:ext>
            </a:extLst>
          </p:cNvPr>
          <p:cNvSpPr/>
          <p:nvPr/>
        </p:nvSpPr>
        <p:spPr>
          <a:xfrm rot="10800000">
            <a:off x="8313306" y="1341147"/>
            <a:ext cx="1733886" cy="1201263"/>
          </a:xfrm>
          <a:prstGeom prst="r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73BCCB4-1747-860A-A536-197CEAE9264B}"/>
                  </a:ext>
                </a:extLst>
              </p:cNvPr>
              <p:cNvSpPr>
                <a:spLocks noGrp="1"/>
              </p:cNvSpPr>
              <p:nvPr>
                <p:ph type="title"/>
              </p:nvPr>
            </p:nvSpPr>
            <p:spPr>
              <a:xfrm>
                <a:off x="384436" y="158869"/>
                <a:ext cx="10816964" cy="1058039"/>
              </a:xfrm>
            </p:spPr>
            <p:txBody>
              <a:bodyPr>
                <a:noAutofit/>
              </a:bodyPr>
              <a:lstStyle/>
              <a:p>
                <a:r>
                  <a:rPr lang="en-US" dirty="0">
                    <a:solidFill>
                      <a:schemeClr val="bg2">
                        <a:lumMod val="50000"/>
                      </a:schemeClr>
                    </a:solidFill>
                  </a:rPr>
                  <a:t>Part 5. </a:t>
                </a:r>
                <a:r>
                  <a:rPr lang="en-US" dirty="0"/>
                  <a:t>Features of </a:t>
                </a:r>
                <a14:m>
                  <m:oMath xmlns:m="http://schemas.openxmlformats.org/officeDocument/2006/math">
                    <m:r>
                      <a:rPr lang="en-US" i="1">
                        <a:latin typeface="Cambria Math" panose="02040503050406030204" pitchFamily="18" charset="0"/>
                      </a:rPr>
                      <m:t>𝒢</m:t>
                    </m:r>
                    <m:sSup>
                      <m:sSupPr>
                        <m:ctrlPr>
                          <a:rPr lang="en-US" i="1">
                            <a:latin typeface="Cambria Math" panose="02040503050406030204" pitchFamily="18" charset="0"/>
                          </a:rPr>
                        </m:ctrlPr>
                      </m:sSupPr>
                      <m:e>
                        <m:r>
                          <a:rPr lang="en-US" i="1">
                            <a:latin typeface="Cambria Math" panose="02040503050406030204" pitchFamily="18" charset="0"/>
                          </a:rPr>
                          <m:t>𝒞</m:t>
                        </m:r>
                      </m:e>
                      <m:sup>
                        <m:r>
                          <m:rPr>
                            <m:nor/>
                          </m:rPr>
                          <a:rPr lang="en-US" b="0" i="1" smtClean="0"/>
                          <m:t>D</m:t>
                        </m:r>
                      </m:sup>
                    </m:sSup>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𝚪</m:t>
                        </m:r>
                      </m:e>
                      <m:sup>
                        <m:r>
                          <a:rPr lang="en-US" b="0" i="1" smtClean="0">
                            <a:latin typeface="Cambria Math" panose="02040503050406030204" pitchFamily="18" charset="0"/>
                          </a:rPr>
                          <m:t>𝑟</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𝚪</m:t>
                        </m:r>
                      </m:e>
                      <m:sup>
                        <m:r>
                          <m:rPr>
                            <m:sty m:val="p"/>
                          </m:rPr>
                          <a:rPr lang="en-US" b="0" i="0" smtClean="0">
                            <a:latin typeface="Cambria Math" panose="02040503050406030204" pitchFamily="18" charset="0"/>
                          </a:rPr>
                          <m:t>c</m:t>
                        </m:r>
                      </m:sup>
                    </m:sSup>
                    <m:r>
                      <a:rPr lang="en-US" i="1">
                        <a:latin typeface="Cambria Math" panose="02040503050406030204" pitchFamily="18" charset="0"/>
                      </a:rPr>
                      <m:t>)</m:t>
                    </m:r>
                  </m:oMath>
                </a14:m>
                <a:r>
                  <a:rPr lang="en-US" dirty="0"/>
                  <a:t> in type </a:t>
                </a:r>
                <a14:m>
                  <m:oMath xmlns:m="http://schemas.openxmlformats.org/officeDocument/2006/math">
                    <m:r>
                      <a:rPr lang="en-US" i="1">
                        <a:latin typeface="Cambria Math" panose="02040503050406030204" pitchFamily="18" charset="0"/>
                      </a:rPr>
                      <m:t>𝐴</m:t>
                    </m:r>
                  </m:oMath>
                </a14:m>
                <a:endParaRPr lang="en-US" dirty="0"/>
              </a:p>
            </p:txBody>
          </p:sp>
        </mc:Choice>
        <mc:Fallback xmlns="">
          <p:sp>
            <p:nvSpPr>
              <p:cNvPr id="5" name="Title 1">
                <a:extLst>
                  <a:ext uri="{FF2B5EF4-FFF2-40B4-BE49-F238E27FC236}">
                    <a16:creationId xmlns:a16="http://schemas.microsoft.com/office/drawing/2014/main" id="{973BCCB4-1747-860A-A536-197CEAE9264B}"/>
                  </a:ext>
                </a:extLst>
              </p:cNvPr>
              <p:cNvSpPr>
                <a:spLocks noGrp="1" noRot="1" noChangeAspect="1" noMove="1" noResize="1" noEditPoints="1" noAdjustHandles="1" noChangeArrowheads="1" noChangeShapeType="1" noTextEdit="1"/>
              </p:cNvSpPr>
              <p:nvPr>
                <p:ph type="title"/>
              </p:nvPr>
            </p:nvSpPr>
            <p:spPr>
              <a:xfrm>
                <a:off x="384436" y="158869"/>
                <a:ext cx="10816964" cy="1058039"/>
              </a:xfrm>
              <a:blipFill>
                <a:blip r:embed="rId2"/>
                <a:stretch>
                  <a:fillRect l="-2254" b="-14368"/>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EE0212A3-FC66-FA52-B090-D724D9B2467E}"/>
              </a:ext>
            </a:extLst>
          </p:cNvPr>
          <p:cNvGrpSpPr/>
          <p:nvPr/>
        </p:nvGrpSpPr>
        <p:grpSpPr>
          <a:xfrm>
            <a:off x="8307043" y="1249859"/>
            <a:ext cx="1810110" cy="1358551"/>
            <a:chOff x="1338058" y="2005978"/>
            <a:chExt cx="2456481" cy="1843675"/>
          </a:xfrm>
        </p:grpSpPr>
        <p:sp>
          <p:nvSpPr>
            <p:cNvPr id="62" name="Oval 61">
              <a:extLst>
                <a:ext uri="{FF2B5EF4-FFF2-40B4-BE49-F238E27FC236}">
                  <a16:creationId xmlns:a16="http://schemas.microsoft.com/office/drawing/2014/main" id="{6FA5B135-3EEB-DEC6-E916-C3D7C04EAA3C}"/>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63" name="Oval 62">
              <a:extLst>
                <a:ext uri="{FF2B5EF4-FFF2-40B4-BE49-F238E27FC236}">
                  <a16:creationId xmlns:a16="http://schemas.microsoft.com/office/drawing/2014/main" id="{B9FF1032-6289-B396-84E0-AB30280B4E2B}"/>
                </a:ext>
              </a:extLst>
            </p:cNvPr>
            <p:cNvSpPr/>
            <p:nvPr/>
          </p:nvSpPr>
          <p:spPr>
            <a:xfrm>
              <a:off x="3497270" y="277222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4EC0BE5D-DF16-27C4-8A8D-8B5621ED1679}"/>
                </a:ext>
              </a:extLst>
            </p:cNvPr>
            <p:cNvCxnSpPr>
              <a:cxnSpLocks/>
              <a:stCxn id="63" idx="2"/>
              <a:endCxn id="62" idx="6"/>
            </p:cNvCxnSpPr>
            <p:nvPr/>
          </p:nvCxnSpPr>
          <p:spPr>
            <a:xfrm flipH="1" flipV="1">
              <a:off x="2692075" y="2907794"/>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D6C0D3F0-0F2D-4079-2650-2BE53989331B}"/>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BF1DE8C-2CE7-879B-E1EB-D1C4DFC1237C}"/>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B8EF70EB-98D5-AB73-5652-E7D683601F97}"/>
                </a:ext>
              </a:extLst>
            </p:cNvPr>
            <p:cNvCxnSpPr>
              <a:cxnSpLocks/>
              <a:stCxn id="66" idx="2"/>
              <a:endCxn id="65"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E641DF30-4E15-2478-36E7-0B41B2849EF8}"/>
                </a:ext>
              </a:extLst>
            </p:cNvPr>
            <p:cNvCxnSpPr>
              <a:stCxn id="66" idx="0"/>
              <a:endCxn id="63" idx="4"/>
            </p:cNvCxnSpPr>
            <p:nvPr/>
          </p:nvCxnSpPr>
          <p:spPr>
            <a:xfrm flipH="1" flipV="1">
              <a:off x="3644133" y="3048667"/>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09B626F-7FD9-F706-6922-C7A3EB9A5733}"/>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259ACD4-5151-8F3F-8FD8-4FE3AA0434BD}"/>
                </a:ext>
              </a:extLst>
            </p:cNvPr>
            <p:cNvCxnSpPr/>
            <p:nvPr/>
          </p:nvCxnSpPr>
          <p:spPr>
            <a:xfrm flipH="1" flipV="1">
              <a:off x="2544885" y="2256186"/>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FA5463F-6E79-E65B-F277-9C1264F1D353}"/>
                </a:ext>
              </a:extLst>
            </p:cNvPr>
            <p:cNvCxnSpPr/>
            <p:nvPr/>
          </p:nvCxnSpPr>
          <p:spPr>
            <a:xfrm flipH="1" flipV="1">
              <a:off x="3642165" y="2267984"/>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27A7D8D-8C44-252F-6E35-1F5176C2A192}"/>
                </a:ext>
              </a:extLst>
            </p:cNvPr>
            <p:cNvCxnSpPr>
              <a:cxnSpLocks/>
            </p:cNvCxnSpPr>
            <p:nvPr/>
          </p:nvCxnSpPr>
          <p:spPr>
            <a:xfrm flipH="1" flipV="1">
              <a:off x="1593812" y="2900912"/>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D075AF1E-0D95-6E4D-55DB-E05A03207F4E}"/>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2BFA13C7-E69B-33CB-44E9-8878C490504D}"/>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BF21DBC-6659-5FF7-FA32-38C1E650A227}"/>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F2FD770-E449-A4F9-9D5E-D8FB11008B47}"/>
                </a:ext>
              </a:extLst>
            </p:cNvPr>
            <p:cNvSpPr/>
            <p:nvPr/>
          </p:nvSpPr>
          <p:spPr>
            <a:xfrm>
              <a:off x="2423652"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4F8A177-42C2-85E4-9E00-46B2FE859699}"/>
                </a:ext>
              </a:extLst>
            </p:cNvPr>
            <p:cNvSpPr/>
            <p:nvPr/>
          </p:nvSpPr>
          <p:spPr>
            <a:xfrm>
              <a:off x="3509131"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A7F26B3-CDD0-26ED-86DB-6B4DD4F1175A}"/>
                </a:ext>
              </a:extLst>
            </p:cNvPr>
            <p:cNvSpPr/>
            <p:nvPr/>
          </p:nvSpPr>
          <p:spPr>
            <a:xfrm>
              <a:off x="1343845" y="202912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8297F958-5048-44D0-6E42-9D29E3C4D889}"/>
                </a:ext>
              </a:extLst>
            </p:cNvPr>
            <p:cNvCxnSpPr>
              <a:cxnSpLocks/>
            </p:cNvCxnSpPr>
            <p:nvPr/>
          </p:nvCxnSpPr>
          <p:spPr>
            <a:xfrm flipH="1" flipV="1">
              <a:off x="1620457" y="2272804"/>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BEC33FA8-C3C0-DAF1-1F4A-34AB829F73A3}"/>
                </a:ext>
              </a:extLst>
            </p:cNvPr>
            <p:cNvCxnSpPr>
              <a:cxnSpLocks/>
            </p:cNvCxnSpPr>
            <p:nvPr/>
          </p:nvCxnSpPr>
          <p:spPr>
            <a:xfrm flipH="1" flipV="1">
              <a:off x="2654847" y="2999745"/>
              <a:ext cx="905404" cy="61668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A9EF7378-9879-394C-91F9-F724A336F774}"/>
                </a:ext>
              </a:extLst>
            </p:cNvPr>
            <p:cNvCxnSpPr>
              <a:cxnSpLocks/>
            </p:cNvCxnSpPr>
            <p:nvPr/>
          </p:nvCxnSpPr>
          <p:spPr>
            <a:xfrm flipH="1" flipV="1">
              <a:off x="2673752" y="2255443"/>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39864717-CEB3-2D87-DFEA-059950C89939}"/>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sp>
        <p:nvSpPr>
          <p:cNvPr id="187" name="Rectangle 186">
            <a:extLst>
              <a:ext uri="{FF2B5EF4-FFF2-40B4-BE49-F238E27FC236}">
                <a16:creationId xmlns:a16="http://schemas.microsoft.com/office/drawing/2014/main" id="{CF370D05-A80C-4CEA-BEF0-0D9DC1AAAC60}"/>
              </a:ext>
            </a:extLst>
          </p:cNvPr>
          <p:cNvSpPr/>
          <p:nvPr/>
        </p:nvSpPr>
        <p:spPr>
          <a:xfrm>
            <a:off x="10740519" y="3961355"/>
            <a:ext cx="555622" cy="931545"/>
          </a:xfrm>
          <a:prstGeom prst="rect">
            <a:avLst/>
          </a:prstGeom>
          <a:solidFill>
            <a:srgbClr val="85D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4" name="Group 283">
            <a:extLst>
              <a:ext uri="{FF2B5EF4-FFF2-40B4-BE49-F238E27FC236}">
                <a16:creationId xmlns:a16="http://schemas.microsoft.com/office/drawing/2014/main" id="{3C1897C0-F646-E138-81BD-81020FED9345}"/>
              </a:ext>
            </a:extLst>
          </p:cNvPr>
          <p:cNvGrpSpPr/>
          <p:nvPr/>
        </p:nvGrpSpPr>
        <p:grpSpPr>
          <a:xfrm>
            <a:off x="8546929" y="3039854"/>
            <a:ext cx="2597543" cy="1789618"/>
            <a:chOff x="8546929" y="3039854"/>
            <a:chExt cx="2597543" cy="1789618"/>
          </a:xfrm>
        </p:grpSpPr>
        <p:grpSp>
          <p:nvGrpSpPr>
            <p:cNvPr id="184" name="Group 183">
              <a:extLst>
                <a:ext uri="{FF2B5EF4-FFF2-40B4-BE49-F238E27FC236}">
                  <a16:creationId xmlns:a16="http://schemas.microsoft.com/office/drawing/2014/main" id="{B8D98B87-9053-9703-1D23-09E2018A463C}"/>
                </a:ext>
              </a:extLst>
            </p:cNvPr>
            <p:cNvGrpSpPr/>
            <p:nvPr/>
          </p:nvGrpSpPr>
          <p:grpSpPr>
            <a:xfrm>
              <a:off x="8546929" y="3039854"/>
              <a:ext cx="1836856" cy="1789618"/>
              <a:chOff x="6386152" y="3405586"/>
              <a:chExt cx="1836856" cy="1789618"/>
            </a:xfrm>
          </p:grpSpPr>
          <p:cxnSp>
            <p:nvCxnSpPr>
              <p:cNvPr id="132" name="Straight Arrow Connector 131">
                <a:extLst>
                  <a:ext uri="{FF2B5EF4-FFF2-40B4-BE49-F238E27FC236}">
                    <a16:creationId xmlns:a16="http://schemas.microsoft.com/office/drawing/2014/main" id="{D1B97870-4192-41C3-27C3-96E74D960E56}"/>
                  </a:ext>
                </a:extLst>
              </p:cNvPr>
              <p:cNvCxnSpPr>
                <a:cxnSpLocks/>
              </p:cNvCxnSpPr>
              <p:nvPr/>
            </p:nvCxnSpPr>
            <p:spPr>
              <a:xfrm flipH="1" flipV="1">
                <a:off x="6998107" y="4671807"/>
                <a:ext cx="296790" cy="329355"/>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33" name="Oval 132">
                <a:extLst>
                  <a:ext uri="{FF2B5EF4-FFF2-40B4-BE49-F238E27FC236}">
                    <a16:creationId xmlns:a16="http://schemas.microsoft.com/office/drawing/2014/main" id="{FC218FF0-A953-9334-63B7-30F579E24FA6}"/>
                  </a:ext>
                </a:extLst>
              </p:cNvPr>
              <p:cNvSpPr/>
              <p:nvPr/>
            </p:nvSpPr>
            <p:spPr>
              <a:xfrm>
                <a:off x="6809163" y="4470279"/>
                <a:ext cx="226786" cy="213446"/>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36" name="Straight Arrow Connector 135">
                <a:extLst>
                  <a:ext uri="{FF2B5EF4-FFF2-40B4-BE49-F238E27FC236}">
                    <a16:creationId xmlns:a16="http://schemas.microsoft.com/office/drawing/2014/main" id="{7FACCC2A-FEEC-C5B5-BF4B-714B45CDDE7E}"/>
                  </a:ext>
                </a:extLst>
              </p:cNvPr>
              <p:cNvCxnSpPr>
                <a:cxnSpLocks/>
              </p:cNvCxnSpPr>
              <p:nvPr/>
            </p:nvCxnSpPr>
            <p:spPr>
              <a:xfrm flipH="1" flipV="1">
                <a:off x="6579564" y="4154958"/>
                <a:ext cx="296790" cy="329355"/>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37" name="Oval 136">
                <a:extLst>
                  <a:ext uri="{FF2B5EF4-FFF2-40B4-BE49-F238E27FC236}">
                    <a16:creationId xmlns:a16="http://schemas.microsoft.com/office/drawing/2014/main" id="{D14170C5-69E4-8750-86D9-479F57FE2D77}"/>
                  </a:ext>
                </a:extLst>
              </p:cNvPr>
              <p:cNvSpPr/>
              <p:nvPr/>
            </p:nvSpPr>
            <p:spPr>
              <a:xfrm>
                <a:off x="6386152" y="3957899"/>
                <a:ext cx="226786" cy="213446"/>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39" name="Straight Arrow Connector 138">
                <a:extLst>
                  <a:ext uri="{FF2B5EF4-FFF2-40B4-BE49-F238E27FC236}">
                    <a16:creationId xmlns:a16="http://schemas.microsoft.com/office/drawing/2014/main" id="{DFB224DA-298D-82C2-512D-BBDD4FFC1829}"/>
                  </a:ext>
                </a:extLst>
              </p:cNvPr>
              <p:cNvCxnSpPr>
                <a:cxnSpLocks/>
              </p:cNvCxnSpPr>
              <p:nvPr/>
            </p:nvCxnSpPr>
            <p:spPr>
              <a:xfrm>
                <a:off x="7036684" y="4587942"/>
                <a:ext cx="596894" cy="1737"/>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3470D4D-ED09-A947-C09B-89CF48A1A2E2}"/>
                  </a:ext>
                </a:extLst>
              </p:cNvPr>
              <p:cNvCxnSpPr>
                <a:cxnSpLocks/>
              </p:cNvCxnSpPr>
              <p:nvPr/>
            </p:nvCxnSpPr>
            <p:spPr>
              <a:xfrm>
                <a:off x="6626557" y="4077087"/>
                <a:ext cx="596894" cy="173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A14729DF-2153-E943-8F3B-E0D720D49FF8}"/>
                  </a:ext>
                </a:extLst>
              </p:cNvPr>
              <p:cNvSpPr/>
              <p:nvPr/>
            </p:nvSpPr>
            <p:spPr>
              <a:xfrm>
                <a:off x="7215305" y="3966109"/>
                <a:ext cx="226786" cy="213446"/>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51" name="Straight Arrow Connector 150">
                <a:extLst>
                  <a:ext uri="{FF2B5EF4-FFF2-40B4-BE49-F238E27FC236}">
                    <a16:creationId xmlns:a16="http://schemas.microsoft.com/office/drawing/2014/main" id="{C7932DA5-4174-2394-3243-DE2AA9220CA0}"/>
                  </a:ext>
                </a:extLst>
              </p:cNvPr>
              <p:cNvCxnSpPr>
                <a:cxnSpLocks/>
              </p:cNvCxnSpPr>
              <p:nvPr/>
            </p:nvCxnSpPr>
            <p:spPr>
              <a:xfrm flipH="1" flipV="1">
                <a:off x="7386826" y="4152222"/>
                <a:ext cx="296790" cy="329355"/>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2" name="Hexagon 151">
                <a:extLst>
                  <a:ext uri="{FF2B5EF4-FFF2-40B4-BE49-F238E27FC236}">
                    <a16:creationId xmlns:a16="http://schemas.microsoft.com/office/drawing/2014/main" id="{2C8AAB01-AB13-5287-FF5D-1271B759CBA6}"/>
                  </a:ext>
                </a:extLst>
              </p:cNvPr>
              <p:cNvSpPr/>
              <p:nvPr/>
            </p:nvSpPr>
            <p:spPr>
              <a:xfrm>
                <a:off x="6766770" y="3405586"/>
                <a:ext cx="285691" cy="246285"/>
              </a:xfrm>
              <a:prstGeom prst="hexag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66D1333D-1C0B-EB19-5E0E-6680AC4CF63E}"/>
                  </a:ext>
                </a:extLst>
              </p:cNvPr>
              <p:cNvCxnSpPr>
                <a:cxnSpLocks/>
              </p:cNvCxnSpPr>
              <p:nvPr/>
            </p:nvCxnSpPr>
            <p:spPr>
              <a:xfrm flipV="1">
                <a:off x="6573703" y="3644693"/>
                <a:ext cx="282507" cy="338019"/>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FFD18BED-AAA5-41E4-F1BC-8D848C40269A}"/>
                  </a:ext>
                </a:extLst>
              </p:cNvPr>
              <p:cNvCxnSpPr>
                <a:cxnSpLocks/>
              </p:cNvCxnSpPr>
              <p:nvPr/>
            </p:nvCxnSpPr>
            <p:spPr>
              <a:xfrm flipH="1" flipV="1">
                <a:off x="6957199" y="3656919"/>
                <a:ext cx="296790" cy="329355"/>
              </a:xfrm>
              <a:prstGeom prst="straightConnector1">
                <a:avLst/>
              </a:prstGeom>
              <a:ln w="1270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AF3757ED-8CE6-001E-6725-B7ADF0936DAE}"/>
                  </a:ext>
                </a:extLst>
              </p:cNvPr>
              <p:cNvCxnSpPr>
                <a:cxnSpLocks/>
              </p:cNvCxnSpPr>
              <p:nvPr/>
            </p:nvCxnSpPr>
            <p:spPr>
              <a:xfrm>
                <a:off x="7428000" y="4081694"/>
                <a:ext cx="596894" cy="1737"/>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7BCC8802-9CDA-16F0-F85D-31D90066F778}"/>
                  </a:ext>
                </a:extLst>
              </p:cNvPr>
              <p:cNvSpPr/>
              <p:nvPr/>
            </p:nvSpPr>
            <p:spPr>
              <a:xfrm>
                <a:off x="8031702" y="3984412"/>
                <a:ext cx="191306" cy="19130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E7570D2D-7049-A060-AC7C-7A033298AB9F}"/>
                  </a:ext>
                </a:extLst>
              </p:cNvPr>
              <p:cNvSpPr/>
              <p:nvPr/>
            </p:nvSpPr>
            <p:spPr>
              <a:xfrm>
                <a:off x="7640130" y="4492574"/>
                <a:ext cx="191306" cy="19130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a:extLst>
                  <a:ext uri="{FF2B5EF4-FFF2-40B4-BE49-F238E27FC236}">
                    <a16:creationId xmlns:a16="http://schemas.microsoft.com/office/drawing/2014/main" id="{EFFD56E4-DB4B-053A-920D-5818FBE14926}"/>
                  </a:ext>
                </a:extLst>
              </p:cNvPr>
              <p:cNvSpPr/>
              <p:nvPr/>
            </p:nvSpPr>
            <p:spPr>
              <a:xfrm>
                <a:off x="7244932" y="5003898"/>
                <a:ext cx="191306" cy="19130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3" name="Straight Arrow Connector 162">
                <a:extLst>
                  <a:ext uri="{FF2B5EF4-FFF2-40B4-BE49-F238E27FC236}">
                    <a16:creationId xmlns:a16="http://schemas.microsoft.com/office/drawing/2014/main" id="{49E4C205-1099-A1D2-B2D6-3A1AE0D173E2}"/>
                  </a:ext>
                </a:extLst>
              </p:cNvPr>
              <p:cNvCxnSpPr>
                <a:cxnSpLocks/>
                <a:stCxn id="152" idx="0"/>
              </p:cNvCxnSpPr>
              <p:nvPr/>
            </p:nvCxnSpPr>
            <p:spPr>
              <a:xfrm>
                <a:off x="7052461" y="3528729"/>
                <a:ext cx="968713" cy="4515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1F24A007-6107-99E9-BECD-C03C2CFAF1E3}"/>
                  </a:ext>
                </a:extLst>
              </p:cNvPr>
              <p:cNvCxnSpPr>
                <a:cxnSpLocks/>
              </p:cNvCxnSpPr>
              <p:nvPr/>
            </p:nvCxnSpPr>
            <p:spPr>
              <a:xfrm flipV="1">
                <a:off x="6967756" y="4148205"/>
                <a:ext cx="282507" cy="33801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188" name="Rectangle 187">
              <a:extLst>
                <a:ext uri="{FF2B5EF4-FFF2-40B4-BE49-F238E27FC236}">
                  <a16:creationId xmlns:a16="http://schemas.microsoft.com/office/drawing/2014/main" id="{563F2DB5-17DA-295B-3C75-625E5FEDD7DC}"/>
                </a:ext>
              </a:extLst>
            </p:cNvPr>
            <p:cNvSpPr/>
            <p:nvPr/>
          </p:nvSpPr>
          <p:spPr>
            <a:xfrm>
              <a:off x="10901162" y="4094645"/>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3637D6DE-40F6-D657-8094-39073ABC1411}"/>
                </a:ext>
              </a:extLst>
            </p:cNvPr>
            <p:cNvSpPr/>
            <p:nvPr/>
          </p:nvSpPr>
          <p:spPr>
            <a:xfrm>
              <a:off x="10901162" y="4459610"/>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Rectangle 189">
            <a:extLst>
              <a:ext uri="{FF2B5EF4-FFF2-40B4-BE49-F238E27FC236}">
                <a16:creationId xmlns:a16="http://schemas.microsoft.com/office/drawing/2014/main" id="{DB8835C8-ED4C-7D90-A9C6-A0B3AE0D03EC}"/>
              </a:ext>
            </a:extLst>
          </p:cNvPr>
          <p:cNvSpPr/>
          <p:nvPr/>
        </p:nvSpPr>
        <p:spPr>
          <a:xfrm>
            <a:off x="6183666" y="4164643"/>
            <a:ext cx="555622" cy="931545"/>
          </a:xfrm>
          <a:prstGeom prst="rect">
            <a:avLst/>
          </a:prstGeom>
          <a:solidFill>
            <a:srgbClr val="85D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3" name="Group 282">
            <a:extLst>
              <a:ext uri="{FF2B5EF4-FFF2-40B4-BE49-F238E27FC236}">
                <a16:creationId xmlns:a16="http://schemas.microsoft.com/office/drawing/2014/main" id="{3B60A2BC-D919-941C-58DE-AADA8522072C}"/>
              </a:ext>
            </a:extLst>
          </p:cNvPr>
          <p:cNvGrpSpPr/>
          <p:nvPr/>
        </p:nvGrpSpPr>
        <p:grpSpPr>
          <a:xfrm>
            <a:off x="1411598" y="3716136"/>
            <a:ext cx="5176021" cy="1809995"/>
            <a:chOff x="1411598" y="3716136"/>
            <a:chExt cx="5176021" cy="1809995"/>
          </a:xfrm>
        </p:grpSpPr>
        <p:grpSp>
          <p:nvGrpSpPr>
            <p:cNvPr id="6" name="Group 5">
              <a:extLst>
                <a:ext uri="{FF2B5EF4-FFF2-40B4-BE49-F238E27FC236}">
                  <a16:creationId xmlns:a16="http://schemas.microsoft.com/office/drawing/2014/main" id="{5993FCCF-0770-D88A-ABA8-E3A846586B65}"/>
                </a:ext>
              </a:extLst>
            </p:cNvPr>
            <p:cNvGrpSpPr/>
            <p:nvPr/>
          </p:nvGrpSpPr>
          <p:grpSpPr>
            <a:xfrm>
              <a:off x="1411598" y="3716136"/>
              <a:ext cx="4271397" cy="1809995"/>
              <a:chOff x="2533130" y="1814340"/>
              <a:chExt cx="5532155" cy="2344238"/>
            </a:xfrm>
          </p:grpSpPr>
          <p:sp>
            <p:nvSpPr>
              <p:cNvPr id="7" name="Oval 6">
                <a:extLst>
                  <a:ext uri="{FF2B5EF4-FFF2-40B4-BE49-F238E27FC236}">
                    <a16:creationId xmlns:a16="http://schemas.microsoft.com/office/drawing/2014/main" id="{FBAE8CFC-11D5-929B-6681-DBF2355956F2}"/>
                  </a:ext>
                </a:extLst>
              </p:cNvPr>
              <p:cNvSpPr/>
              <p:nvPr/>
            </p:nvSpPr>
            <p:spPr>
              <a:xfrm>
                <a:off x="3584277" y="386044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Oval 7">
                <a:extLst>
                  <a:ext uri="{FF2B5EF4-FFF2-40B4-BE49-F238E27FC236}">
                    <a16:creationId xmlns:a16="http://schemas.microsoft.com/office/drawing/2014/main" id="{9E80B743-5E69-7EAF-1CCC-495884F7BE45}"/>
                  </a:ext>
                </a:extLst>
              </p:cNvPr>
              <p:cNvSpPr/>
              <p:nvPr/>
            </p:nvSpPr>
            <p:spPr>
              <a:xfrm>
                <a:off x="4651077" y="386269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9" name="Straight Arrow Connector 8">
                <a:extLst>
                  <a:ext uri="{FF2B5EF4-FFF2-40B4-BE49-F238E27FC236}">
                    <a16:creationId xmlns:a16="http://schemas.microsoft.com/office/drawing/2014/main" id="{FD0AB8D6-3233-81FA-40A2-E404218A579B}"/>
                  </a:ext>
                </a:extLst>
              </p:cNvPr>
              <p:cNvCxnSpPr>
                <a:cxnSpLocks/>
              </p:cNvCxnSpPr>
              <p:nvPr/>
            </p:nvCxnSpPr>
            <p:spPr>
              <a:xfrm flipV="1">
                <a:off x="3792590" y="3432994"/>
                <a:ext cx="365893" cy="43779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6C212FE-A74F-3CA5-2BB8-505F30FDDC2D}"/>
                  </a:ext>
                </a:extLst>
              </p:cNvPr>
              <p:cNvCxnSpPr>
                <a:cxnSpLocks/>
              </p:cNvCxnSpPr>
              <p:nvPr/>
            </p:nvCxnSpPr>
            <p:spPr>
              <a:xfrm flipH="1" flipV="1">
                <a:off x="4349530" y="3452373"/>
                <a:ext cx="384392" cy="42656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70AC57C3-5505-11C2-6B5E-F2AAF767369F}"/>
                  </a:ext>
                </a:extLst>
              </p:cNvPr>
              <p:cNvSpPr/>
              <p:nvPr/>
            </p:nvSpPr>
            <p:spPr>
              <a:xfrm>
                <a:off x="4104817" y="3191362"/>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2" name="Straight Arrow Connector 11">
                <a:extLst>
                  <a:ext uri="{FF2B5EF4-FFF2-40B4-BE49-F238E27FC236}">
                    <a16:creationId xmlns:a16="http://schemas.microsoft.com/office/drawing/2014/main" id="{37A4CB84-C462-CE93-A00E-8172FF329825}"/>
                  </a:ext>
                </a:extLst>
              </p:cNvPr>
              <p:cNvCxnSpPr>
                <a:cxnSpLocks/>
              </p:cNvCxnSpPr>
              <p:nvPr/>
            </p:nvCxnSpPr>
            <p:spPr>
              <a:xfrm>
                <a:off x="3889577" y="4021817"/>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1D3E50F-CFFE-67B0-928C-6EE320F2EE94}"/>
                  </a:ext>
                </a:extLst>
              </p:cNvPr>
              <p:cNvSpPr/>
              <p:nvPr/>
            </p:nvSpPr>
            <p:spPr>
              <a:xfrm>
                <a:off x="5694727" y="3864623"/>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4" name="Straight Arrow Connector 13">
                <a:extLst>
                  <a:ext uri="{FF2B5EF4-FFF2-40B4-BE49-F238E27FC236}">
                    <a16:creationId xmlns:a16="http://schemas.microsoft.com/office/drawing/2014/main" id="{4CD67471-9004-4BED-5015-C916606782DB}"/>
                  </a:ext>
                </a:extLst>
              </p:cNvPr>
              <p:cNvCxnSpPr>
                <a:cxnSpLocks/>
              </p:cNvCxnSpPr>
              <p:nvPr/>
            </p:nvCxnSpPr>
            <p:spPr>
              <a:xfrm flipV="1">
                <a:off x="4836240" y="3434923"/>
                <a:ext cx="365893" cy="43779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194F227-AC8E-9F61-7E73-77C490E7A457}"/>
                  </a:ext>
                </a:extLst>
              </p:cNvPr>
              <p:cNvCxnSpPr>
                <a:cxnSpLocks/>
              </p:cNvCxnSpPr>
              <p:nvPr/>
            </p:nvCxnSpPr>
            <p:spPr>
              <a:xfrm flipH="1" flipV="1">
                <a:off x="5393180" y="3454302"/>
                <a:ext cx="384392" cy="42656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8541E41D-D673-74DA-4732-F25F5512F876}"/>
                  </a:ext>
                </a:extLst>
              </p:cNvPr>
              <p:cNvSpPr/>
              <p:nvPr/>
            </p:nvSpPr>
            <p:spPr>
              <a:xfrm>
                <a:off x="5148467" y="3193291"/>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7" name="Straight Arrow Connector 16">
                <a:extLst>
                  <a:ext uri="{FF2B5EF4-FFF2-40B4-BE49-F238E27FC236}">
                    <a16:creationId xmlns:a16="http://schemas.microsoft.com/office/drawing/2014/main" id="{8A11097E-F687-A7B2-F6F7-8396E6369E13}"/>
                  </a:ext>
                </a:extLst>
              </p:cNvPr>
              <p:cNvCxnSpPr>
                <a:cxnSpLocks/>
              </p:cNvCxnSpPr>
              <p:nvPr/>
            </p:nvCxnSpPr>
            <p:spPr>
              <a:xfrm>
                <a:off x="4933227" y="4023746"/>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DFF46BA-161D-A4AF-8CD3-8CE758449BA5}"/>
                  </a:ext>
                </a:extLst>
              </p:cNvPr>
              <p:cNvCxnSpPr>
                <a:cxnSpLocks/>
              </p:cNvCxnSpPr>
              <p:nvPr/>
            </p:nvCxnSpPr>
            <p:spPr>
              <a:xfrm flipV="1">
                <a:off x="4294159" y="2765520"/>
                <a:ext cx="365893" cy="43779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2E8F924-A21A-2999-320C-807B12A906EB}"/>
                  </a:ext>
                </a:extLst>
              </p:cNvPr>
              <p:cNvCxnSpPr>
                <a:cxnSpLocks/>
              </p:cNvCxnSpPr>
              <p:nvPr/>
            </p:nvCxnSpPr>
            <p:spPr>
              <a:xfrm flipH="1" flipV="1">
                <a:off x="4851099" y="2784899"/>
                <a:ext cx="384392" cy="42656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5C4C17E8-6C46-C6E4-8E3F-BB280B5441FE}"/>
                  </a:ext>
                </a:extLst>
              </p:cNvPr>
              <p:cNvSpPr/>
              <p:nvPr/>
            </p:nvSpPr>
            <p:spPr>
              <a:xfrm>
                <a:off x="4600599" y="2529675"/>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21" name="Straight Arrow Connector 20">
                <a:extLst>
                  <a:ext uri="{FF2B5EF4-FFF2-40B4-BE49-F238E27FC236}">
                    <a16:creationId xmlns:a16="http://schemas.microsoft.com/office/drawing/2014/main" id="{68012598-F772-C2B7-D2BC-AB7E695D53C3}"/>
                  </a:ext>
                </a:extLst>
              </p:cNvPr>
              <p:cNvCxnSpPr>
                <a:cxnSpLocks/>
              </p:cNvCxnSpPr>
              <p:nvPr/>
            </p:nvCxnSpPr>
            <p:spPr>
              <a:xfrm>
                <a:off x="4383431" y="3335052"/>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88B162E-2FE6-CC59-1BE5-8E50CFD621E4}"/>
                  </a:ext>
                </a:extLst>
              </p:cNvPr>
              <p:cNvCxnSpPr>
                <a:cxnSpLocks/>
              </p:cNvCxnSpPr>
              <p:nvPr/>
            </p:nvCxnSpPr>
            <p:spPr>
              <a:xfrm>
                <a:off x="5443143" y="3345684"/>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A24F87B-21AB-16E3-7D95-0681412AB84B}"/>
                  </a:ext>
                </a:extLst>
              </p:cNvPr>
              <p:cNvSpPr/>
              <p:nvPr/>
            </p:nvSpPr>
            <p:spPr>
              <a:xfrm>
                <a:off x="6208179" y="3203923"/>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4" name="Oval 23">
                <a:extLst>
                  <a:ext uri="{FF2B5EF4-FFF2-40B4-BE49-F238E27FC236}">
                    <a16:creationId xmlns:a16="http://schemas.microsoft.com/office/drawing/2014/main" id="{4CA9C428-5AB9-A7DA-7646-75E81D7BE749}"/>
                  </a:ext>
                </a:extLst>
              </p:cNvPr>
              <p:cNvSpPr/>
              <p:nvPr/>
            </p:nvSpPr>
            <p:spPr>
              <a:xfrm>
                <a:off x="6740262" y="3875255"/>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25" name="Straight Arrow Connector 24">
                <a:extLst>
                  <a:ext uri="{FF2B5EF4-FFF2-40B4-BE49-F238E27FC236}">
                    <a16:creationId xmlns:a16="http://schemas.microsoft.com/office/drawing/2014/main" id="{402449A9-424E-EDA3-AB03-B91EE9B06C22}"/>
                  </a:ext>
                </a:extLst>
              </p:cNvPr>
              <p:cNvCxnSpPr>
                <a:cxnSpLocks/>
              </p:cNvCxnSpPr>
              <p:nvPr/>
            </p:nvCxnSpPr>
            <p:spPr>
              <a:xfrm>
                <a:off x="5978762" y="4034378"/>
                <a:ext cx="773075" cy="22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0F33E8-4B39-B2D3-3809-C6E0FC37BFED}"/>
                  </a:ext>
                </a:extLst>
              </p:cNvPr>
              <p:cNvCxnSpPr>
                <a:cxnSpLocks/>
              </p:cNvCxnSpPr>
              <p:nvPr/>
            </p:nvCxnSpPr>
            <p:spPr>
              <a:xfrm>
                <a:off x="7038473" y="4030834"/>
                <a:ext cx="773075" cy="22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D4C8F1-6064-A99E-A4AB-EAD668DCA249}"/>
                  </a:ext>
                </a:extLst>
              </p:cNvPr>
              <p:cNvCxnSpPr>
                <a:cxnSpLocks/>
              </p:cNvCxnSpPr>
              <p:nvPr/>
            </p:nvCxnSpPr>
            <p:spPr>
              <a:xfrm flipH="1" flipV="1">
                <a:off x="6431626" y="3457846"/>
                <a:ext cx="384392" cy="426568"/>
              </a:xfrm>
              <a:prstGeom prst="straightConnector1">
                <a:avLst/>
              </a:prstGeom>
              <a:ln w="1270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033A2D7-E998-A326-B702-6C6DCAE2C604}"/>
                  </a:ext>
                </a:extLst>
              </p:cNvPr>
              <p:cNvCxnSpPr>
                <a:cxnSpLocks/>
              </p:cNvCxnSpPr>
              <p:nvPr/>
            </p:nvCxnSpPr>
            <p:spPr>
              <a:xfrm>
                <a:off x="6510390" y="3360983"/>
                <a:ext cx="773075" cy="22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8E8C1CE-4DBE-E6BB-B54A-4CAA3A69421D}"/>
                  </a:ext>
                </a:extLst>
              </p:cNvPr>
              <p:cNvCxnSpPr>
                <a:cxnSpLocks/>
              </p:cNvCxnSpPr>
              <p:nvPr/>
            </p:nvCxnSpPr>
            <p:spPr>
              <a:xfrm>
                <a:off x="3309543" y="3324418"/>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1E06413-F91A-58E9-8C23-053EABC30296}"/>
                  </a:ext>
                </a:extLst>
              </p:cNvPr>
              <p:cNvCxnSpPr>
                <a:cxnSpLocks/>
              </p:cNvCxnSpPr>
              <p:nvPr/>
            </p:nvCxnSpPr>
            <p:spPr>
              <a:xfrm>
                <a:off x="2795636" y="4001357"/>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A829531-FA68-8189-0FC4-93987AB71C70}"/>
                  </a:ext>
                </a:extLst>
              </p:cNvPr>
              <p:cNvCxnSpPr>
                <a:cxnSpLocks/>
              </p:cNvCxnSpPr>
              <p:nvPr/>
            </p:nvCxnSpPr>
            <p:spPr>
              <a:xfrm>
                <a:off x="3802185" y="2668744"/>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7D32E0-0268-E3BE-B05A-CC8BFC867A7F}"/>
                  </a:ext>
                </a:extLst>
              </p:cNvPr>
              <p:cNvCxnSpPr>
                <a:cxnSpLocks/>
              </p:cNvCxnSpPr>
              <p:nvPr/>
            </p:nvCxnSpPr>
            <p:spPr>
              <a:xfrm>
                <a:off x="4911962" y="2684043"/>
                <a:ext cx="773075" cy="22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79AD9336-3424-1973-F93C-D5766077983A}"/>
                  </a:ext>
                </a:extLst>
              </p:cNvPr>
              <p:cNvSpPr/>
              <p:nvPr/>
            </p:nvSpPr>
            <p:spPr>
              <a:xfrm>
                <a:off x="5674487" y="254030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34" name="Straight Arrow Connector 33">
                <a:extLst>
                  <a:ext uri="{FF2B5EF4-FFF2-40B4-BE49-F238E27FC236}">
                    <a16:creationId xmlns:a16="http://schemas.microsoft.com/office/drawing/2014/main" id="{8051455B-E59A-5DDC-4395-9FC75C0A773C}"/>
                  </a:ext>
                </a:extLst>
              </p:cNvPr>
              <p:cNvCxnSpPr>
                <a:cxnSpLocks/>
              </p:cNvCxnSpPr>
              <p:nvPr/>
            </p:nvCxnSpPr>
            <p:spPr>
              <a:xfrm flipH="1" flipV="1">
                <a:off x="5896634" y="2781355"/>
                <a:ext cx="384392" cy="42656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5" name="Hexagon 34">
                <a:extLst>
                  <a:ext uri="{FF2B5EF4-FFF2-40B4-BE49-F238E27FC236}">
                    <a16:creationId xmlns:a16="http://schemas.microsoft.com/office/drawing/2014/main" id="{5A00AAEF-7B45-429A-70B8-57BB3AF06CEC}"/>
                  </a:ext>
                </a:extLst>
              </p:cNvPr>
              <p:cNvSpPr/>
              <p:nvPr/>
            </p:nvSpPr>
            <p:spPr>
              <a:xfrm>
                <a:off x="5093561" y="1814340"/>
                <a:ext cx="370016" cy="318979"/>
              </a:xfrm>
              <a:prstGeom prst="hexag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292D8E1-4641-0CE2-14BD-964ED2C10E40}"/>
                  </a:ext>
                </a:extLst>
              </p:cNvPr>
              <p:cNvCxnSpPr>
                <a:cxnSpLocks/>
              </p:cNvCxnSpPr>
              <p:nvPr/>
            </p:nvCxnSpPr>
            <p:spPr>
              <a:xfrm flipV="1">
                <a:off x="4843508" y="2124023"/>
                <a:ext cx="365893" cy="43779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C3ABF6F-ED56-EC00-9745-37B8F2FC0EC7}"/>
                  </a:ext>
                </a:extLst>
              </p:cNvPr>
              <p:cNvCxnSpPr>
                <a:cxnSpLocks/>
              </p:cNvCxnSpPr>
              <p:nvPr/>
            </p:nvCxnSpPr>
            <p:spPr>
              <a:xfrm flipH="1" flipV="1">
                <a:off x="5340197" y="2139857"/>
                <a:ext cx="384392" cy="426568"/>
              </a:xfrm>
              <a:prstGeom prst="straightConnector1">
                <a:avLst/>
              </a:prstGeom>
              <a:ln w="1270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4579E40-C4EB-E62B-61D4-DBDFC3B90826}"/>
                  </a:ext>
                </a:extLst>
              </p:cNvPr>
              <p:cNvCxnSpPr>
                <a:cxnSpLocks/>
              </p:cNvCxnSpPr>
              <p:nvPr/>
            </p:nvCxnSpPr>
            <p:spPr>
              <a:xfrm>
                <a:off x="5949962" y="2690010"/>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7BD15F7B-0E81-5AF0-279D-67B0DAFB7B21}"/>
                  </a:ext>
                </a:extLst>
              </p:cNvPr>
              <p:cNvSpPr/>
              <p:nvPr/>
            </p:nvSpPr>
            <p:spPr>
              <a:xfrm>
                <a:off x="2533130" y="3871819"/>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89FD639-4ED7-527D-8958-FCC3F6CC58A5}"/>
                  </a:ext>
                </a:extLst>
              </p:cNvPr>
              <p:cNvSpPr/>
              <p:nvPr/>
            </p:nvSpPr>
            <p:spPr>
              <a:xfrm>
                <a:off x="3054125" y="320196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7CB8265-D4DE-E3FC-F472-C09969FF1AB5}"/>
                  </a:ext>
                </a:extLst>
              </p:cNvPr>
              <p:cNvSpPr/>
              <p:nvPr/>
            </p:nvSpPr>
            <p:spPr>
              <a:xfrm>
                <a:off x="3550311" y="254983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0579E43-8F1D-05E7-90E7-3E96FC79136C}"/>
                  </a:ext>
                </a:extLst>
              </p:cNvPr>
              <p:cNvSpPr/>
              <p:nvPr/>
            </p:nvSpPr>
            <p:spPr>
              <a:xfrm>
                <a:off x="6740078" y="2564014"/>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417695-0553-8362-39B6-E4DC5D5F84FA}"/>
                  </a:ext>
                </a:extLst>
              </p:cNvPr>
              <p:cNvSpPr/>
              <p:nvPr/>
            </p:nvSpPr>
            <p:spPr>
              <a:xfrm>
                <a:off x="7292972" y="324449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00C592C-553D-0427-9C4C-7D9B352D6454}"/>
                  </a:ext>
                </a:extLst>
              </p:cNvPr>
              <p:cNvSpPr/>
              <p:nvPr/>
            </p:nvSpPr>
            <p:spPr>
              <a:xfrm>
                <a:off x="7817512" y="3910805"/>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B5DBB27-6182-E64A-CC58-E1D55C35F89A}"/>
                  </a:ext>
                </a:extLst>
              </p:cNvPr>
              <p:cNvCxnSpPr>
                <a:cxnSpLocks/>
                <a:endCxn id="35" idx="3"/>
              </p:cNvCxnSpPr>
              <p:nvPr/>
            </p:nvCxnSpPr>
            <p:spPr>
              <a:xfrm flipV="1">
                <a:off x="3811985" y="1973830"/>
                <a:ext cx="1281576" cy="5706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1E247B0-8F2B-E05A-D4A2-74A3E3C18795}"/>
                  </a:ext>
                </a:extLst>
              </p:cNvPr>
              <p:cNvCxnSpPr>
                <a:cxnSpLocks/>
                <a:stCxn id="35" idx="0"/>
              </p:cNvCxnSpPr>
              <p:nvPr/>
            </p:nvCxnSpPr>
            <p:spPr>
              <a:xfrm>
                <a:off x="5463577" y="1973830"/>
                <a:ext cx="1254641" cy="5847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FB59A5B-BC48-3604-C2D1-A91431257B40}"/>
                  </a:ext>
                </a:extLst>
              </p:cNvPr>
              <p:cNvCxnSpPr>
                <a:cxnSpLocks/>
              </p:cNvCxnSpPr>
              <p:nvPr/>
            </p:nvCxnSpPr>
            <p:spPr>
              <a:xfrm flipV="1">
                <a:off x="5353871" y="2776153"/>
                <a:ext cx="365893" cy="43779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6E48592-2C2A-937A-28E2-57C1FB2C8FEB}"/>
                  </a:ext>
                </a:extLst>
              </p:cNvPr>
              <p:cNvCxnSpPr>
                <a:cxnSpLocks/>
              </p:cNvCxnSpPr>
              <p:nvPr/>
            </p:nvCxnSpPr>
            <p:spPr>
              <a:xfrm flipH="1" flipV="1">
                <a:off x="3781322" y="2805739"/>
                <a:ext cx="384392" cy="42656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3D0B384B-3A11-CE84-0AA5-C6B8E3585A7F}"/>
                  </a:ext>
                </a:extLst>
              </p:cNvPr>
              <p:cNvCxnSpPr>
                <a:cxnSpLocks/>
              </p:cNvCxnSpPr>
              <p:nvPr/>
            </p:nvCxnSpPr>
            <p:spPr>
              <a:xfrm flipH="1" flipV="1">
                <a:off x="3269258" y="3464107"/>
                <a:ext cx="384392" cy="42656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sp>
          <p:nvSpPr>
            <p:cNvPr id="191" name="Rectangle 190">
              <a:extLst>
                <a:ext uri="{FF2B5EF4-FFF2-40B4-BE49-F238E27FC236}">
                  <a16:creationId xmlns:a16="http://schemas.microsoft.com/office/drawing/2014/main" id="{9051069D-9DDF-7AC9-585B-94DE77413CC2}"/>
                </a:ext>
              </a:extLst>
            </p:cNvPr>
            <p:cNvSpPr/>
            <p:nvPr/>
          </p:nvSpPr>
          <p:spPr>
            <a:xfrm>
              <a:off x="6344309" y="4297933"/>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6CAD3BD9-6890-3219-44F8-D8C2C61A56BD}"/>
                </a:ext>
              </a:extLst>
            </p:cNvPr>
            <p:cNvSpPr/>
            <p:nvPr/>
          </p:nvSpPr>
          <p:spPr>
            <a:xfrm>
              <a:off x="6344309" y="4662898"/>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8E972CAF-0385-2D06-8269-C0C5E82D5C3D}"/>
                  </a:ext>
                </a:extLst>
              </p:cNvPr>
              <p:cNvSpPr txBox="1"/>
              <p:nvPr/>
            </p:nvSpPr>
            <p:spPr>
              <a:xfrm>
                <a:off x="568046" y="1816176"/>
                <a:ext cx="6878550" cy="449418"/>
              </a:xfrm>
              <a:prstGeom prst="rect">
                <a:avLst/>
              </a:prstGeom>
              <a:noFill/>
            </p:spPr>
            <p:txBody>
              <a:bodyPr wrap="none" lIns="0" tIns="0" rIns="0" bIns="0" rtlCol="0">
                <a:spAutoFit/>
              </a:bodyPr>
              <a:lstStyle/>
              <a:p>
                <a14:m>
                  <m:oMath xmlns:m="http://schemas.openxmlformats.org/officeDocument/2006/math">
                    <m:d>
                      <m:dPr>
                        <m:ctrlPr>
                          <a:rPr lang="en-US" sz="2400" i="1" smtClean="0">
                            <a:latin typeface="Cambria Math" panose="02040503050406030204" pitchFamily="18" charset="0"/>
                          </a:rPr>
                        </m:ctrlPr>
                      </m:dPr>
                      <m:e>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Sub>
                      </m:e>
                    </m:d>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𝑋</m:t>
                        </m:r>
                      </m:e>
                    </m:d>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𝐷</m:t>
                        </m:r>
                        <m:r>
                          <a:rPr lang="en-US" sz="2400" i="1">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up>
                            <m:r>
                              <a:rPr lang="en-US" sz="2400" i="1">
                                <a:latin typeface="Cambria Math" panose="02040503050406030204" pitchFamily="18" charset="0"/>
                              </a:rPr>
                              <m:t>𝐷</m:t>
                            </m:r>
                          </m:sup>
                        </m:sSubSup>
                      </m:e>
                    </m:d>
                  </m:oMath>
                </a14:m>
                <a:r>
                  <a:rPr lang="en-US" sz="2400" dirty="0"/>
                  <a:t>;</a:t>
                </a:r>
              </a:p>
            </p:txBody>
          </p:sp>
        </mc:Choice>
        <mc:Fallback xmlns="">
          <p:sp>
            <p:nvSpPr>
              <p:cNvPr id="201" name="TextBox 200">
                <a:extLst>
                  <a:ext uri="{FF2B5EF4-FFF2-40B4-BE49-F238E27FC236}">
                    <a16:creationId xmlns:a16="http://schemas.microsoft.com/office/drawing/2014/main" id="{8E972CAF-0385-2D06-8269-C0C5E82D5C3D}"/>
                  </a:ext>
                </a:extLst>
              </p:cNvPr>
              <p:cNvSpPr txBox="1">
                <a:spLocks noRot="1" noChangeAspect="1" noMove="1" noResize="1" noEditPoints="1" noAdjustHandles="1" noChangeArrowheads="1" noChangeShapeType="1" noTextEdit="1"/>
              </p:cNvSpPr>
              <p:nvPr/>
            </p:nvSpPr>
            <p:spPr>
              <a:xfrm>
                <a:off x="568046" y="1816176"/>
                <a:ext cx="6878550" cy="449418"/>
              </a:xfrm>
              <a:prstGeom prst="rect">
                <a:avLst/>
              </a:prstGeom>
              <a:blipFill>
                <a:blip r:embed="rId3"/>
                <a:stretch>
                  <a:fillRect t="-13514" r="-1594"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A225E395-09A3-66B0-2798-0A30C15B74D6}"/>
                  </a:ext>
                </a:extLst>
              </p:cNvPr>
              <p:cNvSpPr txBox="1"/>
              <p:nvPr/>
            </p:nvSpPr>
            <p:spPr>
              <a:xfrm>
                <a:off x="536326" y="2351824"/>
                <a:ext cx="7681718" cy="517386"/>
              </a:xfrm>
              <a:prstGeom prst="rect">
                <a:avLst/>
              </a:prstGeom>
              <a:noFill/>
            </p:spPr>
            <p:txBody>
              <a:bodyPr wrap="none" lIns="0" tIns="0" rIns="0" bIns="0" rtlCol="0">
                <a:spAutoFit/>
              </a:bodyPr>
              <a:lstStyle/>
              <a:p>
                <a14:m>
                  <m:oMath xmlns:m="http://schemas.openxmlformats.org/officeDocument/2006/math">
                    <m:d>
                      <m:dPr>
                        <m:ctrlPr>
                          <a:rPr lang="en-US" sz="2400" i="1" smtClean="0">
                            <a:latin typeface="Cambria Math" panose="02040503050406030204" pitchFamily="18" charset="0"/>
                          </a:rPr>
                        </m:ctrlPr>
                      </m:dPr>
                      <m:e>
                        <m:r>
                          <a:rPr lang="en-US" sz="2400" i="1">
                            <a:latin typeface="Cambria Math" panose="02040503050406030204" pitchFamily="18" charset="0"/>
                          </a:rPr>
                          <m:t>𝐷</m:t>
                        </m:r>
                        <m:r>
                          <a:rPr lang="en-US" sz="2400" i="1">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up>
                            <m:r>
                              <a:rPr lang="en-US" sz="2400" i="1">
                                <a:latin typeface="Cambria Math" panose="02040503050406030204" pitchFamily="18" charset="0"/>
                              </a:rPr>
                              <m:t>𝐷</m:t>
                            </m:r>
                          </m:sup>
                        </m:sSubSup>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𝑌</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sub>
                      <m:sup>
                        <m:r>
                          <m:rPr>
                            <m:nor/>
                          </m:rPr>
                          <a:rPr lang="en-US" sz="2400"/>
                          <m:t>†</m:t>
                        </m:r>
                      </m:sup>
                    </m:sSubSup>
                    <m:r>
                      <a:rPr lang="en-US" sz="2400" b="0" i="1" smtClean="0">
                        <a:latin typeface="Cambria Math" panose="02040503050406030204" pitchFamily="18" charset="0"/>
                      </a:rPr>
                      <m:t>)</m:t>
                    </m:r>
                  </m:oMath>
                </a14:m>
                <a:r>
                  <a:rPr lang="en-US" sz="2400" dirty="0"/>
                  <a:t>.</a:t>
                </a:r>
              </a:p>
            </p:txBody>
          </p:sp>
        </mc:Choice>
        <mc:Fallback xmlns="">
          <p:sp>
            <p:nvSpPr>
              <p:cNvPr id="202" name="TextBox 201">
                <a:extLst>
                  <a:ext uri="{FF2B5EF4-FFF2-40B4-BE49-F238E27FC236}">
                    <a16:creationId xmlns:a16="http://schemas.microsoft.com/office/drawing/2014/main" id="{A225E395-09A3-66B0-2798-0A30C15B74D6}"/>
                  </a:ext>
                </a:extLst>
              </p:cNvPr>
              <p:cNvSpPr txBox="1">
                <a:spLocks noRot="1" noChangeAspect="1" noMove="1" noResize="1" noEditPoints="1" noAdjustHandles="1" noChangeArrowheads="1" noChangeShapeType="1" noTextEdit="1"/>
              </p:cNvSpPr>
              <p:nvPr/>
            </p:nvSpPr>
            <p:spPr>
              <a:xfrm>
                <a:off x="536326" y="2351824"/>
                <a:ext cx="7681718" cy="517386"/>
              </a:xfrm>
              <a:prstGeom prst="rect">
                <a:avLst/>
              </a:prstGeom>
              <a:blipFill>
                <a:blip r:embed="rId4"/>
                <a:stretch>
                  <a:fillRect b="-25882"/>
                </a:stretch>
              </a:blipFill>
            </p:spPr>
            <p:txBody>
              <a:bodyPr/>
              <a:lstStyle/>
              <a:p>
                <a:r>
                  <a:rPr lang="en-US">
                    <a:noFill/>
                  </a:rPr>
                  <a:t> </a:t>
                </a:r>
              </a:p>
            </p:txBody>
          </p:sp>
        </mc:Fallback>
      </mc:AlternateContent>
      <p:sp>
        <p:nvSpPr>
          <p:cNvPr id="203" name="TextBox 202">
            <a:extLst>
              <a:ext uri="{FF2B5EF4-FFF2-40B4-BE49-F238E27FC236}">
                <a16:creationId xmlns:a16="http://schemas.microsoft.com/office/drawing/2014/main" id="{74E1970D-3BA0-8C78-DC0B-A32A03DF52F0}"/>
              </a:ext>
            </a:extLst>
          </p:cNvPr>
          <p:cNvSpPr txBox="1"/>
          <p:nvPr/>
        </p:nvSpPr>
        <p:spPr>
          <a:xfrm>
            <a:off x="477065" y="1285699"/>
            <a:ext cx="5844742" cy="461665"/>
          </a:xfrm>
          <a:prstGeom prst="rect">
            <a:avLst/>
          </a:prstGeom>
          <a:noFill/>
        </p:spPr>
        <p:txBody>
          <a:bodyPr wrap="none" rtlCol="0">
            <a:spAutoFit/>
          </a:bodyPr>
          <a:lstStyle/>
          <a:p>
            <a:pPr algn="l"/>
            <a:r>
              <a:rPr lang="en-US" sz="2400" dirty="0">
                <a:solidFill>
                  <a:schemeClr val="bg2">
                    <a:lumMod val="50000"/>
                  </a:schemeClr>
                </a:solidFill>
              </a:rPr>
              <a:t>Relation between the three Poisson varieties:</a:t>
            </a:r>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417968C-A23A-558B-0544-60CC9A93B99D}"/>
                  </a:ext>
                </a:extLst>
              </p:cNvPr>
              <p:cNvSpPr txBox="1"/>
              <p:nvPr/>
            </p:nvSpPr>
            <p:spPr>
              <a:xfrm>
                <a:off x="630198" y="2945967"/>
                <a:ext cx="4010457" cy="307777"/>
              </a:xfrm>
              <a:prstGeom prst="rect">
                <a:avLst/>
              </a:prstGeom>
              <a:noFill/>
            </p:spPr>
            <p:txBody>
              <a:bodyPr wrap="none" lIns="0" tIns="0" rIns="0" bIns="0" rtlCol="0">
                <a:spAutoFit/>
              </a:bodyPr>
              <a:lstStyle/>
              <a:p>
                <a:pPr algn="l"/>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𝐷</m:t>
                    </m:r>
                    <m:d>
                      <m:dPr>
                        <m:ctrlPr>
                          <a:rPr lang="en-US" sz="2000" b="0" i="1" smtClean="0">
                            <a:solidFill>
                              <a:schemeClr val="tx1">
                                <a:lumMod val="65000"/>
                                <a:lumOff val="35000"/>
                              </a:schemeClr>
                            </a:solidFill>
                            <a:latin typeface="Cambria Math" panose="02040503050406030204" pitchFamily="18" charset="0"/>
                          </a:rPr>
                        </m:ctrlPr>
                      </m:dPr>
                      <m:e>
                        <m:r>
                          <m:rPr>
                            <m:sty m:val="p"/>
                          </m:rPr>
                          <a:rPr lang="en-US" sz="2000" b="0" i="0" smtClean="0">
                            <a:solidFill>
                              <a:schemeClr val="tx1">
                                <a:lumMod val="65000"/>
                                <a:lumOff val="35000"/>
                              </a:schemeClr>
                            </a:solidFill>
                            <a:latin typeface="Cambria Math" panose="02040503050406030204" pitchFamily="18" charset="0"/>
                          </a:rPr>
                          <m:t>G</m:t>
                        </m:r>
                        <m:sSub>
                          <m:sSubPr>
                            <m:ctrlPr>
                              <a:rPr lang="en-US" sz="2000" b="0" i="1" smtClean="0">
                                <a:solidFill>
                                  <a:schemeClr val="tx1">
                                    <a:lumMod val="65000"/>
                                    <a:lumOff val="35000"/>
                                  </a:schemeClr>
                                </a:solidFill>
                                <a:latin typeface="Cambria Math" panose="02040503050406030204" pitchFamily="18" charset="0"/>
                              </a:rPr>
                            </m:ctrlPr>
                          </m:sSubPr>
                          <m:e>
                            <m:r>
                              <m:rPr>
                                <m:sty m:val="p"/>
                              </m:rPr>
                              <a:rPr lang="en-US" sz="2000" b="0" i="0" smtClean="0">
                                <a:solidFill>
                                  <a:schemeClr val="tx1">
                                    <a:lumMod val="65000"/>
                                    <a:lumOff val="35000"/>
                                  </a:schemeClr>
                                </a:solidFill>
                                <a:latin typeface="Cambria Math" panose="02040503050406030204" pitchFamily="18" charset="0"/>
                              </a:rPr>
                              <m:t>L</m:t>
                            </m:r>
                          </m:e>
                          <m:sub>
                            <m:r>
                              <a:rPr lang="en-US" sz="2000" b="0" i="1" smtClean="0">
                                <a:solidFill>
                                  <a:schemeClr val="tx1">
                                    <a:lumMod val="65000"/>
                                    <a:lumOff val="35000"/>
                                  </a:schemeClr>
                                </a:solidFill>
                                <a:latin typeface="Cambria Math" panose="02040503050406030204" pitchFamily="18" charset="0"/>
                              </a:rPr>
                              <m:t>𝑛</m:t>
                            </m:r>
                          </m:sub>
                        </m:sSub>
                      </m:e>
                    </m:d>
                    <m:r>
                      <a:rPr lang="en-US" sz="2000" b="0" i="1" smtClean="0">
                        <a:solidFill>
                          <a:schemeClr val="tx1">
                            <a:lumMod val="65000"/>
                            <a:lumOff val="35000"/>
                          </a:schemeClr>
                        </a:solidFill>
                        <a:latin typeface="Cambria Math" panose="02040503050406030204" pitchFamily="18" charset="0"/>
                      </a:rPr>
                      <m:t>≔</m:t>
                    </m:r>
                    <m:r>
                      <m:rPr>
                        <m:sty m:val="p"/>
                      </m:rPr>
                      <a:rPr lang="en-US" sz="2000" b="0" i="0" smtClean="0">
                        <a:solidFill>
                          <a:schemeClr val="tx1">
                            <a:lumMod val="65000"/>
                            <a:lumOff val="35000"/>
                          </a:schemeClr>
                        </a:solidFill>
                        <a:latin typeface="Cambria Math" panose="02040503050406030204" pitchFamily="18" charset="0"/>
                      </a:rPr>
                      <m:t>G</m:t>
                    </m:r>
                    <m:sSub>
                      <m:sSubPr>
                        <m:ctrlPr>
                          <a:rPr lang="en-US" sz="2000" b="0" i="1" smtClean="0">
                            <a:solidFill>
                              <a:schemeClr val="tx1">
                                <a:lumMod val="65000"/>
                                <a:lumOff val="35000"/>
                              </a:schemeClr>
                            </a:solidFill>
                            <a:latin typeface="Cambria Math" panose="02040503050406030204" pitchFamily="18" charset="0"/>
                          </a:rPr>
                        </m:ctrlPr>
                      </m:sSubPr>
                      <m:e>
                        <m:r>
                          <m:rPr>
                            <m:sty m:val="p"/>
                          </m:rPr>
                          <a:rPr lang="en-US" sz="2000" b="0" i="0" smtClean="0">
                            <a:solidFill>
                              <a:schemeClr val="tx1">
                                <a:lumMod val="65000"/>
                                <a:lumOff val="35000"/>
                              </a:schemeClr>
                            </a:solidFill>
                            <a:latin typeface="Cambria Math" panose="02040503050406030204" pitchFamily="18" charset="0"/>
                          </a:rPr>
                          <m:t>L</m:t>
                        </m:r>
                      </m:e>
                      <m:sub>
                        <m:r>
                          <a:rPr lang="en-US" sz="2000" b="0" i="1" smtClean="0">
                            <a:solidFill>
                              <a:schemeClr val="tx1">
                                <a:lumMod val="65000"/>
                                <a:lumOff val="35000"/>
                              </a:schemeClr>
                            </a:solidFill>
                            <a:latin typeface="Cambria Math" panose="02040503050406030204" pitchFamily="18" charset="0"/>
                          </a:rPr>
                          <m:t>𝑛</m:t>
                        </m:r>
                      </m:sub>
                    </m:sSub>
                    <m:r>
                      <a:rPr lang="en-US" sz="2000" b="0" i="1" smtClean="0">
                        <a:solidFill>
                          <a:schemeClr val="tx1">
                            <a:lumMod val="65000"/>
                            <a:lumOff val="35000"/>
                          </a:schemeClr>
                        </a:solidFill>
                        <a:latin typeface="Cambria Math" panose="02040503050406030204" pitchFamily="18" charset="0"/>
                      </a:rPr>
                      <m:t>×</m:t>
                    </m:r>
                    <m:r>
                      <m:rPr>
                        <m:sty m:val="p"/>
                      </m:rPr>
                      <a:rPr lang="en-US" sz="2000" b="0" i="0" smtClean="0">
                        <a:solidFill>
                          <a:schemeClr val="tx1">
                            <a:lumMod val="65000"/>
                            <a:lumOff val="35000"/>
                          </a:schemeClr>
                        </a:solidFill>
                        <a:latin typeface="Cambria Math" panose="02040503050406030204" pitchFamily="18" charset="0"/>
                      </a:rPr>
                      <m:t>G</m:t>
                    </m:r>
                    <m:sSub>
                      <m:sSubPr>
                        <m:ctrlPr>
                          <a:rPr lang="en-US" sz="2000" b="0" i="1" smtClean="0">
                            <a:solidFill>
                              <a:schemeClr val="tx1">
                                <a:lumMod val="65000"/>
                                <a:lumOff val="35000"/>
                              </a:schemeClr>
                            </a:solidFill>
                            <a:latin typeface="Cambria Math" panose="02040503050406030204" pitchFamily="18" charset="0"/>
                          </a:rPr>
                        </m:ctrlPr>
                      </m:sSubPr>
                      <m:e>
                        <m:r>
                          <m:rPr>
                            <m:sty m:val="p"/>
                          </m:rPr>
                          <a:rPr lang="en-US" sz="2000" b="0" i="0" smtClean="0">
                            <a:solidFill>
                              <a:schemeClr val="tx1">
                                <a:lumMod val="65000"/>
                                <a:lumOff val="35000"/>
                              </a:schemeClr>
                            </a:solidFill>
                            <a:latin typeface="Cambria Math" panose="02040503050406030204" pitchFamily="18" charset="0"/>
                          </a:rPr>
                          <m:t>L</m:t>
                        </m:r>
                      </m:e>
                      <m:sub>
                        <m:r>
                          <a:rPr lang="en-US" sz="2000" b="0" i="1" smtClean="0">
                            <a:solidFill>
                              <a:schemeClr val="tx1">
                                <a:lumMod val="65000"/>
                                <a:lumOff val="35000"/>
                              </a:schemeClr>
                            </a:solidFill>
                            <a:latin typeface="Cambria Math" panose="02040503050406030204" pitchFamily="18" charset="0"/>
                          </a:rPr>
                          <m:t>𝑛</m:t>
                        </m:r>
                      </m:sub>
                    </m:sSub>
                  </m:oMath>
                </a14:m>
                <a:r>
                  <a:rPr lang="en-US" sz="2000" dirty="0">
                    <a:solidFill>
                      <a:schemeClr val="tx1">
                        <a:lumMod val="65000"/>
                        <a:lumOff val="35000"/>
                      </a:schemeClr>
                    </a:solidFill>
                  </a:rPr>
                  <a:t> (as a Lie group)</a:t>
                </a:r>
              </a:p>
            </p:txBody>
          </p:sp>
        </mc:Choice>
        <mc:Fallback xmlns="">
          <p:sp>
            <p:nvSpPr>
              <p:cNvPr id="204" name="TextBox 203">
                <a:extLst>
                  <a:ext uri="{FF2B5EF4-FFF2-40B4-BE49-F238E27FC236}">
                    <a16:creationId xmlns:a16="http://schemas.microsoft.com/office/drawing/2014/main" id="{7417968C-A23A-558B-0544-60CC9A93B99D}"/>
                  </a:ext>
                </a:extLst>
              </p:cNvPr>
              <p:cNvSpPr txBox="1">
                <a:spLocks noRot="1" noChangeAspect="1" noMove="1" noResize="1" noEditPoints="1" noAdjustHandles="1" noChangeArrowheads="1" noChangeShapeType="1" noTextEdit="1"/>
              </p:cNvSpPr>
              <p:nvPr/>
            </p:nvSpPr>
            <p:spPr>
              <a:xfrm>
                <a:off x="630198" y="2945967"/>
                <a:ext cx="4010457" cy="307777"/>
              </a:xfrm>
              <a:prstGeom prst="rect">
                <a:avLst/>
              </a:prstGeom>
              <a:blipFill>
                <a:blip r:embed="rId5"/>
                <a:stretch>
                  <a:fillRect l="-2128" t="-25490" r="-3191"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6" name="TextBox 205">
                <a:extLst>
                  <a:ext uri="{FF2B5EF4-FFF2-40B4-BE49-F238E27FC236}">
                    <a16:creationId xmlns:a16="http://schemas.microsoft.com/office/drawing/2014/main" id="{2A82D440-FBFD-FFDC-DA80-6D2A456A7A03}"/>
                  </a:ext>
                </a:extLst>
              </p:cNvPr>
              <p:cNvSpPr txBox="1"/>
              <p:nvPr/>
            </p:nvSpPr>
            <p:spPr>
              <a:xfrm>
                <a:off x="1623409" y="6394570"/>
                <a:ext cx="3697872" cy="369332"/>
              </a:xfrm>
              <a:prstGeom prst="rect">
                <a:avLst/>
              </a:prstGeom>
              <a:noFill/>
            </p:spPr>
            <p:txBody>
              <a:bodyPr wrap="none" lIns="0" tIns="0" rIns="0" bIns="0" rtlCol="0">
                <a:spAutoFit/>
              </a:bodyPr>
              <a:lstStyle/>
              <a:p>
                <a:pPr algn="l"/>
                <a:r>
                  <a:rPr lang="en-US" sz="2400" b="0" dirty="0"/>
                  <a:t>Coordinates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e>
                    </m:d>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endParaRPr lang="en-US" sz="2400" dirty="0"/>
              </a:p>
            </p:txBody>
          </p:sp>
        </mc:Choice>
        <mc:Fallback xmlns="">
          <p:sp>
            <p:nvSpPr>
              <p:cNvPr id="206" name="TextBox 205">
                <a:extLst>
                  <a:ext uri="{FF2B5EF4-FFF2-40B4-BE49-F238E27FC236}">
                    <a16:creationId xmlns:a16="http://schemas.microsoft.com/office/drawing/2014/main" id="{2A82D440-FBFD-FFDC-DA80-6D2A456A7A03}"/>
                  </a:ext>
                </a:extLst>
              </p:cNvPr>
              <p:cNvSpPr txBox="1">
                <a:spLocks noRot="1" noChangeAspect="1" noMove="1" noResize="1" noEditPoints="1" noAdjustHandles="1" noChangeArrowheads="1" noChangeShapeType="1" noTextEdit="1"/>
              </p:cNvSpPr>
              <p:nvPr/>
            </p:nvSpPr>
            <p:spPr>
              <a:xfrm>
                <a:off x="1623409" y="6394570"/>
                <a:ext cx="3697872" cy="369332"/>
              </a:xfrm>
              <a:prstGeom prst="rect">
                <a:avLst/>
              </a:prstGeom>
              <a:blipFill>
                <a:blip r:embed="rId6"/>
                <a:stretch>
                  <a:fillRect l="-4942" t="-26230" r="-3130" b="-47541"/>
                </a:stretch>
              </a:blipFill>
            </p:spPr>
            <p:txBody>
              <a:bodyPr/>
              <a:lstStyle/>
              <a:p>
                <a:r>
                  <a:rPr lang="en-US">
                    <a:noFill/>
                  </a:rPr>
                  <a:t> </a:t>
                </a:r>
              </a:p>
            </p:txBody>
          </p:sp>
        </mc:Fallback>
      </mc:AlternateContent>
      <p:sp>
        <p:nvSpPr>
          <p:cNvPr id="208" name="Freeform: Shape 207">
            <a:extLst>
              <a:ext uri="{FF2B5EF4-FFF2-40B4-BE49-F238E27FC236}">
                <a16:creationId xmlns:a16="http://schemas.microsoft.com/office/drawing/2014/main" id="{4E6448F4-08B0-435A-B97F-E4E1A3D29D05}"/>
              </a:ext>
            </a:extLst>
          </p:cNvPr>
          <p:cNvSpPr/>
          <p:nvPr/>
        </p:nvSpPr>
        <p:spPr>
          <a:xfrm>
            <a:off x="921135" y="4780271"/>
            <a:ext cx="692150" cy="450850"/>
          </a:xfrm>
          <a:custGeom>
            <a:avLst/>
            <a:gdLst>
              <a:gd name="connsiteX0" fmla="*/ 692150 w 692150"/>
              <a:gd name="connsiteY0" fmla="*/ 450850 h 450850"/>
              <a:gd name="connsiteX1" fmla="*/ 241300 w 692150"/>
              <a:gd name="connsiteY1" fmla="*/ 368300 h 450850"/>
              <a:gd name="connsiteX2" fmla="*/ 0 w 692150"/>
              <a:gd name="connsiteY2" fmla="*/ 0 h 450850"/>
            </a:gdLst>
            <a:ahLst/>
            <a:cxnLst>
              <a:cxn ang="0">
                <a:pos x="connsiteX0" y="connsiteY0"/>
              </a:cxn>
              <a:cxn ang="0">
                <a:pos x="connsiteX1" y="connsiteY1"/>
              </a:cxn>
              <a:cxn ang="0">
                <a:pos x="connsiteX2" y="connsiteY2"/>
              </a:cxn>
            </a:cxnLst>
            <a:rect l="l" t="t" r="r" b="b"/>
            <a:pathLst>
              <a:path w="692150" h="450850">
                <a:moveTo>
                  <a:pt x="692150" y="450850"/>
                </a:moveTo>
                <a:cubicBezTo>
                  <a:pt x="524404" y="447146"/>
                  <a:pt x="356658" y="443442"/>
                  <a:pt x="241300" y="368300"/>
                </a:cubicBezTo>
                <a:cubicBezTo>
                  <a:pt x="125942" y="293158"/>
                  <a:pt x="62971" y="146579"/>
                  <a:pt x="0" y="0"/>
                </a:cubicBezTo>
              </a:path>
            </a:pathLst>
          </a:custGeom>
          <a:noFill/>
          <a:ln>
            <a:solidFill>
              <a:srgbClr val="FFB7B7"/>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9" name="TextBox 208">
                <a:extLst>
                  <a:ext uri="{FF2B5EF4-FFF2-40B4-BE49-F238E27FC236}">
                    <a16:creationId xmlns:a16="http://schemas.microsoft.com/office/drawing/2014/main" id="{6ACD1273-65D1-7EF9-6904-835ED7FF5198}"/>
                  </a:ext>
                </a:extLst>
              </p:cNvPr>
              <p:cNvSpPr txBox="1"/>
              <p:nvPr/>
            </p:nvSpPr>
            <p:spPr>
              <a:xfrm>
                <a:off x="33401" y="4387418"/>
                <a:ext cx="1995741" cy="400110"/>
              </a:xfrm>
              <a:prstGeom prst="rect">
                <a:avLst/>
              </a:prstGeom>
              <a:noFill/>
            </p:spPr>
            <p:txBody>
              <a:bodyPr wrap="square" rtlCol="0">
                <a:spAutoFit/>
              </a:bodyPr>
              <a:lstStyle/>
              <a:p>
                <a:pPr algn="l"/>
                <a:r>
                  <a:rPr lang="en-US" sz="2000" dirty="0"/>
                  <a:t>Flag minors of </a:t>
                </a:r>
                <a14:m>
                  <m:oMath xmlns:m="http://schemas.openxmlformats.org/officeDocument/2006/math">
                    <m:r>
                      <a:rPr lang="en-US" sz="2000" b="0" i="1" smtClean="0">
                        <a:latin typeface="Cambria Math" panose="02040503050406030204" pitchFamily="18" charset="0"/>
                      </a:rPr>
                      <m:t>𝑋</m:t>
                    </m:r>
                  </m:oMath>
                </a14:m>
                <a:endParaRPr lang="en-US" sz="2000" dirty="0"/>
              </a:p>
            </p:txBody>
          </p:sp>
        </mc:Choice>
        <mc:Fallback xmlns="">
          <p:sp>
            <p:nvSpPr>
              <p:cNvPr id="209" name="TextBox 208">
                <a:extLst>
                  <a:ext uri="{FF2B5EF4-FFF2-40B4-BE49-F238E27FC236}">
                    <a16:creationId xmlns:a16="http://schemas.microsoft.com/office/drawing/2014/main" id="{6ACD1273-65D1-7EF9-6904-835ED7FF5198}"/>
                  </a:ext>
                </a:extLst>
              </p:cNvPr>
              <p:cNvSpPr txBox="1">
                <a:spLocks noRot="1" noChangeAspect="1" noMove="1" noResize="1" noEditPoints="1" noAdjustHandles="1" noChangeArrowheads="1" noChangeShapeType="1" noTextEdit="1"/>
              </p:cNvSpPr>
              <p:nvPr/>
            </p:nvSpPr>
            <p:spPr>
              <a:xfrm>
                <a:off x="33401" y="4387418"/>
                <a:ext cx="1995741" cy="400110"/>
              </a:xfrm>
              <a:prstGeom prst="rect">
                <a:avLst/>
              </a:prstGeom>
              <a:blipFill>
                <a:blip r:embed="rId7"/>
                <a:stretch>
                  <a:fillRect l="-3049"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E6983C53-2CE9-26CB-5BB9-5772351D12F7}"/>
                  </a:ext>
                </a:extLst>
              </p:cNvPr>
              <p:cNvSpPr txBox="1"/>
              <p:nvPr/>
            </p:nvSpPr>
            <p:spPr>
              <a:xfrm>
                <a:off x="5365038" y="5890464"/>
                <a:ext cx="1995741" cy="400110"/>
              </a:xfrm>
              <a:prstGeom prst="rect">
                <a:avLst/>
              </a:prstGeom>
              <a:noFill/>
            </p:spPr>
            <p:txBody>
              <a:bodyPr wrap="square" rtlCol="0">
                <a:spAutoFit/>
              </a:bodyPr>
              <a:lstStyle/>
              <a:p>
                <a:pPr algn="l"/>
                <a:r>
                  <a:rPr lang="en-US" sz="2000" dirty="0"/>
                  <a:t>Flag minors of </a:t>
                </a:r>
                <a14:m>
                  <m:oMath xmlns:m="http://schemas.openxmlformats.org/officeDocument/2006/math">
                    <m:r>
                      <a:rPr lang="en-US" sz="2000" b="0" i="1" smtClean="0">
                        <a:latin typeface="Cambria Math" panose="02040503050406030204" pitchFamily="18" charset="0"/>
                      </a:rPr>
                      <m:t>𝑌</m:t>
                    </m:r>
                  </m:oMath>
                </a14:m>
                <a:endParaRPr lang="en-US" sz="2000" dirty="0"/>
              </a:p>
            </p:txBody>
          </p:sp>
        </mc:Choice>
        <mc:Fallback xmlns="">
          <p:sp>
            <p:nvSpPr>
              <p:cNvPr id="212" name="TextBox 211">
                <a:extLst>
                  <a:ext uri="{FF2B5EF4-FFF2-40B4-BE49-F238E27FC236}">
                    <a16:creationId xmlns:a16="http://schemas.microsoft.com/office/drawing/2014/main" id="{E6983C53-2CE9-26CB-5BB9-5772351D12F7}"/>
                  </a:ext>
                </a:extLst>
              </p:cNvPr>
              <p:cNvSpPr txBox="1">
                <a:spLocks noRot="1" noChangeAspect="1" noMove="1" noResize="1" noEditPoints="1" noAdjustHandles="1" noChangeArrowheads="1" noChangeShapeType="1" noTextEdit="1"/>
              </p:cNvSpPr>
              <p:nvPr/>
            </p:nvSpPr>
            <p:spPr>
              <a:xfrm>
                <a:off x="5365038" y="5890464"/>
                <a:ext cx="1995741" cy="400110"/>
              </a:xfrm>
              <a:prstGeom prst="rect">
                <a:avLst/>
              </a:prstGeom>
              <a:blipFill>
                <a:blip r:embed="rId8"/>
                <a:stretch>
                  <a:fillRect l="-3058" t="-7576" b="-25758"/>
                </a:stretch>
              </a:blipFill>
            </p:spPr>
            <p:txBody>
              <a:bodyPr/>
              <a:lstStyle/>
              <a:p>
                <a:r>
                  <a:rPr lang="en-US">
                    <a:noFill/>
                  </a:rPr>
                  <a:t> </a:t>
                </a:r>
              </a:p>
            </p:txBody>
          </p:sp>
        </mc:Fallback>
      </mc:AlternateContent>
      <p:sp>
        <p:nvSpPr>
          <p:cNvPr id="214" name="Freeform: Shape 213">
            <a:extLst>
              <a:ext uri="{FF2B5EF4-FFF2-40B4-BE49-F238E27FC236}">
                <a16:creationId xmlns:a16="http://schemas.microsoft.com/office/drawing/2014/main" id="{B296A948-B646-BC70-4D16-5310170F4CC6}"/>
              </a:ext>
            </a:extLst>
          </p:cNvPr>
          <p:cNvSpPr/>
          <p:nvPr/>
        </p:nvSpPr>
        <p:spPr>
          <a:xfrm>
            <a:off x="5064764" y="5508769"/>
            <a:ext cx="358959" cy="488731"/>
          </a:xfrm>
          <a:custGeom>
            <a:avLst/>
            <a:gdLst>
              <a:gd name="connsiteX0" fmla="*/ 4235 w 358959"/>
              <a:gd name="connsiteY0" fmla="*/ 0 h 488731"/>
              <a:gd name="connsiteX1" fmla="*/ 12118 w 358959"/>
              <a:gd name="connsiteY1" fmla="*/ 291662 h 488731"/>
              <a:gd name="connsiteX2" fmla="*/ 106711 w 358959"/>
              <a:gd name="connsiteY2" fmla="*/ 441435 h 488731"/>
              <a:gd name="connsiteX3" fmla="*/ 358959 w 358959"/>
              <a:gd name="connsiteY3" fmla="*/ 488731 h 488731"/>
            </a:gdLst>
            <a:ahLst/>
            <a:cxnLst>
              <a:cxn ang="0">
                <a:pos x="connsiteX0" y="connsiteY0"/>
              </a:cxn>
              <a:cxn ang="0">
                <a:pos x="connsiteX1" y="connsiteY1"/>
              </a:cxn>
              <a:cxn ang="0">
                <a:pos x="connsiteX2" y="connsiteY2"/>
              </a:cxn>
              <a:cxn ang="0">
                <a:pos x="connsiteX3" y="connsiteY3"/>
              </a:cxn>
            </a:cxnLst>
            <a:rect l="l" t="t" r="r" b="b"/>
            <a:pathLst>
              <a:path w="358959" h="488731">
                <a:moveTo>
                  <a:pt x="4235" y="0"/>
                </a:moveTo>
                <a:cubicBezTo>
                  <a:pt x="-363" y="109045"/>
                  <a:pt x="-4961" y="218090"/>
                  <a:pt x="12118" y="291662"/>
                </a:cubicBezTo>
                <a:cubicBezTo>
                  <a:pt x="29197" y="365235"/>
                  <a:pt x="48904" y="408590"/>
                  <a:pt x="106711" y="441435"/>
                </a:cubicBezTo>
                <a:cubicBezTo>
                  <a:pt x="164518" y="474280"/>
                  <a:pt x="261738" y="481505"/>
                  <a:pt x="358959" y="488731"/>
                </a:cubicBezTo>
              </a:path>
            </a:pathLst>
          </a:custGeom>
          <a:noFill/>
          <a:ln>
            <a:solidFill>
              <a:schemeClr val="bg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32B683C7-7F8E-FFA9-4E88-6BCDC67C2EAF}"/>
              </a:ext>
            </a:extLst>
          </p:cNvPr>
          <p:cNvSpPr/>
          <p:nvPr/>
        </p:nvSpPr>
        <p:spPr>
          <a:xfrm flipH="1">
            <a:off x="3005605" y="5482050"/>
            <a:ext cx="522935" cy="488731"/>
          </a:xfrm>
          <a:custGeom>
            <a:avLst/>
            <a:gdLst>
              <a:gd name="connsiteX0" fmla="*/ 4235 w 358959"/>
              <a:gd name="connsiteY0" fmla="*/ 0 h 488731"/>
              <a:gd name="connsiteX1" fmla="*/ 12118 w 358959"/>
              <a:gd name="connsiteY1" fmla="*/ 291662 h 488731"/>
              <a:gd name="connsiteX2" fmla="*/ 106711 w 358959"/>
              <a:gd name="connsiteY2" fmla="*/ 441435 h 488731"/>
              <a:gd name="connsiteX3" fmla="*/ 358959 w 358959"/>
              <a:gd name="connsiteY3" fmla="*/ 488731 h 488731"/>
            </a:gdLst>
            <a:ahLst/>
            <a:cxnLst>
              <a:cxn ang="0">
                <a:pos x="connsiteX0" y="connsiteY0"/>
              </a:cxn>
              <a:cxn ang="0">
                <a:pos x="connsiteX1" y="connsiteY1"/>
              </a:cxn>
              <a:cxn ang="0">
                <a:pos x="connsiteX2" y="connsiteY2"/>
              </a:cxn>
              <a:cxn ang="0">
                <a:pos x="connsiteX3" y="connsiteY3"/>
              </a:cxn>
            </a:cxnLst>
            <a:rect l="l" t="t" r="r" b="b"/>
            <a:pathLst>
              <a:path w="358959" h="488731">
                <a:moveTo>
                  <a:pt x="4235" y="0"/>
                </a:moveTo>
                <a:cubicBezTo>
                  <a:pt x="-363" y="109045"/>
                  <a:pt x="-4961" y="218090"/>
                  <a:pt x="12118" y="291662"/>
                </a:cubicBezTo>
                <a:cubicBezTo>
                  <a:pt x="29197" y="365235"/>
                  <a:pt x="48904" y="408590"/>
                  <a:pt x="106711" y="441435"/>
                </a:cubicBezTo>
                <a:cubicBezTo>
                  <a:pt x="164518" y="474280"/>
                  <a:pt x="261738" y="481505"/>
                  <a:pt x="358959" y="488731"/>
                </a:cubicBezTo>
              </a:path>
            </a:pathLst>
          </a:custGeom>
          <a:noFill/>
          <a:ln>
            <a:solidFill>
              <a:srgbClr val="A675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A3FA714E-4BF8-3FF6-01A6-EEBC6912A7A3}"/>
                  </a:ext>
                </a:extLst>
              </p:cNvPr>
              <p:cNvSpPr txBox="1"/>
              <p:nvPr/>
            </p:nvSpPr>
            <p:spPr>
              <a:xfrm>
                <a:off x="453270" y="5716727"/>
                <a:ext cx="2721179" cy="400110"/>
              </a:xfrm>
              <a:prstGeom prst="rect">
                <a:avLst/>
              </a:prstGeom>
              <a:noFill/>
            </p:spPr>
            <p:txBody>
              <a:bodyPr wrap="square" rtlCol="0">
                <a:spAutoFit/>
              </a:bodyPr>
              <a:lstStyle/>
              <a:p>
                <a:pPr algn="l"/>
                <a:r>
                  <a:rPr lang="en-US" sz="2000" dirty="0"/>
                  <a:t>Minors of both </a:t>
                </a:r>
                <a14:m>
                  <m:oMath xmlns:m="http://schemas.openxmlformats.org/officeDocument/2006/math">
                    <m:r>
                      <a:rPr lang="en-US" sz="2000" b="0" i="1" smtClean="0">
                        <a:latin typeface="Cambria Math" panose="02040503050406030204" pitchFamily="18" charset="0"/>
                      </a:rPr>
                      <m:t>𝑋</m:t>
                    </m:r>
                  </m:oMath>
                </a14:m>
                <a:r>
                  <a:rPr lang="en-US" sz="2000" dirty="0"/>
                  <a:t> and </a:t>
                </a:r>
                <a14:m>
                  <m:oMath xmlns:m="http://schemas.openxmlformats.org/officeDocument/2006/math">
                    <m:r>
                      <a:rPr lang="en-US" sz="2000" b="0" i="1" smtClean="0">
                        <a:latin typeface="Cambria Math" panose="02040503050406030204" pitchFamily="18" charset="0"/>
                      </a:rPr>
                      <m:t>𝑌</m:t>
                    </m:r>
                  </m:oMath>
                </a14:m>
                <a:endParaRPr lang="en-US" sz="2000" dirty="0"/>
              </a:p>
            </p:txBody>
          </p:sp>
        </mc:Choice>
        <mc:Fallback xmlns="">
          <p:sp>
            <p:nvSpPr>
              <p:cNvPr id="216" name="TextBox 215">
                <a:extLst>
                  <a:ext uri="{FF2B5EF4-FFF2-40B4-BE49-F238E27FC236}">
                    <a16:creationId xmlns:a16="http://schemas.microsoft.com/office/drawing/2014/main" id="{A3FA714E-4BF8-3FF6-01A6-EEBC6912A7A3}"/>
                  </a:ext>
                </a:extLst>
              </p:cNvPr>
              <p:cNvSpPr txBox="1">
                <a:spLocks noRot="1" noChangeAspect="1" noMove="1" noResize="1" noEditPoints="1" noAdjustHandles="1" noChangeArrowheads="1" noChangeShapeType="1" noTextEdit="1"/>
              </p:cNvSpPr>
              <p:nvPr/>
            </p:nvSpPr>
            <p:spPr>
              <a:xfrm>
                <a:off x="453270" y="5716727"/>
                <a:ext cx="2721179" cy="400110"/>
              </a:xfrm>
              <a:prstGeom prst="rect">
                <a:avLst/>
              </a:prstGeom>
              <a:blipFill>
                <a:blip r:embed="rId9"/>
                <a:stretch>
                  <a:fillRect l="-2237" t="-9231" b="-27692"/>
                </a:stretch>
              </a:blipFill>
            </p:spPr>
            <p:txBody>
              <a:bodyPr/>
              <a:lstStyle/>
              <a:p>
                <a:r>
                  <a:rPr lang="en-US">
                    <a:noFill/>
                  </a:rPr>
                  <a:t> </a:t>
                </a:r>
              </a:p>
            </p:txBody>
          </p:sp>
        </mc:Fallback>
      </mc:AlternateContent>
      <p:sp>
        <p:nvSpPr>
          <p:cNvPr id="218" name="Freeform: Shape 217">
            <a:extLst>
              <a:ext uri="{FF2B5EF4-FFF2-40B4-BE49-F238E27FC236}">
                <a16:creationId xmlns:a16="http://schemas.microsoft.com/office/drawing/2014/main" id="{389B897B-5D82-D547-6AFA-9AF53F938180}"/>
              </a:ext>
            </a:extLst>
          </p:cNvPr>
          <p:cNvSpPr/>
          <p:nvPr/>
        </p:nvSpPr>
        <p:spPr>
          <a:xfrm>
            <a:off x="3776226" y="3553845"/>
            <a:ext cx="599090" cy="236483"/>
          </a:xfrm>
          <a:custGeom>
            <a:avLst/>
            <a:gdLst>
              <a:gd name="connsiteX0" fmla="*/ 0 w 599090"/>
              <a:gd name="connsiteY0" fmla="*/ 236483 h 236483"/>
              <a:gd name="connsiteX1" fmla="*/ 244366 w 599090"/>
              <a:gd name="connsiteY1" fmla="*/ 39414 h 236483"/>
              <a:gd name="connsiteX2" fmla="*/ 599090 w 599090"/>
              <a:gd name="connsiteY2" fmla="*/ 0 h 236483"/>
            </a:gdLst>
            <a:ahLst/>
            <a:cxnLst>
              <a:cxn ang="0">
                <a:pos x="connsiteX0" y="connsiteY0"/>
              </a:cxn>
              <a:cxn ang="0">
                <a:pos x="connsiteX1" y="connsiteY1"/>
              </a:cxn>
              <a:cxn ang="0">
                <a:pos x="connsiteX2" y="connsiteY2"/>
              </a:cxn>
            </a:cxnLst>
            <a:rect l="l" t="t" r="r" b="b"/>
            <a:pathLst>
              <a:path w="599090" h="236483">
                <a:moveTo>
                  <a:pt x="0" y="236483"/>
                </a:moveTo>
                <a:cubicBezTo>
                  <a:pt x="72259" y="157655"/>
                  <a:pt x="144518" y="78828"/>
                  <a:pt x="244366" y="39414"/>
                </a:cubicBezTo>
                <a:cubicBezTo>
                  <a:pt x="344214" y="0"/>
                  <a:pt x="471652" y="0"/>
                  <a:pt x="599090" y="0"/>
                </a:cubicBezTo>
              </a:path>
            </a:pathLst>
          </a:custGeom>
          <a:noFill/>
          <a:ln>
            <a:solidFill>
              <a:srgbClr val="FFD9A7"/>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9C98F086-C56A-50F2-251F-BF713AD7A26D}"/>
                  </a:ext>
                </a:extLst>
              </p:cNvPr>
              <p:cNvSpPr txBox="1"/>
              <p:nvPr/>
            </p:nvSpPr>
            <p:spPr>
              <a:xfrm>
                <a:off x="4335870" y="3235663"/>
                <a:ext cx="2271615" cy="707886"/>
              </a:xfrm>
              <a:prstGeom prst="rect">
                <a:avLst/>
              </a:prstGeom>
              <a:noFill/>
            </p:spPr>
            <p:txBody>
              <a:bodyPr wrap="square" rtlCol="0">
                <a:spAutoFit/>
              </a:bodyPr>
              <a:lstStyle/>
              <a:p>
                <a:pPr algn="l"/>
                <a:r>
                  <a:rPr lang="en-US" sz="2000" dirty="0"/>
                  <a:t>The </a:t>
                </a:r>
                <a14:m>
                  <m:oMath xmlns:m="http://schemas.openxmlformats.org/officeDocument/2006/math">
                    <m:r>
                      <a:rPr lang="en-US" sz="2000" b="0" i="1" smtClean="0">
                        <a:solidFill>
                          <a:srgbClr val="FF9900"/>
                        </a:solidFill>
                        <a:latin typeface="Cambria Math" panose="02040503050406030204" pitchFamily="18" charset="0"/>
                      </a:rPr>
                      <m:t>𝜑</m:t>
                    </m:r>
                  </m:oMath>
                </a14:m>
                <a:r>
                  <a:rPr lang="en-US" sz="2000" dirty="0"/>
                  <a:t>-functions that depend on </a:t>
                </a:r>
                <a14:m>
                  <m:oMath xmlns:m="http://schemas.openxmlformats.org/officeDocument/2006/math">
                    <m:r>
                      <a:rPr lang="en-US" sz="2000" b="0" i="1" smtClean="0">
                        <a:latin typeface="Cambria Math" panose="02040503050406030204" pitchFamily="18" charset="0"/>
                      </a:rPr>
                      <m:t>𝑈</m:t>
                    </m:r>
                  </m:oMath>
                </a14:m>
                <a:endParaRPr lang="en-US" sz="2000" dirty="0"/>
              </a:p>
            </p:txBody>
          </p:sp>
        </mc:Choice>
        <mc:Fallback xmlns="">
          <p:sp>
            <p:nvSpPr>
              <p:cNvPr id="219" name="TextBox 218">
                <a:extLst>
                  <a:ext uri="{FF2B5EF4-FFF2-40B4-BE49-F238E27FC236}">
                    <a16:creationId xmlns:a16="http://schemas.microsoft.com/office/drawing/2014/main" id="{9C98F086-C56A-50F2-251F-BF713AD7A26D}"/>
                  </a:ext>
                </a:extLst>
              </p:cNvPr>
              <p:cNvSpPr txBox="1">
                <a:spLocks noRot="1" noChangeAspect="1" noMove="1" noResize="1" noEditPoints="1" noAdjustHandles="1" noChangeArrowheads="1" noChangeShapeType="1" noTextEdit="1"/>
              </p:cNvSpPr>
              <p:nvPr/>
            </p:nvSpPr>
            <p:spPr>
              <a:xfrm>
                <a:off x="4335870" y="3235663"/>
                <a:ext cx="2271615" cy="707886"/>
              </a:xfrm>
              <a:prstGeom prst="rect">
                <a:avLst/>
              </a:prstGeom>
              <a:blipFill>
                <a:blip r:embed="rId10"/>
                <a:stretch>
                  <a:fillRect l="-2681"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E65AC6C6-15AB-6565-9C33-56DEB4D578A1}"/>
                  </a:ext>
                </a:extLst>
              </p:cNvPr>
              <p:cNvSpPr txBox="1"/>
              <p:nvPr/>
            </p:nvSpPr>
            <p:spPr>
              <a:xfrm>
                <a:off x="6144490" y="5089955"/>
                <a:ext cx="2271615" cy="707886"/>
              </a:xfrm>
              <a:prstGeom prst="rect">
                <a:avLst/>
              </a:prstGeom>
              <a:noFill/>
            </p:spPr>
            <p:txBody>
              <a:bodyPr wrap="square" rtlCol="0">
                <a:spAutoFit/>
              </a:bodyPr>
              <a:lstStyle/>
              <a:p>
                <a:pPr algn="l"/>
                <a:r>
                  <a:rPr lang="en-US" sz="2000" dirty="0"/>
                  <a:t>The </a:t>
                </a:r>
                <a14:m>
                  <m:oMath xmlns:m="http://schemas.openxmlformats.org/officeDocument/2006/math">
                    <m:r>
                      <a:rPr lang="en-US" sz="2000" b="0" i="1" smtClean="0">
                        <a:solidFill>
                          <a:srgbClr val="00B0F0"/>
                        </a:solidFill>
                        <a:latin typeface="Cambria Math" panose="02040503050406030204" pitchFamily="18" charset="0"/>
                      </a:rPr>
                      <m:t>𝑐</m:t>
                    </m:r>
                  </m:oMath>
                </a14:m>
                <a:r>
                  <a:rPr lang="en-US" sz="2000" dirty="0"/>
                  <a:t>-functions (they depend on </a:t>
                </a:r>
                <a14:m>
                  <m:oMath xmlns:m="http://schemas.openxmlformats.org/officeDocument/2006/math">
                    <m:r>
                      <a:rPr lang="en-US" sz="2000" b="0" i="1" smtClean="0">
                        <a:latin typeface="Cambria Math" panose="02040503050406030204" pitchFamily="18" charset="0"/>
                      </a:rPr>
                      <m:t>𝑈</m:t>
                    </m:r>
                  </m:oMath>
                </a14:m>
                <a:r>
                  <a:rPr lang="en-US" sz="2000" dirty="0"/>
                  <a:t>)</a:t>
                </a:r>
              </a:p>
            </p:txBody>
          </p:sp>
        </mc:Choice>
        <mc:Fallback xmlns="">
          <p:sp>
            <p:nvSpPr>
              <p:cNvPr id="220" name="TextBox 219">
                <a:extLst>
                  <a:ext uri="{FF2B5EF4-FFF2-40B4-BE49-F238E27FC236}">
                    <a16:creationId xmlns:a16="http://schemas.microsoft.com/office/drawing/2014/main" id="{E65AC6C6-15AB-6565-9C33-56DEB4D578A1}"/>
                  </a:ext>
                </a:extLst>
              </p:cNvPr>
              <p:cNvSpPr txBox="1">
                <a:spLocks noRot="1" noChangeAspect="1" noMove="1" noResize="1" noEditPoints="1" noAdjustHandles="1" noChangeArrowheads="1" noChangeShapeType="1" noTextEdit="1"/>
              </p:cNvSpPr>
              <p:nvPr/>
            </p:nvSpPr>
            <p:spPr>
              <a:xfrm>
                <a:off x="6144490" y="5089955"/>
                <a:ext cx="2271615" cy="707886"/>
              </a:xfrm>
              <a:prstGeom prst="rect">
                <a:avLst/>
              </a:prstGeom>
              <a:blipFill>
                <a:blip r:embed="rId11"/>
                <a:stretch>
                  <a:fillRect l="-2949" t="-5172" b="-14655"/>
                </a:stretch>
              </a:blipFill>
            </p:spPr>
            <p:txBody>
              <a:bodyPr/>
              <a:lstStyle/>
              <a:p>
                <a:r>
                  <a:rPr lang="en-US">
                    <a:noFill/>
                  </a:rPr>
                  <a:t> </a:t>
                </a:r>
              </a:p>
            </p:txBody>
          </p:sp>
        </mc:Fallback>
      </mc:AlternateContent>
      <p:sp>
        <p:nvSpPr>
          <p:cNvPr id="221" name="Freeform: Shape 220">
            <a:extLst>
              <a:ext uri="{FF2B5EF4-FFF2-40B4-BE49-F238E27FC236}">
                <a16:creationId xmlns:a16="http://schemas.microsoft.com/office/drawing/2014/main" id="{0091360F-59F2-D78B-6D04-1E4D01451107}"/>
              </a:ext>
            </a:extLst>
          </p:cNvPr>
          <p:cNvSpPr/>
          <p:nvPr/>
        </p:nvSpPr>
        <p:spPr>
          <a:xfrm>
            <a:off x="6746625" y="4758681"/>
            <a:ext cx="378800" cy="355600"/>
          </a:xfrm>
          <a:custGeom>
            <a:avLst/>
            <a:gdLst>
              <a:gd name="connsiteX0" fmla="*/ 0 w 378800"/>
              <a:gd name="connsiteY0" fmla="*/ 0 h 355600"/>
              <a:gd name="connsiteX1" fmla="*/ 238760 w 378800"/>
              <a:gd name="connsiteY1" fmla="*/ 66040 h 355600"/>
              <a:gd name="connsiteX2" fmla="*/ 360680 w 378800"/>
              <a:gd name="connsiteY2" fmla="*/ 198120 h 355600"/>
              <a:gd name="connsiteX3" fmla="*/ 375920 w 378800"/>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378800" h="355600">
                <a:moveTo>
                  <a:pt x="0" y="0"/>
                </a:moveTo>
                <a:cubicBezTo>
                  <a:pt x="89323" y="16510"/>
                  <a:pt x="178647" y="33020"/>
                  <a:pt x="238760" y="66040"/>
                </a:cubicBezTo>
                <a:cubicBezTo>
                  <a:pt x="298873" y="99060"/>
                  <a:pt x="337820" y="149860"/>
                  <a:pt x="360680" y="198120"/>
                </a:cubicBezTo>
                <a:cubicBezTo>
                  <a:pt x="383540" y="246380"/>
                  <a:pt x="379730" y="300990"/>
                  <a:pt x="375920" y="355600"/>
                </a:cubicBezTo>
              </a:path>
            </a:pathLst>
          </a:custGeom>
          <a:noFill/>
          <a:ln>
            <a:solidFill>
              <a:srgbClr val="85D9FF"/>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1" name="Group 280">
            <a:extLst>
              <a:ext uri="{FF2B5EF4-FFF2-40B4-BE49-F238E27FC236}">
                <a16:creationId xmlns:a16="http://schemas.microsoft.com/office/drawing/2014/main" id="{9576FD23-9B20-778B-8BBE-5EF281C5AC3E}"/>
              </a:ext>
            </a:extLst>
          </p:cNvPr>
          <p:cNvGrpSpPr/>
          <p:nvPr/>
        </p:nvGrpSpPr>
        <p:grpSpPr>
          <a:xfrm>
            <a:off x="8446306" y="5161309"/>
            <a:ext cx="1249407" cy="848957"/>
            <a:chOff x="8446306" y="5161309"/>
            <a:chExt cx="1249407" cy="848957"/>
          </a:xfrm>
        </p:grpSpPr>
        <p:sp>
          <p:nvSpPr>
            <p:cNvPr id="268" name="Trapezoid 267">
              <a:extLst>
                <a:ext uri="{FF2B5EF4-FFF2-40B4-BE49-F238E27FC236}">
                  <a16:creationId xmlns:a16="http://schemas.microsoft.com/office/drawing/2014/main" id="{0748645D-657D-32AD-92D0-4264BB7FE02D}"/>
                </a:ext>
              </a:extLst>
            </p:cNvPr>
            <p:cNvSpPr/>
            <p:nvPr/>
          </p:nvSpPr>
          <p:spPr>
            <a:xfrm rot="10800000">
              <a:off x="8462380" y="5639957"/>
              <a:ext cx="845159" cy="370309"/>
            </a:xfrm>
            <a:prstGeom prst="trapezoid">
              <a:avLst>
                <a:gd name="adj" fmla="val 89570"/>
              </a:avLst>
            </a:prstGeom>
            <a:solidFill>
              <a:srgbClr val="CAA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Isosceles Triangle 268">
              <a:extLst>
                <a:ext uri="{FF2B5EF4-FFF2-40B4-BE49-F238E27FC236}">
                  <a16:creationId xmlns:a16="http://schemas.microsoft.com/office/drawing/2014/main" id="{1DDC3FB6-8E69-E681-C33A-F1C25B4C253B}"/>
                </a:ext>
              </a:extLst>
            </p:cNvPr>
            <p:cNvSpPr/>
            <p:nvPr/>
          </p:nvSpPr>
          <p:spPr>
            <a:xfrm>
              <a:off x="8446306" y="5161309"/>
              <a:ext cx="858813" cy="478648"/>
            </a:xfrm>
            <a:prstGeom prst="triangle">
              <a:avLst/>
            </a:prstGeom>
            <a:solidFill>
              <a:srgbClr val="FFD9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ADFF3145-606A-11E0-B5A9-5BAD666F3B15}"/>
                </a:ext>
              </a:extLst>
            </p:cNvPr>
            <p:cNvSpPr/>
            <p:nvPr/>
          </p:nvSpPr>
          <p:spPr>
            <a:xfrm>
              <a:off x="9410222" y="5520006"/>
              <a:ext cx="285491" cy="478648"/>
            </a:xfrm>
            <a:prstGeom prst="rect">
              <a:avLst/>
            </a:prstGeom>
            <a:solidFill>
              <a:srgbClr val="85D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TextBox 271">
                <a:extLst>
                  <a:ext uri="{FF2B5EF4-FFF2-40B4-BE49-F238E27FC236}">
                    <a16:creationId xmlns:a16="http://schemas.microsoft.com/office/drawing/2014/main" id="{070A132F-20AD-8A83-015B-E79CCDC92CD1}"/>
                  </a:ext>
                </a:extLst>
              </p:cNvPr>
              <p:cNvSpPr txBox="1"/>
              <p:nvPr/>
            </p:nvSpPr>
            <p:spPr>
              <a:xfrm>
                <a:off x="9820875" y="5281138"/>
                <a:ext cx="1738237" cy="707886"/>
              </a:xfrm>
              <a:prstGeom prst="rect">
                <a:avLst/>
              </a:prstGeom>
              <a:noFill/>
            </p:spPr>
            <p:txBody>
              <a:bodyPr wrap="square" rtlCol="0">
                <a:spAutoFit/>
              </a:bodyPr>
              <a:lstStyle/>
              <a:p>
                <a:pPr algn="l"/>
                <a:r>
                  <a:rPr lang="en-US" sz="2000" dirty="0"/>
                  <a:t>Stay the same for all </a:t>
                </a: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𝑟</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𝑐</m:t>
                        </m:r>
                      </m:sup>
                    </m:sSup>
                    <m:r>
                      <a:rPr lang="en-US" sz="2000" b="0" i="1" smtClean="0">
                        <a:latin typeface="Cambria Math" panose="02040503050406030204" pitchFamily="18" charset="0"/>
                      </a:rPr>
                      <m:t>)</m:t>
                    </m:r>
                  </m:oMath>
                </a14:m>
                <a:endParaRPr lang="en-US" sz="2000" dirty="0"/>
              </a:p>
            </p:txBody>
          </p:sp>
        </mc:Choice>
        <mc:Fallback xmlns="">
          <p:sp>
            <p:nvSpPr>
              <p:cNvPr id="272" name="TextBox 271">
                <a:extLst>
                  <a:ext uri="{FF2B5EF4-FFF2-40B4-BE49-F238E27FC236}">
                    <a16:creationId xmlns:a16="http://schemas.microsoft.com/office/drawing/2014/main" id="{070A132F-20AD-8A83-015B-E79CCDC92CD1}"/>
                  </a:ext>
                </a:extLst>
              </p:cNvPr>
              <p:cNvSpPr txBox="1">
                <a:spLocks noRot="1" noChangeAspect="1" noMove="1" noResize="1" noEditPoints="1" noAdjustHandles="1" noChangeArrowheads="1" noChangeShapeType="1" noTextEdit="1"/>
              </p:cNvSpPr>
              <p:nvPr/>
            </p:nvSpPr>
            <p:spPr>
              <a:xfrm>
                <a:off x="9820875" y="5281138"/>
                <a:ext cx="1738237" cy="707886"/>
              </a:xfrm>
              <a:prstGeom prst="rect">
                <a:avLst/>
              </a:prstGeom>
              <a:blipFill>
                <a:blip r:embed="rId12"/>
                <a:stretch>
                  <a:fillRect l="-3509" t="-4310" r="-702" b="-14655"/>
                </a:stretch>
              </a:blipFill>
            </p:spPr>
            <p:txBody>
              <a:bodyPr/>
              <a:lstStyle/>
              <a:p>
                <a:r>
                  <a:rPr lang="en-US">
                    <a:noFill/>
                  </a:rPr>
                  <a:t> </a:t>
                </a:r>
              </a:p>
            </p:txBody>
          </p:sp>
        </mc:Fallback>
      </mc:AlternateContent>
      <p:grpSp>
        <p:nvGrpSpPr>
          <p:cNvPr id="282" name="Group 281">
            <a:extLst>
              <a:ext uri="{FF2B5EF4-FFF2-40B4-BE49-F238E27FC236}">
                <a16:creationId xmlns:a16="http://schemas.microsoft.com/office/drawing/2014/main" id="{9F71A13E-6730-2484-849E-D98E73B6BB68}"/>
              </a:ext>
            </a:extLst>
          </p:cNvPr>
          <p:cNvGrpSpPr/>
          <p:nvPr/>
        </p:nvGrpSpPr>
        <p:grpSpPr>
          <a:xfrm>
            <a:off x="8377794" y="6258216"/>
            <a:ext cx="1442142" cy="419487"/>
            <a:chOff x="8377794" y="6258216"/>
            <a:chExt cx="1442142" cy="419487"/>
          </a:xfrm>
        </p:grpSpPr>
        <p:sp>
          <p:nvSpPr>
            <p:cNvPr id="273" name="Isosceles Triangle 272">
              <a:extLst>
                <a:ext uri="{FF2B5EF4-FFF2-40B4-BE49-F238E27FC236}">
                  <a16:creationId xmlns:a16="http://schemas.microsoft.com/office/drawing/2014/main" id="{D96883F7-ED9A-69EE-B37D-A9822C4C0172}"/>
                </a:ext>
              </a:extLst>
            </p:cNvPr>
            <p:cNvSpPr/>
            <p:nvPr/>
          </p:nvSpPr>
          <p:spPr>
            <a:xfrm>
              <a:off x="9153603" y="6258216"/>
              <a:ext cx="666333" cy="419487"/>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a:extLst>
                <a:ext uri="{FF2B5EF4-FFF2-40B4-BE49-F238E27FC236}">
                  <a16:creationId xmlns:a16="http://schemas.microsoft.com/office/drawing/2014/main" id="{AA78FF00-8F58-8648-A635-01508909CA77}"/>
                </a:ext>
              </a:extLst>
            </p:cNvPr>
            <p:cNvSpPr/>
            <p:nvPr/>
          </p:nvSpPr>
          <p:spPr>
            <a:xfrm>
              <a:off x="8377794" y="6271975"/>
              <a:ext cx="709636" cy="401026"/>
            </a:xfrm>
            <a:prstGeom prst="triangle">
              <a:avLst/>
            </a:prstGeom>
            <a:solidFill>
              <a:srgbClr val="FF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5" name="TextBox 274">
                <a:extLst>
                  <a:ext uri="{FF2B5EF4-FFF2-40B4-BE49-F238E27FC236}">
                    <a16:creationId xmlns:a16="http://schemas.microsoft.com/office/drawing/2014/main" id="{042CBFCD-963D-23AF-3590-D1795E4F3159}"/>
                  </a:ext>
                </a:extLst>
              </p:cNvPr>
              <p:cNvSpPr txBox="1"/>
              <p:nvPr/>
            </p:nvSpPr>
            <p:spPr>
              <a:xfrm>
                <a:off x="9817574" y="6051124"/>
                <a:ext cx="1738237" cy="707886"/>
              </a:xfrm>
              <a:prstGeom prst="rect">
                <a:avLst/>
              </a:prstGeom>
              <a:noFill/>
            </p:spPr>
            <p:txBody>
              <a:bodyPr wrap="square" rtlCol="0">
                <a:spAutoFit/>
              </a:bodyPr>
              <a:lstStyle/>
              <a:p>
                <a:pPr algn="l"/>
                <a:r>
                  <a:rPr lang="en-US" sz="2000" dirty="0"/>
                  <a:t>Depend on</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𝑟</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𝚪</m:t>
                        </m:r>
                      </m:e>
                      <m:sup>
                        <m:r>
                          <a:rPr lang="en-US" sz="2000" b="0" i="1" smtClean="0">
                            <a:latin typeface="Cambria Math" panose="02040503050406030204" pitchFamily="18" charset="0"/>
                          </a:rPr>
                          <m:t>𝑐</m:t>
                        </m:r>
                      </m:sup>
                    </m:sSup>
                    <m:r>
                      <a:rPr lang="en-US" sz="2000" b="0" i="1" smtClean="0">
                        <a:latin typeface="Cambria Math" panose="02040503050406030204" pitchFamily="18" charset="0"/>
                      </a:rPr>
                      <m:t>)</m:t>
                    </m:r>
                  </m:oMath>
                </a14:m>
                <a:endParaRPr lang="en-US" sz="2000" dirty="0"/>
              </a:p>
            </p:txBody>
          </p:sp>
        </mc:Choice>
        <mc:Fallback xmlns="">
          <p:sp>
            <p:nvSpPr>
              <p:cNvPr id="275" name="TextBox 274">
                <a:extLst>
                  <a:ext uri="{FF2B5EF4-FFF2-40B4-BE49-F238E27FC236}">
                    <a16:creationId xmlns:a16="http://schemas.microsoft.com/office/drawing/2014/main" id="{042CBFCD-963D-23AF-3590-D1795E4F3159}"/>
                  </a:ext>
                </a:extLst>
              </p:cNvPr>
              <p:cNvSpPr txBox="1">
                <a:spLocks noRot="1" noChangeAspect="1" noMove="1" noResize="1" noEditPoints="1" noAdjustHandles="1" noChangeArrowheads="1" noChangeShapeType="1" noTextEdit="1"/>
              </p:cNvSpPr>
              <p:nvPr/>
            </p:nvSpPr>
            <p:spPr>
              <a:xfrm>
                <a:off x="9817574" y="6051124"/>
                <a:ext cx="1738237" cy="707886"/>
              </a:xfrm>
              <a:prstGeom prst="rect">
                <a:avLst/>
              </a:prstGeom>
              <a:blipFill>
                <a:blip r:embed="rId13"/>
                <a:stretch>
                  <a:fillRect l="-3497"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6" name="TextBox 275">
                <a:extLst>
                  <a:ext uri="{FF2B5EF4-FFF2-40B4-BE49-F238E27FC236}">
                    <a16:creationId xmlns:a16="http://schemas.microsoft.com/office/drawing/2014/main" id="{9D5C053F-9BA1-B7F8-C816-C8D1482A6B33}"/>
                  </a:ext>
                </a:extLst>
              </p:cNvPr>
              <p:cNvSpPr txBox="1"/>
              <p:nvPr/>
            </p:nvSpPr>
            <p:spPr>
              <a:xfrm>
                <a:off x="9904966" y="3002941"/>
                <a:ext cx="2006254" cy="452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𝒢</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𝒞</m:t>
                          </m:r>
                        </m:e>
                        <m:sub>
                          <m:r>
                            <a:rPr lang="en-US" sz="2400" b="0" i="1" smtClean="0">
                              <a:latin typeface="Cambria Math" panose="02040503050406030204" pitchFamily="18" charset="0"/>
                            </a:rPr>
                            <m:t>h</m:t>
                          </m:r>
                        </m:sub>
                        <m:sup>
                          <m:r>
                            <m:rPr>
                              <m:nor/>
                            </m:rPr>
                            <a:rPr lang="en-US" sz="2400"/>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oMath>
                  </m:oMathPara>
                </a14:m>
                <a:endParaRPr lang="en-US" sz="2400" dirty="0"/>
              </a:p>
            </p:txBody>
          </p:sp>
        </mc:Choice>
        <mc:Fallback xmlns="">
          <p:sp>
            <p:nvSpPr>
              <p:cNvPr id="276" name="TextBox 275">
                <a:extLst>
                  <a:ext uri="{FF2B5EF4-FFF2-40B4-BE49-F238E27FC236}">
                    <a16:creationId xmlns:a16="http://schemas.microsoft.com/office/drawing/2014/main" id="{9D5C053F-9BA1-B7F8-C816-C8D1482A6B33}"/>
                  </a:ext>
                </a:extLst>
              </p:cNvPr>
              <p:cNvSpPr txBox="1">
                <a:spLocks noRot="1" noChangeAspect="1" noMove="1" noResize="1" noEditPoints="1" noAdjustHandles="1" noChangeArrowheads="1" noChangeShapeType="1" noTextEdit="1"/>
              </p:cNvSpPr>
              <p:nvPr/>
            </p:nvSpPr>
            <p:spPr>
              <a:xfrm>
                <a:off x="9904966" y="3002941"/>
                <a:ext cx="2006254" cy="45211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7" name="TextBox 276">
                <a:extLst>
                  <a:ext uri="{FF2B5EF4-FFF2-40B4-BE49-F238E27FC236}">
                    <a16:creationId xmlns:a16="http://schemas.microsoft.com/office/drawing/2014/main" id="{4445E3CC-4E17-2CC1-0BFA-64FC166AC647}"/>
                  </a:ext>
                </a:extLst>
              </p:cNvPr>
              <p:cNvSpPr txBox="1"/>
              <p:nvPr/>
            </p:nvSpPr>
            <p:spPr>
              <a:xfrm>
                <a:off x="10227021" y="1562698"/>
                <a:ext cx="17985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𝒢𝒞</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a:latin typeface="Cambria Math" panose="02040503050406030204" pitchFamily="18" charset="0"/>
                            </a:rPr>
                            <m:t>𝚪</m:t>
                          </m:r>
                        </m:e>
                        <m:sub>
                          <m:r>
                            <m:rPr>
                              <m:sty m:val="p"/>
                            </m:rPr>
                            <a:rPr lang="en-US" sz="2400">
                              <a:latin typeface="Cambria Math" panose="02040503050406030204" pitchFamily="18" charset="0"/>
                            </a:rPr>
                            <m:t>std</m:t>
                          </m:r>
                        </m:sub>
                      </m:sSub>
                      <m:r>
                        <a:rPr lang="en-US" sz="2400" b="0" i="1" smtClean="0">
                          <a:latin typeface="Cambria Math" panose="02040503050406030204" pitchFamily="18" charset="0"/>
                        </a:rPr>
                        <m:t>)</m:t>
                      </m:r>
                    </m:oMath>
                  </m:oMathPara>
                </a14:m>
                <a:endParaRPr lang="en-US" sz="2400" dirty="0"/>
              </a:p>
            </p:txBody>
          </p:sp>
        </mc:Choice>
        <mc:Fallback xmlns="">
          <p:sp>
            <p:nvSpPr>
              <p:cNvPr id="277" name="TextBox 276">
                <a:extLst>
                  <a:ext uri="{FF2B5EF4-FFF2-40B4-BE49-F238E27FC236}">
                    <a16:creationId xmlns:a16="http://schemas.microsoft.com/office/drawing/2014/main" id="{4445E3CC-4E17-2CC1-0BFA-64FC166AC647}"/>
                  </a:ext>
                </a:extLst>
              </p:cNvPr>
              <p:cNvSpPr txBox="1">
                <a:spLocks noRot="1" noChangeAspect="1" noMove="1" noResize="1" noEditPoints="1" noAdjustHandles="1" noChangeArrowheads="1" noChangeShapeType="1" noTextEdit="1"/>
              </p:cNvSpPr>
              <p:nvPr/>
            </p:nvSpPr>
            <p:spPr>
              <a:xfrm>
                <a:off x="10227021" y="1562698"/>
                <a:ext cx="1798569" cy="369332"/>
              </a:xfrm>
              <a:prstGeom prst="rect">
                <a:avLst/>
              </a:prstGeom>
              <a:blipFill>
                <a:blip r:embed="rId15"/>
                <a:stretch>
                  <a:fillRect l="-5424" r="-5424"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8" name="TextBox 277">
                <a:extLst>
                  <a:ext uri="{FF2B5EF4-FFF2-40B4-BE49-F238E27FC236}">
                    <a16:creationId xmlns:a16="http://schemas.microsoft.com/office/drawing/2014/main" id="{CE9E92FE-CE05-EEA2-E9EA-6B0D5F4583B8}"/>
                  </a:ext>
                </a:extLst>
              </p:cNvPr>
              <p:cNvSpPr txBox="1"/>
              <p:nvPr/>
            </p:nvSpPr>
            <p:spPr>
              <a:xfrm>
                <a:off x="10259034" y="1976612"/>
                <a:ext cx="5641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G</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m:t>
                          </m:r>
                        </m:e>
                        <m:sub>
                          <m:r>
                            <a:rPr lang="en-US" sz="2400" i="1">
                              <a:latin typeface="Cambria Math" panose="02040503050406030204" pitchFamily="18" charset="0"/>
                            </a:rPr>
                            <m:t>3</m:t>
                          </m:r>
                        </m:sub>
                      </m:sSub>
                    </m:oMath>
                  </m:oMathPara>
                </a14:m>
                <a:endParaRPr lang="en-US" sz="2400" dirty="0"/>
              </a:p>
            </p:txBody>
          </p:sp>
        </mc:Choice>
        <mc:Fallback xmlns="">
          <p:sp>
            <p:nvSpPr>
              <p:cNvPr id="278" name="TextBox 277">
                <a:extLst>
                  <a:ext uri="{FF2B5EF4-FFF2-40B4-BE49-F238E27FC236}">
                    <a16:creationId xmlns:a16="http://schemas.microsoft.com/office/drawing/2014/main" id="{CE9E92FE-CE05-EEA2-E9EA-6B0D5F4583B8}"/>
                  </a:ext>
                </a:extLst>
              </p:cNvPr>
              <p:cNvSpPr txBox="1">
                <a:spLocks noRot="1" noChangeAspect="1" noMove="1" noResize="1" noEditPoints="1" noAdjustHandles="1" noChangeArrowheads="1" noChangeShapeType="1" noTextEdit="1"/>
              </p:cNvSpPr>
              <p:nvPr/>
            </p:nvSpPr>
            <p:spPr>
              <a:xfrm>
                <a:off x="10259034" y="1976612"/>
                <a:ext cx="564193" cy="369332"/>
              </a:xfrm>
              <a:prstGeom prst="rect">
                <a:avLst/>
              </a:prstGeom>
              <a:blipFill>
                <a:blip r:embed="rId16"/>
                <a:stretch>
                  <a:fillRect l="-13043" r="-543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9" name="TextBox 278">
                <a:extLst>
                  <a:ext uri="{FF2B5EF4-FFF2-40B4-BE49-F238E27FC236}">
                    <a16:creationId xmlns:a16="http://schemas.microsoft.com/office/drawing/2014/main" id="{23E33D1B-018A-59B9-549B-C0DC99F5E4F1}"/>
                  </a:ext>
                </a:extLst>
              </p:cNvPr>
              <p:cNvSpPr txBox="1"/>
              <p:nvPr/>
            </p:nvSpPr>
            <p:spPr>
              <a:xfrm>
                <a:off x="398897" y="3473752"/>
                <a:ext cx="2010359" cy="420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𝒢</m:t>
                      </m:r>
                      <m:sSup>
                        <m:sSupPr>
                          <m:ctrlPr>
                            <a:rPr lang="en-US" sz="2400" i="1">
                              <a:latin typeface="Cambria Math" panose="02040503050406030204" pitchFamily="18" charset="0"/>
                            </a:rPr>
                          </m:ctrlPr>
                        </m:sSupPr>
                        <m:e>
                          <m:r>
                            <a:rPr lang="en-US" sz="2400" i="1">
                              <a:latin typeface="Cambria Math" panose="02040503050406030204" pitchFamily="18" charset="0"/>
                            </a:rPr>
                            <m:t>𝒞</m:t>
                          </m:r>
                        </m:e>
                        <m:sup>
                          <m:r>
                            <m:rPr>
                              <m:nor/>
                            </m:rPr>
                            <a:rPr lang="en-US" sz="2400" i="1"/>
                            <m:t>D</m:t>
                          </m:r>
                        </m:sup>
                      </m:sSup>
                      <m:r>
                        <a:rPr lang="en-US" sz="2400" i="1">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1" i="1">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i="1">
                          <a:latin typeface="Cambria Math" panose="02040503050406030204" pitchFamily="18" charset="0"/>
                        </a:rPr>
                        <m:t>)</m:t>
                      </m:r>
                    </m:oMath>
                  </m:oMathPara>
                </a14:m>
                <a:endParaRPr lang="en-US" sz="2400" dirty="0"/>
              </a:p>
            </p:txBody>
          </p:sp>
        </mc:Choice>
        <mc:Fallback xmlns="">
          <p:sp>
            <p:nvSpPr>
              <p:cNvPr id="279" name="TextBox 278">
                <a:extLst>
                  <a:ext uri="{FF2B5EF4-FFF2-40B4-BE49-F238E27FC236}">
                    <a16:creationId xmlns:a16="http://schemas.microsoft.com/office/drawing/2014/main" id="{23E33D1B-018A-59B9-549B-C0DC99F5E4F1}"/>
                  </a:ext>
                </a:extLst>
              </p:cNvPr>
              <p:cNvSpPr txBox="1">
                <a:spLocks noRot="1" noChangeAspect="1" noMove="1" noResize="1" noEditPoints="1" noAdjustHandles="1" noChangeArrowheads="1" noChangeShapeType="1" noTextEdit="1"/>
              </p:cNvSpPr>
              <p:nvPr/>
            </p:nvSpPr>
            <p:spPr>
              <a:xfrm>
                <a:off x="398897" y="3473752"/>
                <a:ext cx="2010359" cy="42062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0" name="TextBox 279">
                <a:extLst>
                  <a:ext uri="{FF2B5EF4-FFF2-40B4-BE49-F238E27FC236}">
                    <a16:creationId xmlns:a16="http://schemas.microsoft.com/office/drawing/2014/main" id="{205A0E19-DBAC-C847-E675-AF5BD36FFE7D}"/>
                  </a:ext>
                </a:extLst>
              </p:cNvPr>
              <p:cNvSpPr txBox="1"/>
              <p:nvPr/>
            </p:nvSpPr>
            <p:spPr>
              <a:xfrm>
                <a:off x="406101" y="3891246"/>
                <a:ext cx="10242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D</m:t>
                      </m:r>
                      <m:r>
                        <a:rPr lang="en-US" sz="2400" b="0" i="0" smtClean="0">
                          <a:latin typeface="Cambria Math" panose="02040503050406030204" pitchFamily="18" charset="0"/>
                        </a:rPr>
                        <m:t>(</m:t>
                      </m:r>
                      <m:r>
                        <m:rPr>
                          <m:sty m:val="p"/>
                        </m:rPr>
                        <a:rPr lang="en-US" sz="2400">
                          <a:latin typeface="Cambria Math" panose="02040503050406030204" pitchFamily="18" charset="0"/>
                        </a:rPr>
                        <m:t>G</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m:t>
                          </m:r>
                        </m:e>
                        <m:sub>
                          <m:r>
                            <a:rPr lang="en-US" sz="2400" i="1">
                              <a:latin typeface="Cambria Math" panose="02040503050406030204" pitchFamily="18" charset="0"/>
                            </a:rPr>
                            <m:t>3</m:t>
                          </m:r>
                        </m:sub>
                      </m:sSub>
                      <m:r>
                        <a:rPr lang="en-US" sz="2400" b="0" i="1" smtClean="0">
                          <a:latin typeface="Cambria Math" panose="02040503050406030204" pitchFamily="18" charset="0"/>
                        </a:rPr>
                        <m:t>)</m:t>
                      </m:r>
                    </m:oMath>
                  </m:oMathPara>
                </a14:m>
                <a:endParaRPr lang="en-US" sz="2400" dirty="0"/>
              </a:p>
            </p:txBody>
          </p:sp>
        </mc:Choice>
        <mc:Fallback xmlns="">
          <p:sp>
            <p:nvSpPr>
              <p:cNvPr id="280" name="TextBox 279">
                <a:extLst>
                  <a:ext uri="{FF2B5EF4-FFF2-40B4-BE49-F238E27FC236}">
                    <a16:creationId xmlns:a16="http://schemas.microsoft.com/office/drawing/2014/main" id="{205A0E19-DBAC-C847-E675-AF5BD36FFE7D}"/>
                  </a:ext>
                </a:extLst>
              </p:cNvPr>
              <p:cNvSpPr txBox="1">
                <a:spLocks noRot="1" noChangeAspect="1" noMove="1" noResize="1" noEditPoints="1" noAdjustHandles="1" noChangeArrowheads="1" noChangeShapeType="1" noTextEdit="1"/>
              </p:cNvSpPr>
              <p:nvPr/>
            </p:nvSpPr>
            <p:spPr>
              <a:xfrm>
                <a:off x="406101" y="3891246"/>
                <a:ext cx="1024255" cy="369332"/>
              </a:xfrm>
              <a:prstGeom prst="rect">
                <a:avLst/>
              </a:prstGeom>
              <a:blipFill>
                <a:blip r:embed="rId18"/>
                <a:stretch>
                  <a:fillRect l="-7143" r="-10119" b="-34426"/>
                </a:stretch>
              </a:blipFill>
            </p:spPr>
            <p:txBody>
              <a:bodyPr/>
              <a:lstStyle/>
              <a:p>
                <a:r>
                  <a:rPr lang="en-US">
                    <a:noFill/>
                  </a:rPr>
                  <a:t> </a:t>
                </a:r>
              </a:p>
            </p:txBody>
          </p:sp>
        </mc:Fallback>
      </mc:AlternateContent>
    </p:spTree>
    <p:extLst>
      <p:ext uri="{BB962C8B-B14F-4D97-AF65-F5344CB8AC3E}">
        <p14:creationId xmlns:p14="http://schemas.microsoft.com/office/powerpoint/2010/main" val="276439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3"/>
                                        </p:tgtEl>
                                        <p:attrNameLst>
                                          <p:attrName>style.visibility</p:attrName>
                                        </p:attrNameLst>
                                      </p:cBhvr>
                                      <p:to>
                                        <p:strVal val="visible"/>
                                      </p:to>
                                    </p:set>
                                    <p:animEffect transition="in" filter="fade">
                                      <p:cBhvr>
                                        <p:cTn id="12" dur="500"/>
                                        <p:tgtEl>
                                          <p:spTgt spid="2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1"/>
                                        </p:tgtEl>
                                        <p:attrNameLst>
                                          <p:attrName>style.visibility</p:attrName>
                                        </p:attrNameLst>
                                      </p:cBhvr>
                                      <p:to>
                                        <p:strVal val="visible"/>
                                      </p:to>
                                    </p:set>
                                    <p:animEffect transition="in" filter="fade">
                                      <p:cBhvr>
                                        <p:cTn id="17" dur="500"/>
                                        <p:tgtEl>
                                          <p:spTgt spid="2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2"/>
                                        </p:tgtEl>
                                        <p:attrNameLst>
                                          <p:attrName>style.visibility</p:attrName>
                                        </p:attrNameLst>
                                      </p:cBhvr>
                                      <p:to>
                                        <p:strVal val="visible"/>
                                      </p:to>
                                    </p:set>
                                    <p:animEffect transition="in" filter="fade">
                                      <p:cBhvr>
                                        <p:cTn id="22" dur="500"/>
                                        <p:tgtEl>
                                          <p:spTgt spid="202"/>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204"/>
                                        </p:tgtEl>
                                        <p:attrNameLst>
                                          <p:attrName>style.visibility</p:attrName>
                                        </p:attrNameLst>
                                      </p:cBhvr>
                                      <p:to>
                                        <p:strVal val="visible"/>
                                      </p:to>
                                    </p:set>
                                    <p:animEffect transition="in" filter="fade">
                                      <p:cBhvr>
                                        <p:cTn id="25" dur="500"/>
                                        <p:tgtEl>
                                          <p:spTgt spid="20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8"/>
                                        </p:tgtEl>
                                        <p:attrNameLst>
                                          <p:attrName>style.visibility</p:attrName>
                                        </p:attrNameLst>
                                      </p:cBhvr>
                                      <p:to>
                                        <p:strVal val="visible"/>
                                      </p:to>
                                    </p:set>
                                    <p:animEffect transition="in" filter="fade">
                                      <p:cBhvr>
                                        <p:cTn id="33" dur="500"/>
                                        <p:tgtEl>
                                          <p:spTgt spid="27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7"/>
                                        </p:tgtEl>
                                        <p:attrNameLst>
                                          <p:attrName>style.visibility</p:attrName>
                                        </p:attrNameLst>
                                      </p:cBhvr>
                                      <p:to>
                                        <p:strVal val="visible"/>
                                      </p:to>
                                    </p:set>
                                    <p:animEffect transition="in" filter="fade">
                                      <p:cBhvr>
                                        <p:cTn id="36" dur="500"/>
                                        <p:tgtEl>
                                          <p:spTgt spid="2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84"/>
                                        </p:tgtEl>
                                        <p:attrNameLst>
                                          <p:attrName>style.visibility</p:attrName>
                                        </p:attrNameLst>
                                      </p:cBhvr>
                                      <p:to>
                                        <p:strVal val="visible"/>
                                      </p:to>
                                    </p:set>
                                    <p:animEffect transition="in" filter="fade">
                                      <p:cBhvr>
                                        <p:cTn id="41" dur="500"/>
                                        <p:tgtEl>
                                          <p:spTgt spid="28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6"/>
                                        </p:tgtEl>
                                        <p:attrNameLst>
                                          <p:attrName>style.visibility</p:attrName>
                                        </p:attrNameLst>
                                      </p:cBhvr>
                                      <p:to>
                                        <p:strVal val="visible"/>
                                      </p:to>
                                    </p:set>
                                    <p:animEffect transition="in" filter="fade">
                                      <p:cBhvr>
                                        <p:cTn id="44" dur="500"/>
                                        <p:tgtEl>
                                          <p:spTgt spid="2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3"/>
                                        </p:tgtEl>
                                        <p:attrNameLst>
                                          <p:attrName>style.visibility</p:attrName>
                                        </p:attrNameLst>
                                      </p:cBhvr>
                                      <p:to>
                                        <p:strVal val="visible"/>
                                      </p:to>
                                    </p:set>
                                    <p:animEffect transition="in" filter="fade">
                                      <p:cBhvr>
                                        <p:cTn id="49" dur="500"/>
                                        <p:tgtEl>
                                          <p:spTgt spid="28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9"/>
                                        </p:tgtEl>
                                        <p:attrNameLst>
                                          <p:attrName>style.visibility</p:attrName>
                                        </p:attrNameLst>
                                      </p:cBhvr>
                                      <p:to>
                                        <p:strVal val="visible"/>
                                      </p:to>
                                    </p:set>
                                    <p:animEffect transition="in" filter="fade">
                                      <p:cBhvr>
                                        <p:cTn id="52" dur="500"/>
                                        <p:tgtEl>
                                          <p:spTgt spid="27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0"/>
                                        </p:tgtEl>
                                        <p:attrNameLst>
                                          <p:attrName>style.visibility</p:attrName>
                                        </p:attrNameLst>
                                      </p:cBhvr>
                                      <p:to>
                                        <p:strVal val="visible"/>
                                      </p:to>
                                    </p:set>
                                    <p:animEffect transition="in" filter="fade">
                                      <p:cBhvr>
                                        <p:cTn id="55" dur="500"/>
                                        <p:tgtEl>
                                          <p:spTgt spid="28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06"/>
                                        </p:tgtEl>
                                        <p:attrNameLst>
                                          <p:attrName>style.visibility</p:attrName>
                                        </p:attrNameLst>
                                      </p:cBhvr>
                                      <p:to>
                                        <p:strVal val="visible"/>
                                      </p:to>
                                    </p:set>
                                    <p:animEffect transition="in" filter="fade">
                                      <p:cBhvr>
                                        <p:cTn id="60" dur="500"/>
                                        <p:tgtEl>
                                          <p:spTgt spid="20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95"/>
                                        </p:tgtEl>
                                        <p:attrNameLst>
                                          <p:attrName>style.visibility</p:attrName>
                                        </p:attrNameLst>
                                      </p:cBhvr>
                                      <p:to>
                                        <p:strVal val="visible"/>
                                      </p:to>
                                    </p:set>
                                    <p:animEffect transition="in" filter="fade">
                                      <p:cBhvr>
                                        <p:cTn id="65" dur="500"/>
                                        <p:tgtEl>
                                          <p:spTgt spid="19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8"/>
                                        </p:tgtEl>
                                        <p:attrNameLst>
                                          <p:attrName>style.visibility</p:attrName>
                                        </p:attrNameLst>
                                      </p:cBhvr>
                                      <p:to>
                                        <p:strVal val="visible"/>
                                      </p:to>
                                    </p:set>
                                    <p:animEffect transition="in" filter="fade">
                                      <p:cBhvr>
                                        <p:cTn id="68" dur="500"/>
                                        <p:tgtEl>
                                          <p:spTgt spid="20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9"/>
                                        </p:tgtEl>
                                        <p:attrNameLst>
                                          <p:attrName>style.visibility</p:attrName>
                                        </p:attrNameLst>
                                      </p:cBhvr>
                                      <p:to>
                                        <p:strVal val="visible"/>
                                      </p:to>
                                    </p:set>
                                    <p:animEffect transition="in" filter="fade">
                                      <p:cBhvr>
                                        <p:cTn id="71" dur="500"/>
                                        <p:tgtEl>
                                          <p:spTgt spid="20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5"/>
                                        </p:tgtEl>
                                        <p:attrNameLst>
                                          <p:attrName>style.visibility</p:attrName>
                                        </p:attrNameLst>
                                      </p:cBhvr>
                                      <p:to>
                                        <p:strVal val="visible"/>
                                      </p:to>
                                    </p:set>
                                    <p:animEffect transition="in" filter="fade">
                                      <p:cBhvr>
                                        <p:cTn id="74" dur="500"/>
                                        <p:tgtEl>
                                          <p:spTgt spid="18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98"/>
                                        </p:tgtEl>
                                        <p:attrNameLst>
                                          <p:attrName>style.visibility</p:attrName>
                                        </p:attrNameLst>
                                      </p:cBhvr>
                                      <p:to>
                                        <p:strVal val="visible"/>
                                      </p:to>
                                    </p:set>
                                    <p:animEffect transition="in" filter="fade">
                                      <p:cBhvr>
                                        <p:cTn id="79" dur="500"/>
                                        <p:tgtEl>
                                          <p:spTgt spid="19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14"/>
                                        </p:tgtEl>
                                        <p:attrNameLst>
                                          <p:attrName>style.visibility</p:attrName>
                                        </p:attrNameLst>
                                      </p:cBhvr>
                                      <p:to>
                                        <p:strVal val="visible"/>
                                      </p:to>
                                    </p:set>
                                    <p:animEffect transition="in" filter="fade">
                                      <p:cBhvr>
                                        <p:cTn id="82" dur="500"/>
                                        <p:tgtEl>
                                          <p:spTgt spid="21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12"/>
                                        </p:tgtEl>
                                        <p:attrNameLst>
                                          <p:attrName>style.visibility</p:attrName>
                                        </p:attrNameLst>
                                      </p:cBhvr>
                                      <p:to>
                                        <p:strVal val="visible"/>
                                      </p:to>
                                    </p:set>
                                    <p:animEffect transition="in" filter="fade">
                                      <p:cBhvr>
                                        <p:cTn id="85" dur="500"/>
                                        <p:tgtEl>
                                          <p:spTgt spid="2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96"/>
                                        </p:tgtEl>
                                        <p:attrNameLst>
                                          <p:attrName>style.visibility</p:attrName>
                                        </p:attrNameLst>
                                      </p:cBhvr>
                                      <p:to>
                                        <p:strVal val="visible"/>
                                      </p:to>
                                    </p:set>
                                    <p:animEffect transition="in" filter="fade">
                                      <p:cBhvr>
                                        <p:cTn id="88" dur="500"/>
                                        <p:tgtEl>
                                          <p:spTgt spid="19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86"/>
                                        </p:tgtEl>
                                        <p:attrNameLst>
                                          <p:attrName>style.visibility</p:attrName>
                                        </p:attrNameLst>
                                      </p:cBhvr>
                                      <p:to>
                                        <p:strVal val="visible"/>
                                      </p:to>
                                    </p:set>
                                    <p:animEffect transition="in" filter="fade">
                                      <p:cBhvr>
                                        <p:cTn id="91" dur="500"/>
                                        <p:tgtEl>
                                          <p:spTgt spid="18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90"/>
                                        </p:tgtEl>
                                        <p:attrNameLst>
                                          <p:attrName>style.visibility</p:attrName>
                                        </p:attrNameLst>
                                      </p:cBhvr>
                                      <p:to>
                                        <p:strVal val="visible"/>
                                      </p:to>
                                    </p:set>
                                    <p:animEffect transition="in" filter="fade">
                                      <p:cBhvr>
                                        <p:cTn id="96" dur="500"/>
                                        <p:tgtEl>
                                          <p:spTgt spid="19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21"/>
                                        </p:tgtEl>
                                        <p:attrNameLst>
                                          <p:attrName>style.visibility</p:attrName>
                                        </p:attrNameLst>
                                      </p:cBhvr>
                                      <p:to>
                                        <p:strVal val="visible"/>
                                      </p:to>
                                    </p:set>
                                    <p:animEffect transition="in" filter="fade">
                                      <p:cBhvr>
                                        <p:cTn id="99" dur="500"/>
                                        <p:tgtEl>
                                          <p:spTgt spid="22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20"/>
                                        </p:tgtEl>
                                        <p:attrNameLst>
                                          <p:attrName>style.visibility</p:attrName>
                                        </p:attrNameLst>
                                      </p:cBhvr>
                                      <p:to>
                                        <p:strVal val="visible"/>
                                      </p:to>
                                    </p:set>
                                    <p:animEffect transition="in" filter="fade">
                                      <p:cBhvr>
                                        <p:cTn id="102" dur="500"/>
                                        <p:tgtEl>
                                          <p:spTgt spid="22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87"/>
                                        </p:tgtEl>
                                        <p:attrNameLst>
                                          <p:attrName>style.visibility</p:attrName>
                                        </p:attrNameLst>
                                      </p:cBhvr>
                                      <p:to>
                                        <p:strVal val="visible"/>
                                      </p:to>
                                    </p:set>
                                    <p:animEffect transition="in" filter="fade">
                                      <p:cBhvr>
                                        <p:cTn id="105" dur="500"/>
                                        <p:tgtEl>
                                          <p:spTgt spid="18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18"/>
                                        </p:tgtEl>
                                        <p:attrNameLst>
                                          <p:attrName>style.visibility</p:attrName>
                                        </p:attrNameLst>
                                      </p:cBhvr>
                                      <p:to>
                                        <p:strVal val="visible"/>
                                      </p:to>
                                    </p:set>
                                    <p:animEffect transition="in" filter="fade">
                                      <p:cBhvr>
                                        <p:cTn id="110" dur="500"/>
                                        <p:tgtEl>
                                          <p:spTgt spid="21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97"/>
                                        </p:tgtEl>
                                        <p:attrNameLst>
                                          <p:attrName>style.visibility</p:attrName>
                                        </p:attrNameLst>
                                      </p:cBhvr>
                                      <p:to>
                                        <p:strVal val="visible"/>
                                      </p:to>
                                    </p:set>
                                    <p:animEffect transition="in" filter="fade">
                                      <p:cBhvr>
                                        <p:cTn id="113" dur="500"/>
                                        <p:tgtEl>
                                          <p:spTgt spid="19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19"/>
                                        </p:tgtEl>
                                        <p:attrNameLst>
                                          <p:attrName>style.visibility</p:attrName>
                                        </p:attrNameLst>
                                      </p:cBhvr>
                                      <p:to>
                                        <p:strVal val="visible"/>
                                      </p:to>
                                    </p:set>
                                    <p:animEffect transition="in" filter="fade">
                                      <p:cBhvr>
                                        <p:cTn id="116" dur="500"/>
                                        <p:tgtEl>
                                          <p:spTgt spid="21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94"/>
                                        </p:tgtEl>
                                        <p:attrNameLst>
                                          <p:attrName>style.visibility</p:attrName>
                                        </p:attrNameLst>
                                      </p:cBhvr>
                                      <p:to>
                                        <p:strVal val="visible"/>
                                      </p:to>
                                    </p:set>
                                    <p:animEffect transition="in" filter="fade">
                                      <p:cBhvr>
                                        <p:cTn id="119" dur="500"/>
                                        <p:tgtEl>
                                          <p:spTgt spid="19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200"/>
                                        </p:tgtEl>
                                        <p:attrNameLst>
                                          <p:attrName>style.visibility</p:attrName>
                                        </p:attrNameLst>
                                      </p:cBhvr>
                                      <p:to>
                                        <p:strVal val="visible"/>
                                      </p:to>
                                    </p:set>
                                    <p:animEffect transition="in" filter="fade">
                                      <p:cBhvr>
                                        <p:cTn id="124" dur="500"/>
                                        <p:tgtEl>
                                          <p:spTgt spid="20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16"/>
                                        </p:tgtEl>
                                        <p:attrNameLst>
                                          <p:attrName>style.visibility</p:attrName>
                                        </p:attrNameLst>
                                      </p:cBhvr>
                                      <p:to>
                                        <p:strVal val="visible"/>
                                      </p:to>
                                    </p:set>
                                    <p:animEffect transition="in" filter="fade">
                                      <p:cBhvr>
                                        <p:cTn id="127" dur="500"/>
                                        <p:tgtEl>
                                          <p:spTgt spid="21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15"/>
                                        </p:tgtEl>
                                        <p:attrNameLst>
                                          <p:attrName>style.visibility</p:attrName>
                                        </p:attrNameLst>
                                      </p:cBhvr>
                                      <p:to>
                                        <p:strVal val="visible"/>
                                      </p:to>
                                    </p:set>
                                    <p:animEffect transition="in" filter="fade">
                                      <p:cBhvr>
                                        <p:cTn id="130" dur="500"/>
                                        <p:tgtEl>
                                          <p:spTgt spid="215"/>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281"/>
                                        </p:tgtEl>
                                        <p:attrNameLst>
                                          <p:attrName>style.visibility</p:attrName>
                                        </p:attrNameLst>
                                      </p:cBhvr>
                                      <p:to>
                                        <p:strVal val="visible"/>
                                      </p:to>
                                    </p:set>
                                    <p:animEffect transition="in" filter="fade">
                                      <p:cBhvr>
                                        <p:cTn id="135" dur="500"/>
                                        <p:tgtEl>
                                          <p:spTgt spid="28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72"/>
                                        </p:tgtEl>
                                        <p:attrNameLst>
                                          <p:attrName>style.visibility</p:attrName>
                                        </p:attrNameLst>
                                      </p:cBhvr>
                                      <p:to>
                                        <p:strVal val="visible"/>
                                      </p:to>
                                    </p:set>
                                    <p:animEffect transition="in" filter="fade">
                                      <p:cBhvr>
                                        <p:cTn id="138" dur="500"/>
                                        <p:tgtEl>
                                          <p:spTgt spid="272"/>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282"/>
                                        </p:tgtEl>
                                        <p:attrNameLst>
                                          <p:attrName>style.visibility</p:attrName>
                                        </p:attrNameLst>
                                      </p:cBhvr>
                                      <p:to>
                                        <p:strVal val="visible"/>
                                      </p:to>
                                    </p:set>
                                    <p:animEffect transition="in" filter="fade">
                                      <p:cBhvr>
                                        <p:cTn id="143" dur="500"/>
                                        <p:tgtEl>
                                          <p:spTgt spid="28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275"/>
                                        </p:tgtEl>
                                        <p:attrNameLst>
                                          <p:attrName>style.visibility</p:attrName>
                                        </p:attrNameLst>
                                      </p:cBhvr>
                                      <p:to>
                                        <p:strVal val="visible"/>
                                      </p:to>
                                    </p:set>
                                    <p:animEffect transition="in" filter="fade">
                                      <p:cBhvr>
                                        <p:cTn id="146"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198" grpId="0" animBg="1"/>
      <p:bldP spid="195" grpId="0" animBg="1"/>
      <p:bldP spid="197" grpId="0" animBg="1"/>
      <p:bldP spid="196" grpId="0" animBg="1"/>
      <p:bldP spid="194" grpId="0" animBg="1"/>
      <p:bldP spid="185" grpId="0" animBg="1"/>
      <p:bldP spid="186" grpId="0" animBg="1"/>
      <p:bldP spid="5" grpId="0"/>
      <p:bldP spid="187" grpId="0" animBg="1"/>
      <p:bldP spid="190" grpId="0" animBg="1"/>
      <p:bldP spid="201" grpId="0"/>
      <p:bldP spid="202" grpId="0"/>
      <p:bldP spid="203" grpId="0"/>
      <p:bldP spid="204" grpId="0"/>
      <p:bldP spid="206" grpId="0"/>
      <p:bldP spid="208" grpId="0" animBg="1"/>
      <p:bldP spid="209" grpId="0"/>
      <p:bldP spid="212" grpId="0"/>
      <p:bldP spid="214" grpId="0" animBg="1"/>
      <p:bldP spid="215" grpId="0" animBg="1"/>
      <p:bldP spid="216" grpId="0"/>
      <p:bldP spid="218" grpId="0" animBg="1"/>
      <p:bldP spid="219" grpId="0"/>
      <p:bldP spid="220" grpId="0"/>
      <p:bldP spid="221" grpId="0" animBg="1"/>
      <p:bldP spid="272" grpId="0"/>
      <p:bldP spid="275" grpId="0"/>
      <p:bldP spid="276" grpId="0"/>
      <p:bldP spid="277" grpId="0"/>
      <p:bldP spid="278" grpId="0"/>
      <p:bldP spid="279" grpId="0"/>
      <p:bldP spid="28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rapezoid 199">
            <a:extLst>
              <a:ext uri="{FF2B5EF4-FFF2-40B4-BE49-F238E27FC236}">
                <a16:creationId xmlns:a16="http://schemas.microsoft.com/office/drawing/2014/main" id="{A6F1C2EF-AF4A-6403-E55C-BF311F7B5126}"/>
              </a:ext>
            </a:extLst>
          </p:cNvPr>
          <p:cNvSpPr/>
          <p:nvPr/>
        </p:nvSpPr>
        <p:spPr>
          <a:xfrm rot="10800000">
            <a:off x="2277923" y="4368994"/>
            <a:ext cx="2541170" cy="1113421"/>
          </a:xfrm>
          <a:prstGeom prst="trapezoid">
            <a:avLst>
              <a:gd name="adj" fmla="val 8957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198" name="Isosceles Triangle 197">
            <a:extLst>
              <a:ext uri="{FF2B5EF4-FFF2-40B4-BE49-F238E27FC236}">
                <a16:creationId xmlns:a16="http://schemas.microsoft.com/office/drawing/2014/main" id="{917AABAF-9D5F-15F8-A995-72157C8BC726}"/>
              </a:ext>
            </a:extLst>
          </p:cNvPr>
          <p:cNvSpPr/>
          <p:nvPr/>
        </p:nvSpPr>
        <p:spPr>
          <a:xfrm>
            <a:off x="3827704" y="4338601"/>
            <a:ext cx="1819286" cy="1145324"/>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94">
            <a:extLst>
              <a:ext uri="{FF2B5EF4-FFF2-40B4-BE49-F238E27FC236}">
                <a16:creationId xmlns:a16="http://schemas.microsoft.com/office/drawing/2014/main" id="{3B394293-AF25-1C79-F7D7-9F459DFA4BB9}"/>
              </a:ext>
            </a:extLst>
          </p:cNvPr>
          <p:cNvSpPr/>
          <p:nvPr/>
        </p:nvSpPr>
        <p:spPr>
          <a:xfrm>
            <a:off x="1324720" y="4389384"/>
            <a:ext cx="1937515" cy="1094920"/>
          </a:xfrm>
          <a:prstGeom prst="triangle">
            <a:avLst/>
          </a:prstGeom>
          <a:solidFill>
            <a:srgbClr val="FF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96">
            <a:extLst>
              <a:ext uri="{FF2B5EF4-FFF2-40B4-BE49-F238E27FC236}">
                <a16:creationId xmlns:a16="http://schemas.microsoft.com/office/drawing/2014/main" id="{FD834F30-1D3D-DDA8-E087-8CF60FC58632}"/>
              </a:ext>
            </a:extLst>
          </p:cNvPr>
          <p:cNvSpPr/>
          <p:nvPr/>
        </p:nvSpPr>
        <p:spPr>
          <a:xfrm>
            <a:off x="2830040" y="3481580"/>
            <a:ext cx="1444151" cy="885212"/>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96" name="Isosceles Triangle 195">
            <a:extLst>
              <a:ext uri="{FF2B5EF4-FFF2-40B4-BE49-F238E27FC236}">
                <a16:creationId xmlns:a16="http://schemas.microsoft.com/office/drawing/2014/main" id="{D17382D9-BDD3-69ED-B92B-FA4D7A728082}"/>
              </a:ext>
            </a:extLst>
          </p:cNvPr>
          <p:cNvSpPr/>
          <p:nvPr/>
        </p:nvSpPr>
        <p:spPr>
          <a:xfrm rot="10800000">
            <a:off x="8366720" y="3701181"/>
            <a:ext cx="2145368" cy="1327025"/>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94" name="Isosceles Triangle 193">
            <a:extLst>
              <a:ext uri="{FF2B5EF4-FFF2-40B4-BE49-F238E27FC236}">
                <a16:creationId xmlns:a16="http://schemas.microsoft.com/office/drawing/2014/main" id="{2D5488CF-A448-1E29-B6CE-422A4545F480}"/>
              </a:ext>
            </a:extLst>
          </p:cNvPr>
          <p:cNvSpPr/>
          <p:nvPr/>
        </p:nvSpPr>
        <p:spPr>
          <a:xfrm>
            <a:off x="8366721" y="2798253"/>
            <a:ext cx="1444151" cy="899152"/>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85" name="Right Triangle 184">
            <a:extLst>
              <a:ext uri="{FF2B5EF4-FFF2-40B4-BE49-F238E27FC236}">
                <a16:creationId xmlns:a16="http://schemas.microsoft.com/office/drawing/2014/main" id="{654BE83D-8A83-675F-5B09-CCAFEC4D2A49}"/>
              </a:ext>
            </a:extLst>
          </p:cNvPr>
          <p:cNvSpPr/>
          <p:nvPr/>
        </p:nvSpPr>
        <p:spPr>
          <a:xfrm>
            <a:off x="8415939" y="1387855"/>
            <a:ext cx="1616910" cy="1137619"/>
          </a:xfrm>
          <a:prstGeom prst="rtTriangle">
            <a:avLst/>
          </a:prstGeom>
          <a:solidFill>
            <a:srgbClr val="FF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ight Triangle 185">
            <a:extLst>
              <a:ext uri="{FF2B5EF4-FFF2-40B4-BE49-F238E27FC236}">
                <a16:creationId xmlns:a16="http://schemas.microsoft.com/office/drawing/2014/main" id="{95E5886A-6290-1956-C6EE-62207DA78928}"/>
              </a:ext>
            </a:extLst>
          </p:cNvPr>
          <p:cNvSpPr/>
          <p:nvPr/>
        </p:nvSpPr>
        <p:spPr>
          <a:xfrm rot="10800000">
            <a:off x="8314474" y="1327537"/>
            <a:ext cx="1733886" cy="1201263"/>
          </a:xfrm>
          <a:prstGeom prst="r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73BCCB4-1747-860A-A536-197CEAE9264B}"/>
                  </a:ext>
                </a:extLst>
              </p:cNvPr>
              <p:cNvSpPr>
                <a:spLocks noGrp="1"/>
              </p:cNvSpPr>
              <p:nvPr>
                <p:ph type="title"/>
              </p:nvPr>
            </p:nvSpPr>
            <p:spPr>
              <a:xfrm>
                <a:off x="384436" y="158869"/>
                <a:ext cx="10816964" cy="1058039"/>
              </a:xfrm>
            </p:spPr>
            <p:txBody>
              <a:bodyPr>
                <a:noAutofit/>
              </a:bodyPr>
              <a:lstStyle/>
              <a:p>
                <a:r>
                  <a:rPr lang="en-US" sz="4000" dirty="0">
                    <a:solidFill>
                      <a:schemeClr val="tx1"/>
                    </a:solidFill>
                  </a:rPr>
                  <a:t>How to see </a:t>
                </a:r>
                <a14:m>
                  <m:oMath xmlns:m="http://schemas.openxmlformats.org/officeDocument/2006/math">
                    <m:r>
                      <a:rPr lang="en-US" sz="4000" b="0" i="1" smtClean="0">
                        <a:solidFill>
                          <a:schemeClr val="tx1"/>
                        </a:solidFill>
                        <a:latin typeface="Cambria Math" panose="02040503050406030204" pitchFamily="18" charset="0"/>
                      </a:rPr>
                      <m:t>𝒢𝒞</m:t>
                    </m:r>
                  </m:oMath>
                </a14:m>
                <a:r>
                  <a:rPr lang="en-US" sz="4000" dirty="0">
                    <a:solidFill>
                      <a:schemeClr val="tx1"/>
                    </a:solidFill>
                  </a:rPr>
                  <a:t> inside </a:t>
                </a:r>
                <a14:m>
                  <m:oMath xmlns:m="http://schemas.openxmlformats.org/officeDocument/2006/math">
                    <m:r>
                      <a:rPr lang="en-US" sz="4000" b="0" i="1" smtClean="0">
                        <a:solidFill>
                          <a:schemeClr val="tx1"/>
                        </a:solidFill>
                        <a:latin typeface="Cambria Math" panose="02040503050406030204" pitchFamily="18" charset="0"/>
                      </a:rPr>
                      <m:t>𝒢</m:t>
                    </m:r>
                    <m:sSup>
                      <m:sSupPr>
                        <m:ctrlPr>
                          <a:rPr lang="en-US" sz="4000" b="0" i="1" smtClean="0">
                            <a:solidFill>
                              <a:schemeClr val="tx1"/>
                            </a:solidFill>
                            <a:latin typeface="Cambria Math" panose="02040503050406030204" pitchFamily="18" charset="0"/>
                          </a:rPr>
                        </m:ctrlPr>
                      </m:sSupPr>
                      <m:e>
                        <m:r>
                          <a:rPr lang="en-US" sz="4000" b="0" i="1" smtClean="0">
                            <a:solidFill>
                              <a:schemeClr val="tx1"/>
                            </a:solidFill>
                            <a:latin typeface="Cambria Math" panose="02040503050406030204" pitchFamily="18" charset="0"/>
                          </a:rPr>
                          <m:t>𝒞</m:t>
                        </m:r>
                      </m:e>
                      <m:sup>
                        <m:r>
                          <a:rPr lang="en-US" sz="4000" b="0" i="1" smtClean="0">
                            <a:solidFill>
                              <a:schemeClr val="tx1"/>
                            </a:solidFill>
                            <a:latin typeface="Cambria Math" panose="02040503050406030204" pitchFamily="18" charset="0"/>
                          </a:rPr>
                          <m:t>𝐷</m:t>
                        </m:r>
                      </m:sup>
                    </m:sSup>
                  </m:oMath>
                </a14:m>
                <a:endParaRPr lang="en-US" sz="4000" dirty="0">
                  <a:solidFill>
                    <a:schemeClr val="tx1"/>
                  </a:solidFill>
                </a:endParaRPr>
              </a:p>
            </p:txBody>
          </p:sp>
        </mc:Choice>
        <mc:Fallback xmlns="">
          <p:sp>
            <p:nvSpPr>
              <p:cNvPr id="5" name="Title 1">
                <a:extLst>
                  <a:ext uri="{FF2B5EF4-FFF2-40B4-BE49-F238E27FC236}">
                    <a16:creationId xmlns:a16="http://schemas.microsoft.com/office/drawing/2014/main" id="{973BCCB4-1747-860A-A536-197CEAE9264B}"/>
                  </a:ext>
                </a:extLst>
              </p:cNvPr>
              <p:cNvSpPr>
                <a:spLocks noGrp="1" noRot="1" noChangeAspect="1" noMove="1" noResize="1" noEditPoints="1" noAdjustHandles="1" noChangeArrowheads="1" noChangeShapeType="1" noTextEdit="1"/>
              </p:cNvSpPr>
              <p:nvPr>
                <p:ph type="title"/>
              </p:nvPr>
            </p:nvSpPr>
            <p:spPr>
              <a:xfrm>
                <a:off x="384436" y="158869"/>
                <a:ext cx="10816964" cy="1058039"/>
              </a:xfrm>
              <a:blipFill>
                <a:blip r:embed="rId3"/>
                <a:stretch>
                  <a:fillRect l="-1972" b="-517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5993FCCF-0770-D88A-ABA8-E3A846586B65}"/>
              </a:ext>
            </a:extLst>
          </p:cNvPr>
          <p:cNvGrpSpPr/>
          <p:nvPr/>
        </p:nvGrpSpPr>
        <p:grpSpPr>
          <a:xfrm>
            <a:off x="1412766" y="3702526"/>
            <a:ext cx="4271397" cy="1809995"/>
            <a:chOff x="2533130" y="1814340"/>
            <a:chExt cx="5532155" cy="2344238"/>
          </a:xfrm>
        </p:grpSpPr>
        <p:sp>
          <p:nvSpPr>
            <p:cNvPr id="7" name="Oval 6">
              <a:extLst>
                <a:ext uri="{FF2B5EF4-FFF2-40B4-BE49-F238E27FC236}">
                  <a16:creationId xmlns:a16="http://schemas.microsoft.com/office/drawing/2014/main" id="{FBAE8CFC-11D5-929B-6681-DBF2355956F2}"/>
                </a:ext>
              </a:extLst>
            </p:cNvPr>
            <p:cNvSpPr/>
            <p:nvPr/>
          </p:nvSpPr>
          <p:spPr>
            <a:xfrm>
              <a:off x="3584277" y="386044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Oval 7">
              <a:extLst>
                <a:ext uri="{FF2B5EF4-FFF2-40B4-BE49-F238E27FC236}">
                  <a16:creationId xmlns:a16="http://schemas.microsoft.com/office/drawing/2014/main" id="{9E80B743-5E69-7EAF-1CCC-495884F7BE45}"/>
                </a:ext>
              </a:extLst>
            </p:cNvPr>
            <p:cNvSpPr/>
            <p:nvPr/>
          </p:nvSpPr>
          <p:spPr>
            <a:xfrm>
              <a:off x="4651077" y="386269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9" name="Straight Arrow Connector 8">
              <a:extLst>
                <a:ext uri="{FF2B5EF4-FFF2-40B4-BE49-F238E27FC236}">
                  <a16:creationId xmlns:a16="http://schemas.microsoft.com/office/drawing/2014/main" id="{FD0AB8D6-3233-81FA-40A2-E404218A579B}"/>
                </a:ext>
              </a:extLst>
            </p:cNvPr>
            <p:cNvCxnSpPr>
              <a:cxnSpLocks/>
            </p:cNvCxnSpPr>
            <p:nvPr/>
          </p:nvCxnSpPr>
          <p:spPr>
            <a:xfrm flipV="1">
              <a:off x="3792590" y="3432994"/>
              <a:ext cx="365893" cy="43779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6C212FE-A74F-3CA5-2BB8-505F30FDDC2D}"/>
                </a:ext>
              </a:extLst>
            </p:cNvPr>
            <p:cNvCxnSpPr>
              <a:cxnSpLocks/>
            </p:cNvCxnSpPr>
            <p:nvPr/>
          </p:nvCxnSpPr>
          <p:spPr>
            <a:xfrm flipH="1" flipV="1">
              <a:off x="4349530" y="3452373"/>
              <a:ext cx="384392" cy="42656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70AC57C3-5505-11C2-6B5E-F2AAF767369F}"/>
                </a:ext>
              </a:extLst>
            </p:cNvPr>
            <p:cNvSpPr/>
            <p:nvPr/>
          </p:nvSpPr>
          <p:spPr>
            <a:xfrm>
              <a:off x="4104817" y="3191362"/>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2" name="Straight Arrow Connector 11">
              <a:extLst>
                <a:ext uri="{FF2B5EF4-FFF2-40B4-BE49-F238E27FC236}">
                  <a16:creationId xmlns:a16="http://schemas.microsoft.com/office/drawing/2014/main" id="{37A4CB84-C462-CE93-A00E-8172FF329825}"/>
                </a:ext>
              </a:extLst>
            </p:cNvPr>
            <p:cNvCxnSpPr>
              <a:cxnSpLocks/>
            </p:cNvCxnSpPr>
            <p:nvPr/>
          </p:nvCxnSpPr>
          <p:spPr>
            <a:xfrm>
              <a:off x="3889577" y="4021817"/>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1D3E50F-CFFE-67B0-928C-6EE320F2EE94}"/>
                </a:ext>
              </a:extLst>
            </p:cNvPr>
            <p:cNvSpPr/>
            <p:nvPr/>
          </p:nvSpPr>
          <p:spPr>
            <a:xfrm>
              <a:off x="5694727" y="3864623"/>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4" name="Straight Arrow Connector 13">
              <a:extLst>
                <a:ext uri="{FF2B5EF4-FFF2-40B4-BE49-F238E27FC236}">
                  <a16:creationId xmlns:a16="http://schemas.microsoft.com/office/drawing/2014/main" id="{4CD67471-9004-4BED-5015-C916606782DB}"/>
                </a:ext>
              </a:extLst>
            </p:cNvPr>
            <p:cNvCxnSpPr>
              <a:cxnSpLocks/>
            </p:cNvCxnSpPr>
            <p:nvPr/>
          </p:nvCxnSpPr>
          <p:spPr>
            <a:xfrm flipV="1">
              <a:off x="4836240" y="3434923"/>
              <a:ext cx="365893" cy="43779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194F227-AC8E-9F61-7E73-77C490E7A457}"/>
                </a:ext>
              </a:extLst>
            </p:cNvPr>
            <p:cNvCxnSpPr>
              <a:cxnSpLocks/>
            </p:cNvCxnSpPr>
            <p:nvPr/>
          </p:nvCxnSpPr>
          <p:spPr>
            <a:xfrm flipH="1" flipV="1">
              <a:off x="5393180" y="3454302"/>
              <a:ext cx="384392" cy="42656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8541E41D-D673-74DA-4732-F25F5512F876}"/>
                </a:ext>
              </a:extLst>
            </p:cNvPr>
            <p:cNvSpPr/>
            <p:nvPr/>
          </p:nvSpPr>
          <p:spPr>
            <a:xfrm>
              <a:off x="5148467" y="3193291"/>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cxnSp>
          <p:nvCxnSpPr>
            <p:cNvPr id="17" name="Straight Arrow Connector 16">
              <a:extLst>
                <a:ext uri="{FF2B5EF4-FFF2-40B4-BE49-F238E27FC236}">
                  <a16:creationId xmlns:a16="http://schemas.microsoft.com/office/drawing/2014/main" id="{8A11097E-F687-A7B2-F6F7-8396E6369E13}"/>
                </a:ext>
              </a:extLst>
            </p:cNvPr>
            <p:cNvCxnSpPr>
              <a:cxnSpLocks/>
            </p:cNvCxnSpPr>
            <p:nvPr/>
          </p:nvCxnSpPr>
          <p:spPr>
            <a:xfrm>
              <a:off x="4933227" y="4023746"/>
              <a:ext cx="773075" cy="225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DFF46BA-161D-A4AF-8CD3-8CE758449BA5}"/>
                </a:ext>
              </a:extLst>
            </p:cNvPr>
            <p:cNvCxnSpPr>
              <a:cxnSpLocks/>
            </p:cNvCxnSpPr>
            <p:nvPr/>
          </p:nvCxnSpPr>
          <p:spPr>
            <a:xfrm flipV="1">
              <a:off x="4294159" y="2765520"/>
              <a:ext cx="365893" cy="43779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2E8F924-A21A-2999-320C-807B12A906EB}"/>
                </a:ext>
              </a:extLst>
            </p:cNvPr>
            <p:cNvCxnSpPr>
              <a:cxnSpLocks/>
            </p:cNvCxnSpPr>
            <p:nvPr/>
          </p:nvCxnSpPr>
          <p:spPr>
            <a:xfrm flipH="1" flipV="1">
              <a:off x="4851099" y="2784899"/>
              <a:ext cx="384392" cy="42656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5C4C17E8-6C46-C6E4-8E3F-BB280B5441FE}"/>
                </a:ext>
              </a:extLst>
            </p:cNvPr>
            <p:cNvSpPr/>
            <p:nvPr/>
          </p:nvSpPr>
          <p:spPr>
            <a:xfrm>
              <a:off x="4600599" y="2529675"/>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21" name="Straight Arrow Connector 20">
              <a:extLst>
                <a:ext uri="{FF2B5EF4-FFF2-40B4-BE49-F238E27FC236}">
                  <a16:creationId xmlns:a16="http://schemas.microsoft.com/office/drawing/2014/main" id="{68012598-F772-C2B7-D2BC-AB7E695D53C3}"/>
                </a:ext>
              </a:extLst>
            </p:cNvPr>
            <p:cNvCxnSpPr>
              <a:cxnSpLocks/>
            </p:cNvCxnSpPr>
            <p:nvPr/>
          </p:nvCxnSpPr>
          <p:spPr>
            <a:xfrm>
              <a:off x="4383431" y="3335052"/>
              <a:ext cx="773075" cy="225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88B162E-2FE6-CC59-1BE5-8E50CFD621E4}"/>
                </a:ext>
              </a:extLst>
            </p:cNvPr>
            <p:cNvCxnSpPr>
              <a:cxnSpLocks/>
            </p:cNvCxnSpPr>
            <p:nvPr/>
          </p:nvCxnSpPr>
          <p:spPr>
            <a:xfrm>
              <a:off x="5443143" y="3345684"/>
              <a:ext cx="773075" cy="225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A24F87B-21AB-16E3-7D95-0681412AB84B}"/>
                </a:ext>
              </a:extLst>
            </p:cNvPr>
            <p:cNvSpPr/>
            <p:nvPr/>
          </p:nvSpPr>
          <p:spPr>
            <a:xfrm>
              <a:off x="6208179" y="3203923"/>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4" name="Oval 23">
              <a:extLst>
                <a:ext uri="{FF2B5EF4-FFF2-40B4-BE49-F238E27FC236}">
                  <a16:creationId xmlns:a16="http://schemas.microsoft.com/office/drawing/2014/main" id="{4CA9C428-5AB9-A7DA-7646-75E81D7BE749}"/>
                </a:ext>
              </a:extLst>
            </p:cNvPr>
            <p:cNvSpPr/>
            <p:nvPr/>
          </p:nvSpPr>
          <p:spPr>
            <a:xfrm>
              <a:off x="6740262" y="3875255"/>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25" name="Straight Arrow Connector 24">
              <a:extLst>
                <a:ext uri="{FF2B5EF4-FFF2-40B4-BE49-F238E27FC236}">
                  <a16:creationId xmlns:a16="http://schemas.microsoft.com/office/drawing/2014/main" id="{402449A9-424E-EDA3-AB03-B91EE9B06C22}"/>
                </a:ext>
              </a:extLst>
            </p:cNvPr>
            <p:cNvCxnSpPr>
              <a:cxnSpLocks/>
            </p:cNvCxnSpPr>
            <p:nvPr/>
          </p:nvCxnSpPr>
          <p:spPr>
            <a:xfrm>
              <a:off x="5978762" y="4034378"/>
              <a:ext cx="773075" cy="22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0F33E8-4B39-B2D3-3809-C6E0FC37BFED}"/>
                </a:ext>
              </a:extLst>
            </p:cNvPr>
            <p:cNvCxnSpPr>
              <a:cxnSpLocks/>
            </p:cNvCxnSpPr>
            <p:nvPr/>
          </p:nvCxnSpPr>
          <p:spPr>
            <a:xfrm>
              <a:off x="7038473" y="4030834"/>
              <a:ext cx="773075" cy="22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D4C8F1-6064-A99E-A4AB-EAD668DCA249}"/>
                </a:ext>
              </a:extLst>
            </p:cNvPr>
            <p:cNvCxnSpPr>
              <a:cxnSpLocks/>
            </p:cNvCxnSpPr>
            <p:nvPr/>
          </p:nvCxnSpPr>
          <p:spPr>
            <a:xfrm flipH="1" flipV="1">
              <a:off x="6431626" y="3457846"/>
              <a:ext cx="384392" cy="426568"/>
            </a:xfrm>
            <a:prstGeom prst="straightConnector1">
              <a:avLst/>
            </a:prstGeom>
            <a:ln w="1270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033A2D7-E998-A326-B702-6C6DCAE2C604}"/>
                </a:ext>
              </a:extLst>
            </p:cNvPr>
            <p:cNvCxnSpPr>
              <a:cxnSpLocks/>
            </p:cNvCxnSpPr>
            <p:nvPr/>
          </p:nvCxnSpPr>
          <p:spPr>
            <a:xfrm>
              <a:off x="6510390" y="3360983"/>
              <a:ext cx="773075" cy="22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8E8C1CE-4DBE-E6BB-B54A-4CAA3A69421D}"/>
                </a:ext>
              </a:extLst>
            </p:cNvPr>
            <p:cNvCxnSpPr>
              <a:cxnSpLocks/>
            </p:cNvCxnSpPr>
            <p:nvPr/>
          </p:nvCxnSpPr>
          <p:spPr>
            <a:xfrm>
              <a:off x="3309543" y="3324418"/>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1E06413-F91A-58E9-8C23-053EABC30296}"/>
                </a:ext>
              </a:extLst>
            </p:cNvPr>
            <p:cNvCxnSpPr>
              <a:cxnSpLocks/>
            </p:cNvCxnSpPr>
            <p:nvPr/>
          </p:nvCxnSpPr>
          <p:spPr>
            <a:xfrm>
              <a:off x="2795636" y="4001357"/>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A829531-FA68-8189-0FC4-93987AB71C70}"/>
                </a:ext>
              </a:extLst>
            </p:cNvPr>
            <p:cNvCxnSpPr>
              <a:cxnSpLocks/>
            </p:cNvCxnSpPr>
            <p:nvPr/>
          </p:nvCxnSpPr>
          <p:spPr>
            <a:xfrm>
              <a:off x="3802185" y="2668744"/>
              <a:ext cx="773075" cy="225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7D32E0-0268-E3BE-B05A-CC8BFC867A7F}"/>
                </a:ext>
              </a:extLst>
            </p:cNvPr>
            <p:cNvCxnSpPr>
              <a:cxnSpLocks/>
            </p:cNvCxnSpPr>
            <p:nvPr/>
          </p:nvCxnSpPr>
          <p:spPr>
            <a:xfrm>
              <a:off x="4911962" y="2684043"/>
              <a:ext cx="773075" cy="2250"/>
            </a:xfrm>
            <a:prstGeom prst="straightConnector1">
              <a:avLst/>
            </a:prstGeom>
            <a:ln w="127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79AD9336-3424-1973-F93C-D5766077983A}"/>
                </a:ext>
              </a:extLst>
            </p:cNvPr>
            <p:cNvSpPr/>
            <p:nvPr/>
          </p:nvSpPr>
          <p:spPr>
            <a:xfrm>
              <a:off x="5674487" y="2540308"/>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34" name="Straight Arrow Connector 33">
              <a:extLst>
                <a:ext uri="{FF2B5EF4-FFF2-40B4-BE49-F238E27FC236}">
                  <a16:creationId xmlns:a16="http://schemas.microsoft.com/office/drawing/2014/main" id="{8051455B-E59A-5DDC-4395-9FC75C0A773C}"/>
                </a:ext>
              </a:extLst>
            </p:cNvPr>
            <p:cNvCxnSpPr>
              <a:cxnSpLocks/>
            </p:cNvCxnSpPr>
            <p:nvPr/>
          </p:nvCxnSpPr>
          <p:spPr>
            <a:xfrm flipH="1" flipV="1">
              <a:off x="5896634" y="2781355"/>
              <a:ext cx="384392" cy="42656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5" name="Hexagon 34">
              <a:extLst>
                <a:ext uri="{FF2B5EF4-FFF2-40B4-BE49-F238E27FC236}">
                  <a16:creationId xmlns:a16="http://schemas.microsoft.com/office/drawing/2014/main" id="{5A00AAEF-7B45-429A-70B8-57BB3AF06CEC}"/>
                </a:ext>
              </a:extLst>
            </p:cNvPr>
            <p:cNvSpPr/>
            <p:nvPr/>
          </p:nvSpPr>
          <p:spPr>
            <a:xfrm>
              <a:off x="5093561" y="1814340"/>
              <a:ext cx="370016" cy="318979"/>
            </a:xfrm>
            <a:prstGeom prst="hexag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292D8E1-4641-0CE2-14BD-964ED2C10E40}"/>
                </a:ext>
              </a:extLst>
            </p:cNvPr>
            <p:cNvCxnSpPr>
              <a:cxnSpLocks/>
            </p:cNvCxnSpPr>
            <p:nvPr/>
          </p:nvCxnSpPr>
          <p:spPr>
            <a:xfrm flipV="1">
              <a:off x="4843508" y="2124023"/>
              <a:ext cx="365893" cy="437790"/>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C3ABF6F-ED56-EC00-9745-37B8F2FC0EC7}"/>
                </a:ext>
              </a:extLst>
            </p:cNvPr>
            <p:cNvCxnSpPr>
              <a:cxnSpLocks/>
            </p:cNvCxnSpPr>
            <p:nvPr/>
          </p:nvCxnSpPr>
          <p:spPr>
            <a:xfrm flipH="1" flipV="1">
              <a:off x="5340197" y="2139857"/>
              <a:ext cx="384392" cy="426568"/>
            </a:xfrm>
            <a:prstGeom prst="straightConnector1">
              <a:avLst/>
            </a:prstGeom>
            <a:ln w="127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4579E40-C4EB-E62B-61D4-DBDFC3B90826}"/>
                </a:ext>
              </a:extLst>
            </p:cNvPr>
            <p:cNvCxnSpPr>
              <a:cxnSpLocks/>
            </p:cNvCxnSpPr>
            <p:nvPr/>
          </p:nvCxnSpPr>
          <p:spPr>
            <a:xfrm>
              <a:off x="5949962" y="2690010"/>
              <a:ext cx="773075" cy="225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7BD15F7B-0E81-5AF0-279D-67B0DAFB7B21}"/>
                </a:ext>
              </a:extLst>
            </p:cNvPr>
            <p:cNvSpPr/>
            <p:nvPr/>
          </p:nvSpPr>
          <p:spPr>
            <a:xfrm>
              <a:off x="2533130" y="3871819"/>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89FD639-4ED7-527D-8958-FCC3F6CC58A5}"/>
                </a:ext>
              </a:extLst>
            </p:cNvPr>
            <p:cNvSpPr/>
            <p:nvPr/>
          </p:nvSpPr>
          <p:spPr>
            <a:xfrm>
              <a:off x="3054125" y="320196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7CB8265-D4DE-E3FC-F472-C09969FF1AB5}"/>
                </a:ext>
              </a:extLst>
            </p:cNvPr>
            <p:cNvSpPr/>
            <p:nvPr/>
          </p:nvSpPr>
          <p:spPr>
            <a:xfrm>
              <a:off x="3550311" y="254983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0579E43-8F1D-05E7-90E7-3E96FC79136C}"/>
                </a:ext>
              </a:extLst>
            </p:cNvPr>
            <p:cNvSpPr/>
            <p:nvPr/>
          </p:nvSpPr>
          <p:spPr>
            <a:xfrm>
              <a:off x="6740078" y="2564014"/>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417695-0553-8362-39B6-E4DC5D5F84FA}"/>
                </a:ext>
              </a:extLst>
            </p:cNvPr>
            <p:cNvSpPr/>
            <p:nvPr/>
          </p:nvSpPr>
          <p:spPr>
            <a:xfrm>
              <a:off x="7292972" y="324449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00C592C-553D-0427-9C4C-7D9B352D6454}"/>
                </a:ext>
              </a:extLst>
            </p:cNvPr>
            <p:cNvSpPr/>
            <p:nvPr/>
          </p:nvSpPr>
          <p:spPr>
            <a:xfrm>
              <a:off x="7817512" y="3910805"/>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B5DBB27-6182-E64A-CC58-E1D55C35F89A}"/>
                </a:ext>
              </a:extLst>
            </p:cNvPr>
            <p:cNvCxnSpPr>
              <a:cxnSpLocks/>
              <a:endCxn id="35" idx="3"/>
            </p:cNvCxnSpPr>
            <p:nvPr/>
          </p:nvCxnSpPr>
          <p:spPr>
            <a:xfrm flipV="1">
              <a:off x="3811985" y="1973830"/>
              <a:ext cx="1281576" cy="570612"/>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1E247B0-8F2B-E05A-D4A2-74A3E3C18795}"/>
                </a:ext>
              </a:extLst>
            </p:cNvPr>
            <p:cNvCxnSpPr>
              <a:cxnSpLocks/>
              <a:stCxn id="35" idx="0"/>
            </p:cNvCxnSpPr>
            <p:nvPr/>
          </p:nvCxnSpPr>
          <p:spPr>
            <a:xfrm>
              <a:off x="5463577" y="1973830"/>
              <a:ext cx="1254641" cy="584789"/>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FB59A5B-BC48-3604-C2D1-A91431257B40}"/>
                </a:ext>
              </a:extLst>
            </p:cNvPr>
            <p:cNvCxnSpPr>
              <a:cxnSpLocks/>
            </p:cNvCxnSpPr>
            <p:nvPr/>
          </p:nvCxnSpPr>
          <p:spPr>
            <a:xfrm flipV="1">
              <a:off x="5353871" y="2776153"/>
              <a:ext cx="365893" cy="43779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6E48592-2C2A-937A-28E2-57C1FB2C8FEB}"/>
                </a:ext>
              </a:extLst>
            </p:cNvPr>
            <p:cNvCxnSpPr>
              <a:cxnSpLocks/>
            </p:cNvCxnSpPr>
            <p:nvPr/>
          </p:nvCxnSpPr>
          <p:spPr>
            <a:xfrm flipH="1" flipV="1">
              <a:off x="3781322" y="2805739"/>
              <a:ext cx="384392" cy="42656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3D0B384B-3A11-CE84-0AA5-C6B8E3585A7F}"/>
                </a:ext>
              </a:extLst>
            </p:cNvPr>
            <p:cNvCxnSpPr>
              <a:cxnSpLocks/>
            </p:cNvCxnSpPr>
            <p:nvPr/>
          </p:nvCxnSpPr>
          <p:spPr>
            <a:xfrm flipH="1" flipV="1">
              <a:off x="3269258" y="3464107"/>
              <a:ext cx="384392" cy="42656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EE0212A3-FC66-FA52-B090-D724D9B2467E}"/>
              </a:ext>
            </a:extLst>
          </p:cNvPr>
          <p:cNvGrpSpPr/>
          <p:nvPr/>
        </p:nvGrpSpPr>
        <p:grpSpPr>
          <a:xfrm>
            <a:off x="8308211" y="1236249"/>
            <a:ext cx="1810110" cy="1358551"/>
            <a:chOff x="1338058" y="2005978"/>
            <a:chExt cx="2456481" cy="1843675"/>
          </a:xfrm>
        </p:grpSpPr>
        <p:sp>
          <p:nvSpPr>
            <p:cNvPr id="62" name="Oval 61">
              <a:extLst>
                <a:ext uri="{FF2B5EF4-FFF2-40B4-BE49-F238E27FC236}">
                  <a16:creationId xmlns:a16="http://schemas.microsoft.com/office/drawing/2014/main" id="{6FA5B135-3EEB-DEC6-E916-C3D7C04EAA3C}"/>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63" name="Oval 62">
              <a:extLst>
                <a:ext uri="{FF2B5EF4-FFF2-40B4-BE49-F238E27FC236}">
                  <a16:creationId xmlns:a16="http://schemas.microsoft.com/office/drawing/2014/main" id="{B9FF1032-6289-B396-84E0-AB30280B4E2B}"/>
                </a:ext>
              </a:extLst>
            </p:cNvPr>
            <p:cNvSpPr/>
            <p:nvPr/>
          </p:nvSpPr>
          <p:spPr>
            <a:xfrm>
              <a:off x="3497270" y="277222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4EC0BE5D-DF16-27C4-8A8D-8B5621ED1679}"/>
                </a:ext>
              </a:extLst>
            </p:cNvPr>
            <p:cNvCxnSpPr>
              <a:cxnSpLocks/>
              <a:stCxn id="63" idx="2"/>
              <a:endCxn id="62" idx="6"/>
            </p:cNvCxnSpPr>
            <p:nvPr/>
          </p:nvCxnSpPr>
          <p:spPr>
            <a:xfrm flipH="1" flipV="1">
              <a:off x="2692075" y="2907794"/>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D6C0D3F0-0F2D-4079-2650-2BE53989331B}"/>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BF1DE8C-2CE7-879B-E1EB-D1C4DFC1237C}"/>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B8EF70EB-98D5-AB73-5652-E7D683601F97}"/>
                </a:ext>
              </a:extLst>
            </p:cNvPr>
            <p:cNvCxnSpPr>
              <a:cxnSpLocks/>
              <a:stCxn id="66" idx="2"/>
              <a:endCxn id="65"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E641DF30-4E15-2478-36E7-0B41B2849EF8}"/>
                </a:ext>
              </a:extLst>
            </p:cNvPr>
            <p:cNvCxnSpPr>
              <a:stCxn id="66" idx="0"/>
              <a:endCxn id="63" idx="4"/>
            </p:cNvCxnSpPr>
            <p:nvPr/>
          </p:nvCxnSpPr>
          <p:spPr>
            <a:xfrm flipH="1" flipV="1">
              <a:off x="3644133" y="3048667"/>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09B626F-7FD9-F706-6922-C7A3EB9A5733}"/>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259ACD4-5151-8F3F-8FD8-4FE3AA0434BD}"/>
                </a:ext>
              </a:extLst>
            </p:cNvPr>
            <p:cNvCxnSpPr/>
            <p:nvPr/>
          </p:nvCxnSpPr>
          <p:spPr>
            <a:xfrm flipH="1" flipV="1">
              <a:off x="2544885" y="2256186"/>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FA5463F-6E79-E65B-F277-9C1264F1D353}"/>
                </a:ext>
              </a:extLst>
            </p:cNvPr>
            <p:cNvCxnSpPr/>
            <p:nvPr/>
          </p:nvCxnSpPr>
          <p:spPr>
            <a:xfrm flipH="1" flipV="1">
              <a:off x="3642165" y="2267984"/>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27A7D8D-8C44-252F-6E35-1F5176C2A192}"/>
                </a:ext>
              </a:extLst>
            </p:cNvPr>
            <p:cNvCxnSpPr>
              <a:cxnSpLocks/>
            </p:cNvCxnSpPr>
            <p:nvPr/>
          </p:nvCxnSpPr>
          <p:spPr>
            <a:xfrm flipH="1" flipV="1">
              <a:off x="1593812" y="2900912"/>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D075AF1E-0D95-6E4D-55DB-E05A03207F4E}"/>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2BFA13C7-E69B-33CB-44E9-8878C490504D}"/>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BF21DBC-6659-5FF7-FA32-38C1E650A227}"/>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F2FD770-E449-A4F9-9D5E-D8FB11008B47}"/>
                </a:ext>
              </a:extLst>
            </p:cNvPr>
            <p:cNvSpPr/>
            <p:nvPr/>
          </p:nvSpPr>
          <p:spPr>
            <a:xfrm>
              <a:off x="2423652"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4F8A177-42C2-85E4-9E00-46B2FE859699}"/>
                </a:ext>
              </a:extLst>
            </p:cNvPr>
            <p:cNvSpPr/>
            <p:nvPr/>
          </p:nvSpPr>
          <p:spPr>
            <a:xfrm>
              <a:off x="3509131"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A7F26B3-CDD0-26ED-86DB-6B4DD4F1175A}"/>
                </a:ext>
              </a:extLst>
            </p:cNvPr>
            <p:cNvSpPr/>
            <p:nvPr/>
          </p:nvSpPr>
          <p:spPr>
            <a:xfrm>
              <a:off x="1343845" y="202912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8297F958-5048-44D0-6E42-9D29E3C4D889}"/>
                </a:ext>
              </a:extLst>
            </p:cNvPr>
            <p:cNvCxnSpPr>
              <a:cxnSpLocks/>
            </p:cNvCxnSpPr>
            <p:nvPr/>
          </p:nvCxnSpPr>
          <p:spPr>
            <a:xfrm flipH="1" flipV="1">
              <a:off x="1620457" y="2272804"/>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BEC33FA8-C3C0-DAF1-1F4A-34AB829F73A3}"/>
                </a:ext>
              </a:extLst>
            </p:cNvPr>
            <p:cNvCxnSpPr>
              <a:cxnSpLocks/>
            </p:cNvCxnSpPr>
            <p:nvPr/>
          </p:nvCxnSpPr>
          <p:spPr>
            <a:xfrm flipH="1" flipV="1">
              <a:off x="2654847" y="2999745"/>
              <a:ext cx="905404" cy="61668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A9EF7378-9879-394C-91F9-F724A336F774}"/>
                </a:ext>
              </a:extLst>
            </p:cNvPr>
            <p:cNvCxnSpPr>
              <a:cxnSpLocks/>
            </p:cNvCxnSpPr>
            <p:nvPr/>
          </p:nvCxnSpPr>
          <p:spPr>
            <a:xfrm flipH="1" flipV="1">
              <a:off x="2673752" y="2255443"/>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39864717-CEB3-2D87-DFEA-059950C89939}"/>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184" name="Group 183">
            <a:extLst>
              <a:ext uri="{FF2B5EF4-FFF2-40B4-BE49-F238E27FC236}">
                <a16:creationId xmlns:a16="http://schemas.microsoft.com/office/drawing/2014/main" id="{B8D98B87-9053-9703-1D23-09E2018A463C}"/>
              </a:ext>
            </a:extLst>
          </p:cNvPr>
          <p:cNvGrpSpPr/>
          <p:nvPr/>
        </p:nvGrpSpPr>
        <p:grpSpPr>
          <a:xfrm>
            <a:off x="8548097" y="3026244"/>
            <a:ext cx="1836856" cy="1789618"/>
            <a:chOff x="6386152" y="3405586"/>
            <a:chExt cx="1836856" cy="1789618"/>
          </a:xfrm>
        </p:grpSpPr>
        <p:cxnSp>
          <p:nvCxnSpPr>
            <p:cNvPr id="132" name="Straight Arrow Connector 131">
              <a:extLst>
                <a:ext uri="{FF2B5EF4-FFF2-40B4-BE49-F238E27FC236}">
                  <a16:creationId xmlns:a16="http://schemas.microsoft.com/office/drawing/2014/main" id="{D1B97870-4192-41C3-27C3-96E74D960E56}"/>
                </a:ext>
              </a:extLst>
            </p:cNvPr>
            <p:cNvCxnSpPr>
              <a:cxnSpLocks/>
            </p:cNvCxnSpPr>
            <p:nvPr/>
          </p:nvCxnSpPr>
          <p:spPr>
            <a:xfrm flipH="1" flipV="1">
              <a:off x="6998107" y="4671807"/>
              <a:ext cx="296790" cy="329355"/>
            </a:xfrm>
            <a:prstGeom prst="straightConnector1">
              <a:avLst/>
            </a:prstGeom>
            <a:solidFill>
              <a:schemeClr val="bg1">
                <a:lumMod val="65000"/>
              </a:schemeClr>
            </a:solidFill>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33" name="Oval 132">
              <a:extLst>
                <a:ext uri="{FF2B5EF4-FFF2-40B4-BE49-F238E27FC236}">
                  <a16:creationId xmlns:a16="http://schemas.microsoft.com/office/drawing/2014/main" id="{FC218FF0-A953-9334-63B7-30F579E24FA6}"/>
                </a:ext>
              </a:extLst>
            </p:cNvPr>
            <p:cNvSpPr/>
            <p:nvPr/>
          </p:nvSpPr>
          <p:spPr>
            <a:xfrm>
              <a:off x="6809163" y="4470279"/>
              <a:ext cx="226786" cy="21344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cxnSp>
          <p:nvCxnSpPr>
            <p:cNvPr id="136" name="Straight Arrow Connector 135">
              <a:extLst>
                <a:ext uri="{FF2B5EF4-FFF2-40B4-BE49-F238E27FC236}">
                  <a16:creationId xmlns:a16="http://schemas.microsoft.com/office/drawing/2014/main" id="{7FACCC2A-FEEC-C5B5-BF4B-714B45CDDE7E}"/>
                </a:ext>
              </a:extLst>
            </p:cNvPr>
            <p:cNvCxnSpPr>
              <a:cxnSpLocks/>
            </p:cNvCxnSpPr>
            <p:nvPr/>
          </p:nvCxnSpPr>
          <p:spPr>
            <a:xfrm flipH="1" flipV="1">
              <a:off x="6579564" y="4154958"/>
              <a:ext cx="296790" cy="329355"/>
            </a:xfrm>
            <a:prstGeom prst="straightConnector1">
              <a:avLst/>
            </a:prstGeom>
            <a:solidFill>
              <a:schemeClr val="bg1">
                <a:lumMod val="65000"/>
              </a:schemeClr>
            </a:solidFill>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37" name="Oval 136">
              <a:extLst>
                <a:ext uri="{FF2B5EF4-FFF2-40B4-BE49-F238E27FC236}">
                  <a16:creationId xmlns:a16="http://schemas.microsoft.com/office/drawing/2014/main" id="{D14170C5-69E4-8750-86D9-479F57FE2D77}"/>
                </a:ext>
              </a:extLst>
            </p:cNvPr>
            <p:cNvSpPr/>
            <p:nvPr/>
          </p:nvSpPr>
          <p:spPr>
            <a:xfrm>
              <a:off x="6386152" y="3957899"/>
              <a:ext cx="226786" cy="21344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cxnSp>
          <p:nvCxnSpPr>
            <p:cNvPr id="139" name="Straight Arrow Connector 138">
              <a:extLst>
                <a:ext uri="{FF2B5EF4-FFF2-40B4-BE49-F238E27FC236}">
                  <a16:creationId xmlns:a16="http://schemas.microsoft.com/office/drawing/2014/main" id="{DFB224DA-298D-82C2-512D-BBDD4FFC1829}"/>
                </a:ext>
              </a:extLst>
            </p:cNvPr>
            <p:cNvCxnSpPr>
              <a:cxnSpLocks/>
            </p:cNvCxnSpPr>
            <p:nvPr/>
          </p:nvCxnSpPr>
          <p:spPr>
            <a:xfrm>
              <a:off x="7036684" y="4587942"/>
              <a:ext cx="596894" cy="1737"/>
            </a:xfrm>
            <a:prstGeom prst="straightConnector1">
              <a:avLst/>
            </a:prstGeom>
            <a:solidFill>
              <a:schemeClr val="bg1">
                <a:lumMod val="65000"/>
              </a:schemeClr>
            </a:solidFill>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3470D4D-ED09-A947-C09B-89CF48A1A2E2}"/>
                </a:ext>
              </a:extLst>
            </p:cNvPr>
            <p:cNvCxnSpPr>
              <a:cxnSpLocks/>
            </p:cNvCxnSpPr>
            <p:nvPr/>
          </p:nvCxnSpPr>
          <p:spPr>
            <a:xfrm>
              <a:off x="6626557" y="4077087"/>
              <a:ext cx="596894" cy="1737"/>
            </a:xfrm>
            <a:prstGeom prst="straightConnector1">
              <a:avLst/>
            </a:prstGeom>
            <a:ln w="127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A14729DF-2153-E943-8F3B-E0D720D49FF8}"/>
                </a:ext>
              </a:extLst>
            </p:cNvPr>
            <p:cNvSpPr/>
            <p:nvPr/>
          </p:nvSpPr>
          <p:spPr>
            <a:xfrm>
              <a:off x="7215305" y="3966109"/>
              <a:ext cx="226786" cy="21344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cxnSp>
          <p:nvCxnSpPr>
            <p:cNvPr id="151" name="Straight Arrow Connector 150">
              <a:extLst>
                <a:ext uri="{FF2B5EF4-FFF2-40B4-BE49-F238E27FC236}">
                  <a16:creationId xmlns:a16="http://schemas.microsoft.com/office/drawing/2014/main" id="{C7932DA5-4174-2394-3243-DE2AA9220CA0}"/>
                </a:ext>
              </a:extLst>
            </p:cNvPr>
            <p:cNvCxnSpPr>
              <a:cxnSpLocks/>
            </p:cNvCxnSpPr>
            <p:nvPr/>
          </p:nvCxnSpPr>
          <p:spPr>
            <a:xfrm flipH="1" flipV="1">
              <a:off x="7386826" y="4152222"/>
              <a:ext cx="296790" cy="329355"/>
            </a:xfrm>
            <a:prstGeom prst="straightConnector1">
              <a:avLst/>
            </a:prstGeom>
            <a:solidFill>
              <a:schemeClr val="bg1">
                <a:lumMod val="65000"/>
              </a:schemeClr>
            </a:solidFill>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2" name="Hexagon 151">
              <a:extLst>
                <a:ext uri="{FF2B5EF4-FFF2-40B4-BE49-F238E27FC236}">
                  <a16:creationId xmlns:a16="http://schemas.microsoft.com/office/drawing/2014/main" id="{2C8AAB01-AB13-5287-FF5D-1271B759CBA6}"/>
                </a:ext>
              </a:extLst>
            </p:cNvPr>
            <p:cNvSpPr/>
            <p:nvPr/>
          </p:nvSpPr>
          <p:spPr>
            <a:xfrm>
              <a:off x="6766770" y="3405586"/>
              <a:ext cx="285691" cy="246285"/>
            </a:xfrm>
            <a:prstGeom prst="hexagon">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cxnSp>
          <p:nvCxnSpPr>
            <p:cNvPr id="153" name="Straight Arrow Connector 152">
              <a:extLst>
                <a:ext uri="{FF2B5EF4-FFF2-40B4-BE49-F238E27FC236}">
                  <a16:creationId xmlns:a16="http://schemas.microsoft.com/office/drawing/2014/main" id="{66D1333D-1C0B-EB19-5E0E-6680AC4CF63E}"/>
                </a:ext>
              </a:extLst>
            </p:cNvPr>
            <p:cNvCxnSpPr>
              <a:cxnSpLocks/>
            </p:cNvCxnSpPr>
            <p:nvPr/>
          </p:nvCxnSpPr>
          <p:spPr>
            <a:xfrm flipV="1">
              <a:off x="6573703" y="3644693"/>
              <a:ext cx="282507" cy="338019"/>
            </a:xfrm>
            <a:prstGeom prst="straightConnector1">
              <a:avLst/>
            </a:prstGeom>
            <a:solidFill>
              <a:schemeClr val="bg1">
                <a:lumMod val="65000"/>
              </a:schemeClr>
            </a:solidFill>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FFD18BED-AAA5-41E4-F1BC-8D848C40269A}"/>
                </a:ext>
              </a:extLst>
            </p:cNvPr>
            <p:cNvCxnSpPr>
              <a:cxnSpLocks/>
            </p:cNvCxnSpPr>
            <p:nvPr/>
          </p:nvCxnSpPr>
          <p:spPr>
            <a:xfrm flipH="1" flipV="1">
              <a:off x="6957199" y="3656919"/>
              <a:ext cx="296790" cy="329355"/>
            </a:xfrm>
            <a:prstGeom prst="straightConnector1">
              <a:avLst/>
            </a:prstGeom>
            <a:solidFill>
              <a:schemeClr val="bg1">
                <a:lumMod val="65000"/>
              </a:schemeClr>
            </a:solidFill>
            <a:ln w="127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AF3757ED-8CE6-001E-6725-B7ADF0936DAE}"/>
                </a:ext>
              </a:extLst>
            </p:cNvPr>
            <p:cNvCxnSpPr>
              <a:cxnSpLocks/>
            </p:cNvCxnSpPr>
            <p:nvPr/>
          </p:nvCxnSpPr>
          <p:spPr>
            <a:xfrm>
              <a:off x="7428000" y="4081694"/>
              <a:ext cx="596894" cy="1737"/>
            </a:xfrm>
            <a:prstGeom prst="straightConnector1">
              <a:avLst/>
            </a:prstGeom>
            <a:solidFill>
              <a:schemeClr val="bg1">
                <a:lumMod val="65000"/>
              </a:schemeClr>
            </a:solidFill>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7BCC8802-9CDA-16F0-F85D-31D90066F778}"/>
                </a:ext>
              </a:extLst>
            </p:cNvPr>
            <p:cNvSpPr/>
            <p:nvPr/>
          </p:nvSpPr>
          <p:spPr>
            <a:xfrm>
              <a:off x="8031702" y="3984412"/>
              <a:ext cx="191306" cy="19130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60" name="Rectangle 159">
              <a:extLst>
                <a:ext uri="{FF2B5EF4-FFF2-40B4-BE49-F238E27FC236}">
                  <a16:creationId xmlns:a16="http://schemas.microsoft.com/office/drawing/2014/main" id="{E7570D2D-7049-A060-AC7C-7A033298AB9F}"/>
                </a:ext>
              </a:extLst>
            </p:cNvPr>
            <p:cNvSpPr/>
            <p:nvPr/>
          </p:nvSpPr>
          <p:spPr>
            <a:xfrm>
              <a:off x="7640130" y="4492574"/>
              <a:ext cx="191306" cy="19130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161" name="Rectangle 160">
              <a:extLst>
                <a:ext uri="{FF2B5EF4-FFF2-40B4-BE49-F238E27FC236}">
                  <a16:creationId xmlns:a16="http://schemas.microsoft.com/office/drawing/2014/main" id="{EFFD56E4-DB4B-053A-920D-5818FBE14926}"/>
                </a:ext>
              </a:extLst>
            </p:cNvPr>
            <p:cNvSpPr/>
            <p:nvPr/>
          </p:nvSpPr>
          <p:spPr>
            <a:xfrm>
              <a:off x="7244932" y="5003898"/>
              <a:ext cx="191306" cy="19130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cxnSp>
          <p:nvCxnSpPr>
            <p:cNvPr id="163" name="Straight Arrow Connector 162">
              <a:extLst>
                <a:ext uri="{FF2B5EF4-FFF2-40B4-BE49-F238E27FC236}">
                  <a16:creationId xmlns:a16="http://schemas.microsoft.com/office/drawing/2014/main" id="{49E4C205-1099-A1D2-B2D6-3A1AE0D173E2}"/>
                </a:ext>
              </a:extLst>
            </p:cNvPr>
            <p:cNvCxnSpPr>
              <a:cxnSpLocks/>
              <a:stCxn id="152" idx="0"/>
            </p:cNvCxnSpPr>
            <p:nvPr/>
          </p:nvCxnSpPr>
          <p:spPr>
            <a:xfrm>
              <a:off x="7052461" y="3528729"/>
              <a:ext cx="968713" cy="451518"/>
            </a:xfrm>
            <a:prstGeom prst="straightConnector1">
              <a:avLst/>
            </a:prstGeom>
            <a:solidFill>
              <a:schemeClr val="bg1">
                <a:lumMod val="65000"/>
              </a:schemeClr>
            </a:solidFill>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1F24A007-6107-99E9-BECD-C03C2CFAF1E3}"/>
                </a:ext>
              </a:extLst>
            </p:cNvPr>
            <p:cNvCxnSpPr>
              <a:cxnSpLocks/>
            </p:cNvCxnSpPr>
            <p:nvPr/>
          </p:nvCxnSpPr>
          <p:spPr>
            <a:xfrm flipV="1">
              <a:off x="6967756" y="4148205"/>
              <a:ext cx="282507" cy="338019"/>
            </a:xfrm>
            <a:prstGeom prst="straightConnector1">
              <a:avLst/>
            </a:prstGeom>
            <a:solidFill>
              <a:schemeClr val="bg1">
                <a:lumMod val="65000"/>
              </a:schemeClr>
            </a:solidFill>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187" name="Rectangle 186">
            <a:extLst>
              <a:ext uri="{FF2B5EF4-FFF2-40B4-BE49-F238E27FC236}">
                <a16:creationId xmlns:a16="http://schemas.microsoft.com/office/drawing/2014/main" id="{CF370D05-A80C-4CEA-BEF0-0D9DC1AAAC60}"/>
              </a:ext>
            </a:extLst>
          </p:cNvPr>
          <p:cNvSpPr/>
          <p:nvPr/>
        </p:nvSpPr>
        <p:spPr>
          <a:xfrm>
            <a:off x="10741687" y="3947745"/>
            <a:ext cx="555622" cy="93154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88" name="Rectangle 187">
            <a:extLst>
              <a:ext uri="{FF2B5EF4-FFF2-40B4-BE49-F238E27FC236}">
                <a16:creationId xmlns:a16="http://schemas.microsoft.com/office/drawing/2014/main" id="{563F2DB5-17DA-295B-3C75-625E5FEDD7DC}"/>
              </a:ext>
            </a:extLst>
          </p:cNvPr>
          <p:cNvSpPr/>
          <p:nvPr/>
        </p:nvSpPr>
        <p:spPr>
          <a:xfrm>
            <a:off x="10902330" y="4081035"/>
            <a:ext cx="243310" cy="24331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89" name="Rectangle 188">
            <a:extLst>
              <a:ext uri="{FF2B5EF4-FFF2-40B4-BE49-F238E27FC236}">
                <a16:creationId xmlns:a16="http://schemas.microsoft.com/office/drawing/2014/main" id="{3637D6DE-40F6-D657-8094-39073ABC1411}"/>
              </a:ext>
            </a:extLst>
          </p:cNvPr>
          <p:cNvSpPr/>
          <p:nvPr/>
        </p:nvSpPr>
        <p:spPr>
          <a:xfrm>
            <a:off x="10902330" y="4446000"/>
            <a:ext cx="243310" cy="24331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90" name="Rectangle 189">
            <a:extLst>
              <a:ext uri="{FF2B5EF4-FFF2-40B4-BE49-F238E27FC236}">
                <a16:creationId xmlns:a16="http://schemas.microsoft.com/office/drawing/2014/main" id="{DB8835C8-ED4C-7D90-A9C6-A0B3AE0D03EC}"/>
              </a:ext>
            </a:extLst>
          </p:cNvPr>
          <p:cNvSpPr/>
          <p:nvPr/>
        </p:nvSpPr>
        <p:spPr>
          <a:xfrm>
            <a:off x="6184834" y="4151033"/>
            <a:ext cx="555622" cy="93154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91" name="Rectangle 190">
            <a:extLst>
              <a:ext uri="{FF2B5EF4-FFF2-40B4-BE49-F238E27FC236}">
                <a16:creationId xmlns:a16="http://schemas.microsoft.com/office/drawing/2014/main" id="{9051069D-9DDF-7AC9-585B-94DE77413CC2}"/>
              </a:ext>
            </a:extLst>
          </p:cNvPr>
          <p:cNvSpPr/>
          <p:nvPr/>
        </p:nvSpPr>
        <p:spPr>
          <a:xfrm>
            <a:off x="6345477" y="4284323"/>
            <a:ext cx="243310" cy="24331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92" name="Rectangle 191">
            <a:extLst>
              <a:ext uri="{FF2B5EF4-FFF2-40B4-BE49-F238E27FC236}">
                <a16:creationId xmlns:a16="http://schemas.microsoft.com/office/drawing/2014/main" id="{6CAD3BD9-6890-3219-44F8-D8C2C61A56BD}"/>
              </a:ext>
            </a:extLst>
          </p:cNvPr>
          <p:cNvSpPr/>
          <p:nvPr/>
        </p:nvSpPr>
        <p:spPr>
          <a:xfrm>
            <a:off x="6345477" y="4649288"/>
            <a:ext cx="243310" cy="24331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8E972CAF-0385-2D06-8269-C0C5E82D5C3D}"/>
                  </a:ext>
                </a:extLst>
              </p:cNvPr>
              <p:cNvSpPr txBox="1"/>
              <p:nvPr/>
            </p:nvSpPr>
            <p:spPr>
              <a:xfrm>
                <a:off x="569214" y="1802566"/>
                <a:ext cx="6878550" cy="449418"/>
              </a:xfrm>
              <a:prstGeom prst="rect">
                <a:avLst/>
              </a:prstGeom>
              <a:noFill/>
            </p:spPr>
            <p:txBody>
              <a:bodyPr wrap="none" lIns="0" tIns="0" rIns="0" bIns="0" rtlCol="0">
                <a:spAutoFit/>
              </a:bodyPr>
              <a:lstStyle/>
              <a:p>
                <a14:m>
                  <m:oMath xmlns:m="http://schemas.openxmlformats.org/officeDocument/2006/math">
                    <m:d>
                      <m:dPr>
                        <m:ctrlPr>
                          <a:rPr lang="en-US" sz="2400" i="1" smtClean="0">
                            <a:latin typeface="Cambria Math" panose="02040503050406030204" pitchFamily="18" charset="0"/>
                          </a:rPr>
                        </m:ctrlPr>
                      </m:dPr>
                      <m:e>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Sub>
                      </m:e>
                    </m:d>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𝑋</m:t>
                        </m:r>
                      </m:e>
                    </m:d>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𝐷</m:t>
                        </m:r>
                        <m:r>
                          <a:rPr lang="en-US" sz="2400" i="1">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up>
                            <m:r>
                              <a:rPr lang="en-US" sz="2400" i="1">
                                <a:latin typeface="Cambria Math" panose="02040503050406030204" pitchFamily="18" charset="0"/>
                              </a:rPr>
                              <m:t>𝐷</m:t>
                            </m:r>
                          </m:sup>
                        </m:sSubSup>
                      </m:e>
                    </m:d>
                  </m:oMath>
                </a14:m>
                <a:r>
                  <a:rPr lang="en-US" sz="2400" dirty="0"/>
                  <a:t>;</a:t>
                </a:r>
              </a:p>
            </p:txBody>
          </p:sp>
        </mc:Choice>
        <mc:Fallback xmlns="">
          <p:sp>
            <p:nvSpPr>
              <p:cNvPr id="201" name="TextBox 200">
                <a:extLst>
                  <a:ext uri="{FF2B5EF4-FFF2-40B4-BE49-F238E27FC236}">
                    <a16:creationId xmlns:a16="http://schemas.microsoft.com/office/drawing/2014/main" id="{8E972CAF-0385-2D06-8269-C0C5E82D5C3D}"/>
                  </a:ext>
                </a:extLst>
              </p:cNvPr>
              <p:cNvSpPr txBox="1">
                <a:spLocks noRot="1" noChangeAspect="1" noMove="1" noResize="1" noEditPoints="1" noAdjustHandles="1" noChangeArrowheads="1" noChangeShapeType="1" noTextEdit="1"/>
              </p:cNvSpPr>
              <p:nvPr/>
            </p:nvSpPr>
            <p:spPr>
              <a:xfrm>
                <a:off x="569214" y="1802566"/>
                <a:ext cx="6878550" cy="449418"/>
              </a:xfrm>
              <a:prstGeom prst="rect">
                <a:avLst/>
              </a:prstGeom>
              <a:blipFill>
                <a:blip r:embed="rId4"/>
                <a:stretch>
                  <a:fillRect t="-13699" r="-1594" b="-3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A225E395-09A3-66B0-2798-0A30C15B74D6}"/>
                  </a:ext>
                </a:extLst>
              </p:cNvPr>
              <p:cNvSpPr txBox="1"/>
              <p:nvPr/>
            </p:nvSpPr>
            <p:spPr>
              <a:xfrm>
                <a:off x="537494" y="2338214"/>
                <a:ext cx="7681718" cy="517386"/>
              </a:xfrm>
              <a:prstGeom prst="rect">
                <a:avLst/>
              </a:prstGeom>
              <a:noFill/>
            </p:spPr>
            <p:txBody>
              <a:bodyPr wrap="none" lIns="0" tIns="0" rIns="0" bIns="0" rtlCol="0">
                <a:spAutoFit/>
              </a:bodyPr>
              <a:lstStyle/>
              <a:p>
                <a14:m>
                  <m:oMath xmlns:m="http://schemas.openxmlformats.org/officeDocument/2006/math">
                    <m:d>
                      <m:dPr>
                        <m:ctrlPr>
                          <a:rPr lang="en-US" sz="2400" i="1" smtClean="0">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panose="02040503050406030204" pitchFamily="18" charset="0"/>
                          </a:rPr>
                          <m:t>𝐷</m:t>
                        </m:r>
                        <m:r>
                          <a:rPr lang="en-US" sz="2400" i="1">
                            <a:solidFill>
                              <a:schemeClr val="bg1">
                                <a:lumMod val="65000"/>
                              </a:schemeClr>
                            </a:solidFill>
                            <a:latin typeface="Cambria Math" panose="02040503050406030204" pitchFamily="18" charset="0"/>
                          </a:rPr>
                          <m:t>(</m:t>
                        </m:r>
                        <m:r>
                          <m:rPr>
                            <m:sty m:val="p"/>
                          </m:rPr>
                          <a:rPr lang="en-US" sz="2400" b="0" i="0" smtClean="0">
                            <a:solidFill>
                              <a:schemeClr val="bg1">
                                <a:lumMod val="65000"/>
                              </a:schemeClr>
                            </a:solidFill>
                            <a:latin typeface="Cambria Math" panose="02040503050406030204" pitchFamily="18" charset="0"/>
                          </a:rPr>
                          <m:t>G</m:t>
                        </m:r>
                        <m:sSub>
                          <m:sSubPr>
                            <m:ctrlPr>
                              <a:rPr lang="en-US" sz="2400" b="0" i="1" smtClean="0">
                                <a:solidFill>
                                  <a:schemeClr val="bg1">
                                    <a:lumMod val="65000"/>
                                  </a:schemeClr>
                                </a:solidFill>
                                <a:latin typeface="Cambria Math" panose="02040503050406030204" pitchFamily="18" charset="0"/>
                              </a:rPr>
                            </m:ctrlPr>
                          </m:sSubPr>
                          <m:e>
                            <m:r>
                              <m:rPr>
                                <m:sty m:val="p"/>
                              </m:rPr>
                              <a:rPr lang="en-US" sz="2400" b="0" i="0" smtClean="0">
                                <a:solidFill>
                                  <a:schemeClr val="bg1">
                                    <a:lumMod val="65000"/>
                                  </a:schemeClr>
                                </a:solidFill>
                                <a:latin typeface="Cambria Math" panose="02040503050406030204" pitchFamily="18" charset="0"/>
                              </a:rPr>
                              <m:t>L</m:t>
                            </m:r>
                          </m:e>
                          <m:sub>
                            <m:r>
                              <a:rPr lang="en-US" sz="2400" b="0" i="1" smtClean="0">
                                <a:solidFill>
                                  <a:schemeClr val="bg1">
                                    <a:lumMod val="65000"/>
                                  </a:schemeClr>
                                </a:solidFill>
                                <a:latin typeface="Cambria Math" panose="02040503050406030204" pitchFamily="18" charset="0"/>
                              </a:rPr>
                              <m:t>𝑛</m:t>
                            </m:r>
                          </m:sub>
                        </m:sSub>
                        <m:r>
                          <a:rPr lang="en-US" sz="2400" i="1">
                            <a:solidFill>
                              <a:schemeClr val="bg1">
                                <a:lumMod val="65000"/>
                              </a:schemeClr>
                            </a:solidFill>
                            <a:latin typeface="Cambria Math" panose="02040503050406030204" pitchFamily="18" charset="0"/>
                          </a:rPr>
                          <m:t>),</m:t>
                        </m:r>
                        <m:sSubSup>
                          <m:sSubSupPr>
                            <m:ctrlPr>
                              <a:rPr lang="en-US" sz="2400" i="1">
                                <a:solidFill>
                                  <a:schemeClr val="bg1">
                                    <a:lumMod val="65000"/>
                                  </a:schemeClr>
                                </a:solidFill>
                                <a:latin typeface="Cambria Math" panose="02040503050406030204" pitchFamily="18" charset="0"/>
                              </a:rPr>
                            </m:ctrlPr>
                          </m:sSubSupPr>
                          <m:e>
                            <m:d>
                              <m:dPr>
                                <m:begChr m:val="{"/>
                                <m:endChr m:val="}"/>
                                <m:ctrlPr>
                                  <a:rPr lang="en-US" sz="2400" i="1">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panose="02040503050406030204" pitchFamily="18" charset="0"/>
                                  </a:rPr>
                                  <m:t> , </m:t>
                                </m:r>
                              </m:e>
                            </m:d>
                          </m:e>
                          <m:sub>
                            <m:d>
                              <m:dPr>
                                <m:ctrlPr>
                                  <a:rPr lang="en-US" sz="2400" i="1">
                                    <a:solidFill>
                                      <a:schemeClr val="bg1">
                                        <a:lumMod val="65000"/>
                                      </a:schemeClr>
                                    </a:solidFill>
                                    <a:latin typeface="Cambria Math" panose="02040503050406030204" pitchFamily="18" charset="0"/>
                                  </a:rPr>
                                </m:ctrlPr>
                              </m:dPr>
                              <m:e>
                                <m:sSup>
                                  <m:sSupPr>
                                    <m:ctrlPr>
                                      <a:rPr lang="en-US" sz="2400" i="1">
                                        <a:solidFill>
                                          <a:schemeClr val="bg1">
                                            <a:lumMod val="65000"/>
                                          </a:schemeClr>
                                        </a:solidFill>
                                        <a:latin typeface="Cambria Math" panose="02040503050406030204" pitchFamily="18" charset="0"/>
                                      </a:rPr>
                                    </m:ctrlPr>
                                  </m:sSupPr>
                                  <m:e>
                                    <m:r>
                                      <a:rPr lang="en-US" sz="2400" b="1">
                                        <a:solidFill>
                                          <a:schemeClr val="bg1">
                                            <a:lumMod val="65000"/>
                                          </a:schemeClr>
                                        </a:solidFill>
                                        <a:latin typeface="Cambria Math" panose="02040503050406030204" pitchFamily="18" charset="0"/>
                                      </a:rPr>
                                      <m:t>𝚪</m:t>
                                    </m:r>
                                  </m:e>
                                  <m:sup>
                                    <m:r>
                                      <a:rPr lang="en-US" sz="2400" i="1">
                                        <a:solidFill>
                                          <a:schemeClr val="bg1">
                                            <a:lumMod val="65000"/>
                                          </a:schemeClr>
                                        </a:solidFill>
                                        <a:latin typeface="Cambria Math" panose="02040503050406030204" pitchFamily="18" charset="0"/>
                                      </a:rPr>
                                      <m:t>𝑟</m:t>
                                    </m:r>
                                  </m:sup>
                                </m:sSup>
                                <m:r>
                                  <a:rPr lang="en-US" sz="2400" i="1">
                                    <a:solidFill>
                                      <a:schemeClr val="bg1">
                                        <a:lumMod val="65000"/>
                                      </a:schemeClr>
                                    </a:solidFill>
                                    <a:latin typeface="Cambria Math" panose="02040503050406030204" pitchFamily="18" charset="0"/>
                                  </a:rPr>
                                  <m:t>,</m:t>
                                </m:r>
                                <m:sSup>
                                  <m:sSupPr>
                                    <m:ctrlPr>
                                      <a:rPr lang="en-US" sz="2400" i="1">
                                        <a:solidFill>
                                          <a:schemeClr val="bg1">
                                            <a:lumMod val="65000"/>
                                          </a:schemeClr>
                                        </a:solidFill>
                                        <a:latin typeface="Cambria Math" panose="02040503050406030204" pitchFamily="18" charset="0"/>
                                      </a:rPr>
                                    </m:ctrlPr>
                                  </m:sSupPr>
                                  <m:e>
                                    <m:r>
                                      <a:rPr lang="en-US" sz="2400" b="1">
                                        <a:solidFill>
                                          <a:schemeClr val="bg1">
                                            <a:lumMod val="65000"/>
                                          </a:schemeClr>
                                        </a:solidFill>
                                        <a:latin typeface="Cambria Math" panose="02040503050406030204" pitchFamily="18" charset="0"/>
                                      </a:rPr>
                                      <m:t>𝚪</m:t>
                                    </m:r>
                                  </m:e>
                                  <m:sup>
                                    <m:r>
                                      <a:rPr lang="en-US" sz="2400" i="1">
                                        <a:solidFill>
                                          <a:schemeClr val="bg1">
                                            <a:lumMod val="65000"/>
                                          </a:schemeClr>
                                        </a:solidFill>
                                        <a:latin typeface="Cambria Math" panose="02040503050406030204" pitchFamily="18" charset="0"/>
                                      </a:rPr>
                                      <m:t>𝑐</m:t>
                                    </m:r>
                                  </m:sup>
                                </m:sSup>
                              </m:e>
                            </m:d>
                          </m:sub>
                          <m:sup>
                            <m:r>
                              <a:rPr lang="en-US" sz="2400" i="1">
                                <a:solidFill>
                                  <a:schemeClr val="bg1">
                                    <a:lumMod val="65000"/>
                                  </a:schemeClr>
                                </a:solidFill>
                                <a:latin typeface="Cambria Math" panose="02040503050406030204" pitchFamily="18" charset="0"/>
                              </a:rPr>
                              <m:t>𝐷</m:t>
                            </m:r>
                          </m:sup>
                        </m:sSubSup>
                      </m:e>
                    </m:d>
                    <m:r>
                      <a:rPr lang="en-US" sz="2400" b="0" i="1" smtClean="0">
                        <a:solidFill>
                          <a:schemeClr val="bg1">
                            <a:lumMod val="65000"/>
                          </a:schemeClr>
                        </a:solidFill>
                        <a:latin typeface="Cambria Math" panose="02040503050406030204" pitchFamily="18" charset="0"/>
                      </a:rPr>
                      <m:t>∋</m:t>
                    </m:r>
                    <m:d>
                      <m:dPr>
                        <m:ctrlPr>
                          <a:rPr lang="en-US" sz="2400" b="0" i="1" smtClean="0">
                            <a:solidFill>
                              <a:schemeClr val="bg1">
                                <a:lumMod val="65000"/>
                              </a:schemeClr>
                            </a:solidFill>
                            <a:latin typeface="Cambria Math" panose="02040503050406030204" pitchFamily="18" charset="0"/>
                          </a:rPr>
                        </m:ctrlPr>
                      </m:dPr>
                      <m:e>
                        <m:r>
                          <a:rPr lang="en-US" sz="2400" b="0" i="1" smtClean="0">
                            <a:solidFill>
                              <a:schemeClr val="bg1">
                                <a:lumMod val="65000"/>
                              </a:schemeClr>
                            </a:solidFill>
                            <a:latin typeface="Cambria Math" panose="02040503050406030204" pitchFamily="18" charset="0"/>
                          </a:rPr>
                          <m:t>𝑋</m:t>
                        </m:r>
                        <m:r>
                          <a:rPr lang="en-US" sz="2400" b="0" i="1" smtClean="0">
                            <a:solidFill>
                              <a:schemeClr val="bg1">
                                <a:lumMod val="65000"/>
                              </a:schemeClr>
                            </a:solidFill>
                            <a:latin typeface="Cambria Math" panose="02040503050406030204" pitchFamily="18" charset="0"/>
                          </a:rPr>
                          <m:t>,</m:t>
                        </m:r>
                        <m:r>
                          <a:rPr lang="en-US" sz="2400" b="0" i="1" smtClean="0">
                            <a:solidFill>
                              <a:schemeClr val="bg1">
                                <a:lumMod val="65000"/>
                              </a:schemeClr>
                            </a:solidFill>
                            <a:latin typeface="Cambria Math" panose="02040503050406030204" pitchFamily="18" charset="0"/>
                          </a:rPr>
                          <m:t>𝑌</m:t>
                        </m:r>
                      </m:e>
                    </m:d>
                    <m:r>
                      <a:rPr lang="en-US" sz="2400" b="0" i="1" smtClean="0">
                        <a:solidFill>
                          <a:schemeClr val="bg1">
                            <a:lumMod val="65000"/>
                          </a:schemeClr>
                        </a:solidFill>
                        <a:latin typeface="Cambria Math" panose="02040503050406030204" pitchFamily="18" charset="0"/>
                      </a:rPr>
                      <m:t>↦</m:t>
                    </m:r>
                    <m:r>
                      <a:rPr lang="en-US" sz="2400" b="0" i="1" smtClean="0">
                        <a:solidFill>
                          <a:schemeClr val="bg1">
                            <a:lumMod val="65000"/>
                          </a:schemeClr>
                        </a:solidFill>
                        <a:latin typeface="Cambria Math" panose="02040503050406030204" pitchFamily="18" charset="0"/>
                      </a:rPr>
                      <m:t>𝑈</m:t>
                    </m:r>
                    <m:r>
                      <a:rPr lang="en-US" sz="2400" b="0" i="1" smtClean="0">
                        <a:solidFill>
                          <a:schemeClr val="bg1">
                            <a:lumMod val="65000"/>
                          </a:schemeClr>
                        </a:solidFill>
                        <a:latin typeface="Cambria Math" panose="02040503050406030204" pitchFamily="18" charset="0"/>
                      </a:rPr>
                      <m:t>≔</m:t>
                    </m:r>
                    <m:sSup>
                      <m:sSupPr>
                        <m:ctrlPr>
                          <a:rPr lang="en-US" sz="2400" b="0" i="1" smtClean="0">
                            <a:solidFill>
                              <a:schemeClr val="bg1">
                                <a:lumMod val="65000"/>
                              </a:schemeClr>
                            </a:solidFill>
                            <a:latin typeface="Cambria Math" panose="02040503050406030204" pitchFamily="18" charset="0"/>
                          </a:rPr>
                        </m:ctrlPr>
                      </m:sSupPr>
                      <m:e>
                        <m:r>
                          <a:rPr lang="en-US" sz="2400" b="0" i="1" smtClean="0">
                            <a:solidFill>
                              <a:schemeClr val="bg1">
                                <a:lumMod val="65000"/>
                              </a:schemeClr>
                            </a:solidFill>
                            <a:latin typeface="Cambria Math" panose="02040503050406030204" pitchFamily="18" charset="0"/>
                          </a:rPr>
                          <m:t>𝑋</m:t>
                        </m:r>
                      </m:e>
                      <m:sup>
                        <m:r>
                          <a:rPr lang="en-US" sz="2400" b="0" i="1" smtClean="0">
                            <a:solidFill>
                              <a:schemeClr val="bg1">
                                <a:lumMod val="65000"/>
                              </a:schemeClr>
                            </a:solidFill>
                            <a:latin typeface="Cambria Math" panose="02040503050406030204" pitchFamily="18" charset="0"/>
                          </a:rPr>
                          <m:t>−1</m:t>
                        </m:r>
                      </m:sup>
                    </m:sSup>
                    <m:r>
                      <a:rPr lang="en-US" sz="2400" b="0" i="1" smtClean="0">
                        <a:solidFill>
                          <a:schemeClr val="bg1">
                            <a:lumMod val="65000"/>
                          </a:schemeClr>
                        </a:solidFill>
                        <a:latin typeface="Cambria Math" panose="02040503050406030204" pitchFamily="18" charset="0"/>
                      </a:rPr>
                      <m:t>𝑌</m:t>
                    </m:r>
                    <m:r>
                      <a:rPr lang="en-US" sz="2400" b="0" i="1" smtClean="0">
                        <a:solidFill>
                          <a:schemeClr val="bg1">
                            <a:lumMod val="65000"/>
                          </a:schemeClr>
                        </a:solidFill>
                        <a:latin typeface="Cambria Math" panose="02040503050406030204" pitchFamily="18" charset="0"/>
                      </a:rPr>
                      <m:t>∈(</m:t>
                    </m:r>
                    <m:r>
                      <m:rPr>
                        <m:sty m:val="p"/>
                      </m:rPr>
                      <a:rPr lang="en-US" sz="2400" b="0" i="0" smtClean="0">
                        <a:solidFill>
                          <a:schemeClr val="bg1">
                            <a:lumMod val="65000"/>
                          </a:schemeClr>
                        </a:solidFill>
                        <a:latin typeface="Cambria Math" panose="02040503050406030204" pitchFamily="18" charset="0"/>
                      </a:rPr>
                      <m:t>G</m:t>
                    </m:r>
                    <m:sSub>
                      <m:sSubPr>
                        <m:ctrlPr>
                          <a:rPr lang="en-US" sz="2400" b="0" i="1" smtClean="0">
                            <a:solidFill>
                              <a:schemeClr val="bg1">
                                <a:lumMod val="65000"/>
                              </a:schemeClr>
                            </a:solidFill>
                            <a:latin typeface="Cambria Math" panose="02040503050406030204" pitchFamily="18" charset="0"/>
                          </a:rPr>
                        </m:ctrlPr>
                      </m:sSubPr>
                      <m:e>
                        <m:r>
                          <m:rPr>
                            <m:sty m:val="p"/>
                          </m:rPr>
                          <a:rPr lang="en-US" sz="2400" b="0" i="0" smtClean="0">
                            <a:solidFill>
                              <a:schemeClr val="bg1">
                                <a:lumMod val="65000"/>
                              </a:schemeClr>
                            </a:solidFill>
                            <a:latin typeface="Cambria Math" panose="02040503050406030204" pitchFamily="18" charset="0"/>
                          </a:rPr>
                          <m:t>L</m:t>
                        </m:r>
                      </m:e>
                      <m:sub>
                        <m:r>
                          <a:rPr lang="en-US" sz="2400" b="0" i="1" smtClean="0">
                            <a:solidFill>
                              <a:schemeClr val="bg1">
                                <a:lumMod val="65000"/>
                              </a:schemeClr>
                            </a:solidFill>
                            <a:latin typeface="Cambria Math" panose="02040503050406030204" pitchFamily="18" charset="0"/>
                          </a:rPr>
                          <m:t>𝑛</m:t>
                        </m:r>
                      </m:sub>
                    </m:sSub>
                    <m:r>
                      <a:rPr lang="en-US" sz="2400" i="1">
                        <a:solidFill>
                          <a:schemeClr val="bg1">
                            <a:lumMod val="65000"/>
                          </a:schemeClr>
                        </a:solidFill>
                        <a:latin typeface="Cambria Math" panose="02040503050406030204" pitchFamily="18" charset="0"/>
                      </a:rPr>
                      <m:t>,</m:t>
                    </m:r>
                    <m:sSubSup>
                      <m:sSubSupPr>
                        <m:ctrlPr>
                          <a:rPr lang="en-US" sz="2400" i="1">
                            <a:solidFill>
                              <a:schemeClr val="bg1">
                                <a:lumMod val="65000"/>
                              </a:schemeClr>
                            </a:solidFill>
                            <a:latin typeface="Cambria Math" panose="02040503050406030204" pitchFamily="18" charset="0"/>
                          </a:rPr>
                        </m:ctrlPr>
                      </m:sSubSupPr>
                      <m:e>
                        <m:d>
                          <m:dPr>
                            <m:begChr m:val="{"/>
                            <m:endChr m:val="}"/>
                            <m:ctrlPr>
                              <a:rPr lang="en-US" sz="2400" i="1">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panose="02040503050406030204" pitchFamily="18" charset="0"/>
                              </a:rPr>
                              <m:t> , </m:t>
                            </m:r>
                          </m:e>
                        </m:d>
                      </m:e>
                      <m:sub>
                        <m:sSup>
                          <m:sSupPr>
                            <m:ctrlPr>
                              <a:rPr lang="en-US" sz="2400" i="1">
                                <a:solidFill>
                                  <a:schemeClr val="bg1">
                                    <a:lumMod val="65000"/>
                                  </a:schemeClr>
                                </a:solidFill>
                                <a:latin typeface="Cambria Math" panose="02040503050406030204" pitchFamily="18" charset="0"/>
                              </a:rPr>
                            </m:ctrlPr>
                          </m:sSupPr>
                          <m:e>
                            <m:r>
                              <a:rPr lang="en-US" sz="2400" b="1">
                                <a:solidFill>
                                  <a:schemeClr val="bg1">
                                    <a:lumMod val="65000"/>
                                  </a:schemeClr>
                                </a:solidFill>
                                <a:latin typeface="Cambria Math" panose="02040503050406030204" pitchFamily="18" charset="0"/>
                              </a:rPr>
                              <m:t>𝚪</m:t>
                            </m:r>
                          </m:e>
                          <m:sup>
                            <m:r>
                              <a:rPr lang="en-US" sz="2400" i="1">
                                <a:solidFill>
                                  <a:schemeClr val="bg1">
                                    <a:lumMod val="65000"/>
                                  </a:schemeClr>
                                </a:solidFill>
                                <a:latin typeface="Cambria Math" panose="02040503050406030204" pitchFamily="18" charset="0"/>
                              </a:rPr>
                              <m:t>𝑐</m:t>
                            </m:r>
                          </m:sup>
                        </m:sSup>
                      </m:sub>
                      <m:sup>
                        <m:r>
                          <m:rPr>
                            <m:nor/>
                          </m:rPr>
                          <a:rPr lang="en-US" sz="2400">
                            <a:solidFill>
                              <a:schemeClr val="bg1">
                                <a:lumMod val="65000"/>
                              </a:schemeClr>
                            </a:solidFill>
                          </a:rPr>
                          <m:t>†</m:t>
                        </m:r>
                      </m:sup>
                    </m:sSubSup>
                    <m:r>
                      <a:rPr lang="en-US" sz="2400" b="0" i="1" smtClean="0">
                        <a:solidFill>
                          <a:schemeClr val="bg1">
                            <a:lumMod val="65000"/>
                          </a:schemeClr>
                        </a:solidFill>
                        <a:latin typeface="Cambria Math" panose="02040503050406030204" pitchFamily="18" charset="0"/>
                      </a:rPr>
                      <m:t>)</m:t>
                    </m:r>
                  </m:oMath>
                </a14:m>
                <a:r>
                  <a:rPr lang="en-US" sz="2400" dirty="0">
                    <a:solidFill>
                      <a:schemeClr val="bg1">
                        <a:lumMod val="65000"/>
                      </a:schemeClr>
                    </a:solidFill>
                  </a:rPr>
                  <a:t>.</a:t>
                </a:r>
              </a:p>
            </p:txBody>
          </p:sp>
        </mc:Choice>
        <mc:Fallback xmlns="">
          <p:sp>
            <p:nvSpPr>
              <p:cNvPr id="202" name="TextBox 201">
                <a:extLst>
                  <a:ext uri="{FF2B5EF4-FFF2-40B4-BE49-F238E27FC236}">
                    <a16:creationId xmlns:a16="http://schemas.microsoft.com/office/drawing/2014/main" id="{A225E395-09A3-66B0-2798-0A30C15B74D6}"/>
                  </a:ext>
                </a:extLst>
              </p:cNvPr>
              <p:cNvSpPr txBox="1">
                <a:spLocks noRot="1" noChangeAspect="1" noMove="1" noResize="1" noEditPoints="1" noAdjustHandles="1" noChangeArrowheads="1" noChangeShapeType="1" noTextEdit="1"/>
              </p:cNvSpPr>
              <p:nvPr/>
            </p:nvSpPr>
            <p:spPr>
              <a:xfrm>
                <a:off x="537494" y="2338214"/>
                <a:ext cx="7681718" cy="517386"/>
              </a:xfrm>
              <a:prstGeom prst="rect">
                <a:avLst/>
              </a:prstGeom>
              <a:blipFill>
                <a:blip r:embed="rId5"/>
                <a:stretch>
                  <a:fillRect b="-27381"/>
                </a:stretch>
              </a:blipFill>
            </p:spPr>
            <p:txBody>
              <a:bodyPr/>
              <a:lstStyle/>
              <a:p>
                <a:r>
                  <a:rPr lang="en-US">
                    <a:noFill/>
                  </a:rPr>
                  <a:t> </a:t>
                </a:r>
              </a:p>
            </p:txBody>
          </p:sp>
        </mc:Fallback>
      </mc:AlternateContent>
      <p:sp>
        <p:nvSpPr>
          <p:cNvPr id="203" name="TextBox 202">
            <a:extLst>
              <a:ext uri="{FF2B5EF4-FFF2-40B4-BE49-F238E27FC236}">
                <a16:creationId xmlns:a16="http://schemas.microsoft.com/office/drawing/2014/main" id="{74E1970D-3BA0-8C78-DC0B-A32A03DF52F0}"/>
              </a:ext>
            </a:extLst>
          </p:cNvPr>
          <p:cNvSpPr txBox="1"/>
          <p:nvPr/>
        </p:nvSpPr>
        <p:spPr>
          <a:xfrm>
            <a:off x="478233" y="1272089"/>
            <a:ext cx="5844742" cy="461665"/>
          </a:xfrm>
          <a:prstGeom prst="rect">
            <a:avLst/>
          </a:prstGeom>
          <a:noFill/>
        </p:spPr>
        <p:txBody>
          <a:bodyPr wrap="none" rtlCol="0">
            <a:spAutoFit/>
          </a:bodyPr>
          <a:lstStyle/>
          <a:p>
            <a:pPr algn="l"/>
            <a:r>
              <a:rPr lang="en-US" sz="2400" dirty="0">
                <a:solidFill>
                  <a:schemeClr val="bg2">
                    <a:lumMod val="50000"/>
                  </a:schemeClr>
                </a:solidFill>
              </a:rPr>
              <a:t>Relation between the three Poisson varieties:</a:t>
            </a:r>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417968C-A23A-558B-0544-60CC9A93B99D}"/>
                  </a:ext>
                </a:extLst>
              </p:cNvPr>
              <p:cNvSpPr txBox="1"/>
              <p:nvPr/>
            </p:nvSpPr>
            <p:spPr>
              <a:xfrm>
                <a:off x="631366" y="2932357"/>
                <a:ext cx="4010457" cy="307777"/>
              </a:xfrm>
              <a:prstGeom prst="rect">
                <a:avLst/>
              </a:prstGeom>
              <a:noFill/>
            </p:spPr>
            <p:txBody>
              <a:bodyPr wrap="none" lIns="0" tIns="0" rIns="0" bIns="0" rtlCol="0">
                <a:spAutoFit/>
              </a:bodyPr>
              <a:lstStyle/>
              <a:p>
                <a:pPr algn="l"/>
                <a14:m>
                  <m:oMath xmlns:m="http://schemas.openxmlformats.org/officeDocument/2006/math">
                    <m:r>
                      <a:rPr lang="en-US" sz="2000" b="0" i="1" smtClean="0">
                        <a:solidFill>
                          <a:schemeClr val="bg1">
                            <a:lumMod val="65000"/>
                          </a:schemeClr>
                        </a:solidFill>
                        <a:latin typeface="Cambria Math" panose="02040503050406030204" pitchFamily="18" charset="0"/>
                      </a:rPr>
                      <m:t>𝐷</m:t>
                    </m:r>
                    <m:d>
                      <m:dPr>
                        <m:ctrlPr>
                          <a:rPr lang="en-US" sz="2000" b="0" i="1" smtClean="0">
                            <a:solidFill>
                              <a:schemeClr val="bg1">
                                <a:lumMod val="65000"/>
                              </a:schemeClr>
                            </a:solidFill>
                            <a:latin typeface="Cambria Math" panose="02040503050406030204" pitchFamily="18" charset="0"/>
                          </a:rPr>
                        </m:ctrlPr>
                      </m:dPr>
                      <m:e>
                        <m:r>
                          <m:rPr>
                            <m:sty m:val="p"/>
                          </m:rPr>
                          <a:rPr lang="en-US" sz="2000" b="0" i="0" smtClean="0">
                            <a:solidFill>
                              <a:schemeClr val="bg1">
                                <a:lumMod val="65000"/>
                              </a:schemeClr>
                            </a:solidFill>
                            <a:latin typeface="Cambria Math" panose="02040503050406030204" pitchFamily="18" charset="0"/>
                          </a:rPr>
                          <m:t>G</m:t>
                        </m:r>
                        <m:sSub>
                          <m:sSubPr>
                            <m:ctrlPr>
                              <a:rPr lang="en-US" sz="2000" b="0" i="1" smtClean="0">
                                <a:solidFill>
                                  <a:schemeClr val="bg1">
                                    <a:lumMod val="65000"/>
                                  </a:schemeClr>
                                </a:solidFill>
                                <a:latin typeface="Cambria Math" panose="02040503050406030204" pitchFamily="18" charset="0"/>
                              </a:rPr>
                            </m:ctrlPr>
                          </m:sSubPr>
                          <m:e>
                            <m:r>
                              <m:rPr>
                                <m:sty m:val="p"/>
                              </m:rPr>
                              <a:rPr lang="en-US" sz="2000" b="0" i="0" smtClean="0">
                                <a:solidFill>
                                  <a:schemeClr val="bg1">
                                    <a:lumMod val="65000"/>
                                  </a:schemeClr>
                                </a:solidFill>
                                <a:latin typeface="Cambria Math" panose="02040503050406030204" pitchFamily="18" charset="0"/>
                              </a:rPr>
                              <m:t>L</m:t>
                            </m:r>
                          </m:e>
                          <m:sub>
                            <m:r>
                              <a:rPr lang="en-US" sz="2000" b="0" i="1" smtClean="0">
                                <a:solidFill>
                                  <a:schemeClr val="bg1">
                                    <a:lumMod val="65000"/>
                                  </a:schemeClr>
                                </a:solidFill>
                                <a:latin typeface="Cambria Math" panose="02040503050406030204" pitchFamily="18" charset="0"/>
                              </a:rPr>
                              <m:t>𝑛</m:t>
                            </m:r>
                          </m:sub>
                        </m:sSub>
                      </m:e>
                    </m:d>
                    <m:r>
                      <a:rPr lang="en-US" sz="2000" b="0" i="1" smtClean="0">
                        <a:solidFill>
                          <a:schemeClr val="bg1">
                            <a:lumMod val="65000"/>
                          </a:schemeClr>
                        </a:solidFill>
                        <a:latin typeface="Cambria Math" panose="02040503050406030204" pitchFamily="18" charset="0"/>
                      </a:rPr>
                      <m:t>≔</m:t>
                    </m:r>
                    <m:r>
                      <m:rPr>
                        <m:sty m:val="p"/>
                      </m:rPr>
                      <a:rPr lang="en-US" sz="2000" b="0" i="0" smtClean="0">
                        <a:solidFill>
                          <a:schemeClr val="bg1">
                            <a:lumMod val="65000"/>
                          </a:schemeClr>
                        </a:solidFill>
                        <a:latin typeface="Cambria Math" panose="02040503050406030204" pitchFamily="18" charset="0"/>
                      </a:rPr>
                      <m:t>G</m:t>
                    </m:r>
                    <m:sSub>
                      <m:sSubPr>
                        <m:ctrlPr>
                          <a:rPr lang="en-US" sz="2000" b="0" i="1" smtClean="0">
                            <a:solidFill>
                              <a:schemeClr val="bg1">
                                <a:lumMod val="65000"/>
                              </a:schemeClr>
                            </a:solidFill>
                            <a:latin typeface="Cambria Math" panose="02040503050406030204" pitchFamily="18" charset="0"/>
                          </a:rPr>
                        </m:ctrlPr>
                      </m:sSubPr>
                      <m:e>
                        <m:r>
                          <m:rPr>
                            <m:sty m:val="p"/>
                          </m:rPr>
                          <a:rPr lang="en-US" sz="2000" b="0" i="0" smtClean="0">
                            <a:solidFill>
                              <a:schemeClr val="bg1">
                                <a:lumMod val="65000"/>
                              </a:schemeClr>
                            </a:solidFill>
                            <a:latin typeface="Cambria Math" panose="02040503050406030204" pitchFamily="18" charset="0"/>
                          </a:rPr>
                          <m:t>L</m:t>
                        </m:r>
                      </m:e>
                      <m:sub>
                        <m:r>
                          <a:rPr lang="en-US" sz="2000" b="0" i="1" smtClean="0">
                            <a:solidFill>
                              <a:schemeClr val="bg1">
                                <a:lumMod val="65000"/>
                              </a:schemeClr>
                            </a:solidFill>
                            <a:latin typeface="Cambria Math" panose="02040503050406030204" pitchFamily="18" charset="0"/>
                          </a:rPr>
                          <m:t>𝑛</m:t>
                        </m:r>
                      </m:sub>
                    </m:sSub>
                    <m:r>
                      <a:rPr lang="en-US" sz="2000" b="0" i="1" smtClean="0">
                        <a:solidFill>
                          <a:schemeClr val="bg1">
                            <a:lumMod val="65000"/>
                          </a:schemeClr>
                        </a:solidFill>
                        <a:latin typeface="Cambria Math" panose="02040503050406030204" pitchFamily="18" charset="0"/>
                      </a:rPr>
                      <m:t>×</m:t>
                    </m:r>
                    <m:r>
                      <m:rPr>
                        <m:sty m:val="p"/>
                      </m:rPr>
                      <a:rPr lang="en-US" sz="2000" b="0" i="0" smtClean="0">
                        <a:solidFill>
                          <a:schemeClr val="bg1">
                            <a:lumMod val="65000"/>
                          </a:schemeClr>
                        </a:solidFill>
                        <a:latin typeface="Cambria Math" panose="02040503050406030204" pitchFamily="18" charset="0"/>
                      </a:rPr>
                      <m:t>G</m:t>
                    </m:r>
                    <m:sSub>
                      <m:sSubPr>
                        <m:ctrlPr>
                          <a:rPr lang="en-US" sz="2000" b="0" i="1" smtClean="0">
                            <a:solidFill>
                              <a:schemeClr val="bg1">
                                <a:lumMod val="65000"/>
                              </a:schemeClr>
                            </a:solidFill>
                            <a:latin typeface="Cambria Math" panose="02040503050406030204" pitchFamily="18" charset="0"/>
                          </a:rPr>
                        </m:ctrlPr>
                      </m:sSubPr>
                      <m:e>
                        <m:r>
                          <m:rPr>
                            <m:sty m:val="p"/>
                          </m:rPr>
                          <a:rPr lang="en-US" sz="2000" b="0" i="0" smtClean="0">
                            <a:solidFill>
                              <a:schemeClr val="bg1">
                                <a:lumMod val="65000"/>
                              </a:schemeClr>
                            </a:solidFill>
                            <a:latin typeface="Cambria Math" panose="02040503050406030204" pitchFamily="18" charset="0"/>
                          </a:rPr>
                          <m:t>L</m:t>
                        </m:r>
                      </m:e>
                      <m:sub>
                        <m:r>
                          <a:rPr lang="en-US" sz="2000" b="0" i="1" smtClean="0">
                            <a:solidFill>
                              <a:schemeClr val="bg1">
                                <a:lumMod val="65000"/>
                              </a:schemeClr>
                            </a:solidFill>
                            <a:latin typeface="Cambria Math" panose="02040503050406030204" pitchFamily="18" charset="0"/>
                          </a:rPr>
                          <m:t>𝑛</m:t>
                        </m:r>
                      </m:sub>
                    </m:sSub>
                  </m:oMath>
                </a14:m>
                <a:r>
                  <a:rPr lang="en-US" sz="2000" dirty="0">
                    <a:solidFill>
                      <a:schemeClr val="bg1">
                        <a:lumMod val="65000"/>
                      </a:schemeClr>
                    </a:solidFill>
                  </a:rPr>
                  <a:t> (as a Lie group)</a:t>
                </a:r>
              </a:p>
            </p:txBody>
          </p:sp>
        </mc:Choice>
        <mc:Fallback xmlns="">
          <p:sp>
            <p:nvSpPr>
              <p:cNvPr id="204" name="TextBox 203">
                <a:extLst>
                  <a:ext uri="{FF2B5EF4-FFF2-40B4-BE49-F238E27FC236}">
                    <a16:creationId xmlns:a16="http://schemas.microsoft.com/office/drawing/2014/main" id="{7417968C-A23A-558B-0544-60CC9A93B99D}"/>
                  </a:ext>
                </a:extLst>
              </p:cNvPr>
              <p:cNvSpPr txBox="1">
                <a:spLocks noRot="1" noChangeAspect="1" noMove="1" noResize="1" noEditPoints="1" noAdjustHandles="1" noChangeArrowheads="1" noChangeShapeType="1" noTextEdit="1"/>
              </p:cNvSpPr>
              <p:nvPr/>
            </p:nvSpPr>
            <p:spPr>
              <a:xfrm>
                <a:off x="631366" y="2932357"/>
                <a:ext cx="4010457" cy="307777"/>
              </a:xfrm>
              <a:prstGeom prst="rect">
                <a:avLst/>
              </a:prstGeom>
              <a:blipFill>
                <a:blip r:embed="rId6"/>
                <a:stretch>
                  <a:fillRect l="-2283" t="-25490" r="-3196"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6" name="TextBox 205">
                <a:extLst>
                  <a:ext uri="{FF2B5EF4-FFF2-40B4-BE49-F238E27FC236}">
                    <a16:creationId xmlns:a16="http://schemas.microsoft.com/office/drawing/2014/main" id="{2A82D440-FBFD-FFDC-DA80-6D2A456A7A03}"/>
                  </a:ext>
                </a:extLst>
              </p:cNvPr>
              <p:cNvSpPr txBox="1"/>
              <p:nvPr/>
            </p:nvSpPr>
            <p:spPr>
              <a:xfrm>
                <a:off x="1624577" y="6380960"/>
                <a:ext cx="3697872" cy="369332"/>
              </a:xfrm>
              <a:prstGeom prst="rect">
                <a:avLst/>
              </a:prstGeom>
              <a:noFill/>
            </p:spPr>
            <p:txBody>
              <a:bodyPr wrap="none" lIns="0" tIns="0" rIns="0" bIns="0" rtlCol="0">
                <a:spAutoFit/>
              </a:bodyPr>
              <a:lstStyle/>
              <a:p>
                <a:pPr algn="l"/>
                <a:r>
                  <a:rPr lang="en-US" sz="2400" b="0" dirty="0"/>
                  <a:t>Coordinates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e>
                    </m:d>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endParaRPr lang="en-US" sz="2400" dirty="0"/>
              </a:p>
            </p:txBody>
          </p:sp>
        </mc:Choice>
        <mc:Fallback xmlns="">
          <p:sp>
            <p:nvSpPr>
              <p:cNvPr id="206" name="TextBox 205">
                <a:extLst>
                  <a:ext uri="{FF2B5EF4-FFF2-40B4-BE49-F238E27FC236}">
                    <a16:creationId xmlns:a16="http://schemas.microsoft.com/office/drawing/2014/main" id="{2A82D440-FBFD-FFDC-DA80-6D2A456A7A03}"/>
                  </a:ext>
                </a:extLst>
              </p:cNvPr>
              <p:cNvSpPr txBox="1">
                <a:spLocks noRot="1" noChangeAspect="1" noMove="1" noResize="1" noEditPoints="1" noAdjustHandles="1" noChangeArrowheads="1" noChangeShapeType="1" noTextEdit="1"/>
              </p:cNvSpPr>
              <p:nvPr/>
            </p:nvSpPr>
            <p:spPr>
              <a:xfrm>
                <a:off x="1624577" y="6380960"/>
                <a:ext cx="3697872" cy="369332"/>
              </a:xfrm>
              <a:prstGeom prst="rect">
                <a:avLst/>
              </a:prstGeom>
              <a:blipFill>
                <a:blip r:embed="rId7"/>
                <a:stretch>
                  <a:fillRect l="-4942" t="-26667" r="-3130" b="-50000"/>
                </a:stretch>
              </a:blipFill>
            </p:spPr>
            <p:txBody>
              <a:bodyPr/>
              <a:lstStyle/>
              <a:p>
                <a:r>
                  <a:rPr lang="en-US">
                    <a:noFill/>
                  </a:rPr>
                  <a:t> </a:t>
                </a:r>
              </a:p>
            </p:txBody>
          </p:sp>
        </mc:Fallback>
      </mc:AlternateContent>
      <p:sp>
        <p:nvSpPr>
          <p:cNvPr id="208" name="Freeform: Shape 207">
            <a:extLst>
              <a:ext uri="{FF2B5EF4-FFF2-40B4-BE49-F238E27FC236}">
                <a16:creationId xmlns:a16="http://schemas.microsoft.com/office/drawing/2014/main" id="{4E6448F4-08B0-435A-B97F-E4E1A3D29D05}"/>
              </a:ext>
            </a:extLst>
          </p:cNvPr>
          <p:cNvSpPr/>
          <p:nvPr/>
        </p:nvSpPr>
        <p:spPr>
          <a:xfrm>
            <a:off x="922303" y="4766661"/>
            <a:ext cx="692150" cy="450850"/>
          </a:xfrm>
          <a:custGeom>
            <a:avLst/>
            <a:gdLst>
              <a:gd name="connsiteX0" fmla="*/ 692150 w 692150"/>
              <a:gd name="connsiteY0" fmla="*/ 450850 h 450850"/>
              <a:gd name="connsiteX1" fmla="*/ 241300 w 692150"/>
              <a:gd name="connsiteY1" fmla="*/ 368300 h 450850"/>
              <a:gd name="connsiteX2" fmla="*/ 0 w 692150"/>
              <a:gd name="connsiteY2" fmla="*/ 0 h 450850"/>
            </a:gdLst>
            <a:ahLst/>
            <a:cxnLst>
              <a:cxn ang="0">
                <a:pos x="connsiteX0" y="connsiteY0"/>
              </a:cxn>
              <a:cxn ang="0">
                <a:pos x="connsiteX1" y="connsiteY1"/>
              </a:cxn>
              <a:cxn ang="0">
                <a:pos x="connsiteX2" y="connsiteY2"/>
              </a:cxn>
            </a:cxnLst>
            <a:rect l="l" t="t" r="r" b="b"/>
            <a:pathLst>
              <a:path w="692150" h="450850">
                <a:moveTo>
                  <a:pt x="692150" y="450850"/>
                </a:moveTo>
                <a:cubicBezTo>
                  <a:pt x="524404" y="447146"/>
                  <a:pt x="356658" y="443442"/>
                  <a:pt x="241300" y="368300"/>
                </a:cubicBezTo>
                <a:cubicBezTo>
                  <a:pt x="125942" y="293158"/>
                  <a:pt x="62971" y="146579"/>
                  <a:pt x="0" y="0"/>
                </a:cubicBezTo>
              </a:path>
            </a:pathLst>
          </a:custGeom>
          <a:noFill/>
          <a:ln>
            <a:solidFill>
              <a:srgbClr val="FFB7B7"/>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9" name="TextBox 208">
                <a:extLst>
                  <a:ext uri="{FF2B5EF4-FFF2-40B4-BE49-F238E27FC236}">
                    <a16:creationId xmlns:a16="http://schemas.microsoft.com/office/drawing/2014/main" id="{6ACD1273-65D1-7EF9-6904-835ED7FF5198}"/>
                  </a:ext>
                </a:extLst>
              </p:cNvPr>
              <p:cNvSpPr txBox="1"/>
              <p:nvPr/>
            </p:nvSpPr>
            <p:spPr>
              <a:xfrm>
                <a:off x="34569" y="4373808"/>
                <a:ext cx="1995741" cy="400110"/>
              </a:xfrm>
              <a:prstGeom prst="rect">
                <a:avLst/>
              </a:prstGeom>
              <a:noFill/>
            </p:spPr>
            <p:txBody>
              <a:bodyPr wrap="square" rtlCol="0">
                <a:spAutoFit/>
              </a:bodyPr>
              <a:lstStyle/>
              <a:p>
                <a:pPr algn="l"/>
                <a:r>
                  <a:rPr lang="en-US" sz="2000" dirty="0"/>
                  <a:t>Flag minors of </a:t>
                </a:r>
                <a14:m>
                  <m:oMath xmlns:m="http://schemas.openxmlformats.org/officeDocument/2006/math">
                    <m:r>
                      <a:rPr lang="en-US" sz="2000" b="0" i="1" smtClean="0">
                        <a:latin typeface="Cambria Math" panose="02040503050406030204" pitchFamily="18" charset="0"/>
                      </a:rPr>
                      <m:t>𝑋</m:t>
                    </m:r>
                  </m:oMath>
                </a14:m>
                <a:endParaRPr lang="en-US" sz="2000" dirty="0"/>
              </a:p>
            </p:txBody>
          </p:sp>
        </mc:Choice>
        <mc:Fallback xmlns="">
          <p:sp>
            <p:nvSpPr>
              <p:cNvPr id="209" name="TextBox 208">
                <a:extLst>
                  <a:ext uri="{FF2B5EF4-FFF2-40B4-BE49-F238E27FC236}">
                    <a16:creationId xmlns:a16="http://schemas.microsoft.com/office/drawing/2014/main" id="{6ACD1273-65D1-7EF9-6904-835ED7FF5198}"/>
                  </a:ext>
                </a:extLst>
              </p:cNvPr>
              <p:cNvSpPr txBox="1">
                <a:spLocks noRot="1" noChangeAspect="1" noMove="1" noResize="1" noEditPoints="1" noAdjustHandles="1" noChangeArrowheads="1" noChangeShapeType="1" noTextEdit="1"/>
              </p:cNvSpPr>
              <p:nvPr/>
            </p:nvSpPr>
            <p:spPr>
              <a:xfrm>
                <a:off x="34569" y="4373808"/>
                <a:ext cx="1995741" cy="400110"/>
              </a:xfrm>
              <a:prstGeom prst="rect">
                <a:avLst/>
              </a:prstGeom>
              <a:blipFill>
                <a:blip r:embed="rId8"/>
                <a:stretch>
                  <a:fillRect l="-3364"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E6983C53-2CE9-26CB-5BB9-5772351D12F7}"/>
                  </a:ext>
                </a:extLst>
              </p:cNvPr>
              <p:cNvSpPr txBox="1"/>
              <p:nvPr/>
            </p:nvSpPr>
            <p:spPr>
              <a:xfrm>
                <a:off x="5366206" y="5876854"/>
                <a:ext cx="1995741" cy="400110"/>
              </a:xfrm>
              <a:prstGeom prst="rect">
                <a:avLst/>
              </a:prstGeom>
              <a:noFill/>
            </p:spPr>
            <p:txBody>
              <a:bodyPr wrap="square" rtlCol="0">
                <a:spAutoFit/>
              </a:bodyPr>
              <a:lstStyle/>
              <a:p>
                <a:pPr algn="l"/>
                <a:r>
                  <a:rPr lang="en-US" sz="2000" dirty="0"/>
                  <a:t>Flag minors of </a:t>
                </a:r>
                <a14:m>
                  <m:oMath xmlns:m="http://schemas.openxmlformats.org/officeDocument/2006/math">
                    <m:r>
                      <a:rPr lang="en-US" sz="2000" b="0" i="1" smtClean="0">
                        <a:latin typeface="Cambria Math" panose="02040503050406030204" pitchFamily="18" charset="0"/>
                      </a:rPr>
                      <m:t>𝑌</m:t>
                    </m:r>
                  </m:oMath>
                </a14:m>
                <a:endParaRPr lang="en-US" sz="2000" dirty="0"/>
              </a:p>
            </p:txBody>
          </p:sp>
        </mc:Choice>
        <mc:Fallback xmlns="">
          <p:sp>
            <p:nvSpPr>
              <p:cNvPr id="212" name="TextBox 211">
                <a:extLst>
                  <a:ext uri="{FF2B5EF4-FFF2-40B4-BE49-F238E27FC236}">
                    <a16:creationId xmlns:a16="http://schemas.microsoft.com/office/drawing/2014/main" id="{E6983C53-2CE9-26CB-5BB9-5772351D12F7}"/>
                  </a:ext>
                </a:extLst>
              </p:cNvPr>
              <p:cNvSpPr txBox="1">
                <a:spLocks noRot="1" noChangeAspect="1" noMove="1" noResize="1" noEditPoints="1" noAdjustHandles="1" noChangeArrowheads="1" noChangeShapeType="1" noTextEdit="1"/>
              </p:cNvSpPr>
              <p:nvPr/>
            </p:nvSpPr>
            <p:spPr>
              <a:xfrm>
                <a:off x="5366206" y="5876854"/>
                <a:ext cx="1995741" cy="400110"/>
              </a:xfrm>
              <a:prstGeom prst="rect">
                <a:avLst/>
              </a:prstGeom>
              <a:blipFill>
                <a:blip r:embed="rId9"/>
                <a:stretch>
                  <a:fillRect l="-3049" t="-7576" b="-25758"/>
                </a:stretch>
              </a:blipFill>
            </p:spPr>
            <p:txBody>
              <a:bodyPr/>
              <a:lstStyle/>
              <a:p>
                <a:r>
                  <a:rPr lang="en-US">
                    <a:noFill/>
                  </a:rPr>
                  <a:t> </a:t>
                </a:r>
              </a:p>
            </p:txBody>
          </p:sp>
        </mc:Fallback>
      </mc:AlternateContent>
      <p:sp>
        <p:nvSpPr>
          <p:cNvPr id="214" name="Freeform: Shape 213">
            <a:extLst>
              <a:ext uri="{FF2B5EF4-FFF2-40B4-BE49-F238E27FC236}">
                <a16:creationId xmlns:a16="http://schemas.microsoft.com/office/drawing/2014/main" id="{B296A948-B646-BC70-4D16-5310170F4CC6}"/>
              </a:ext>
            </a:extLst>
          </p:cNvPr>
          <p:cNvSpPr/>
          <p:nvPr/>
        </p:nvSpPr>
        <p:spPr>
          <a:xfrm>
            <a:off x="5065932" y="5495159"/>
            <a:ext cx="358959" cy="488731"/>
          </a:xfrm>
          <a:custGeom>
            <a:avLst/>
            <a:gdLst>
              <a:gd name="connsiteX0" fmla="*/ 4235 w 358959"/>
              <a:gd name="connsiteY0" fmla="*/ 0 h 488731"/>
              <a:gd name="connsiteX1" fmla="*/ 12118 w 358959"/>
              <a:gd name="connsiteY1" fmla="*/ 291662 h 488731"/>
              <a:gd name="connsiteX2" fmla="*/ 106711 w 358959"/>
              <a:gd name="connsiteY2" fmla="*/ 441435 h 488731"/>
              <a:gd name="connsiteX3" fmla="*/ 358959 w 358959"/>
              <a:gd name="connsiteY3" fmla="*/ 488731 h 488731"/>
            </a:gdLst>
            <a:ahLst/>
            <a:cxnLst>
              <a:cxn ang="0">
                <a:pos x="connsiteX0" y="connsiteY0"/>
              </a:cxn>
              <a:cxn ang="0">
                <a:pos x="connsiteX1" y="connsiteY1"/>
              </a:cxn>
              <a:cxn ang="0">
                <a:pos x="connsiteX2" y="connsiteY2"/>
              </a:cxn>
              <a:cxn ang="0">
                <a:pos x="connsiteX3" y="connsiteY3"/>
              </a:cxn>
            </a:cxnLst>
            <a:rect l="l" t="t" r="r" b="b"/>
            <a:pathLst>
              <a:path w="358959" h="488731">
                <a:moveTo>
                  <a:pt x="4235" y="0"/>
                </a:moveTo>
                <a:cubicBezTo>
                  <a:pt x="-363" y="109045"/>
                  <a:pt x="-4961" y="218090"/>
                  <a:pt x="12118" y="291662"/>
                </a:cubicBezTo>
                <a:cubicBezTo>
                  <a:pt x="29197" y="365235"/>
                  <a:pt x="48904" y="408590"/>
                  <a:pt x="106711" y="441435"/>
                </a:cubicBezTo>
                <a:cubicBezTo>
                  <a:pt x="164518" y="474280"/>
                  <a:pt x="261738" y="481505"/>
                  <a:pt x="358959" y="488731"/>
                </a:cubicBezTo>
              </a:path>
            </a:pathLst>
          </a:custGeom>
          <a:noFill/>
          <a:ln>
            <a:solidFill>
              <a:schemeClr val="bg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32B683C7-7F8E-FFA9-4E88-6BCDC67C2EAF}"/>
              </a:ext>
            </a:extLst>
          </p:cNvPr>
          <p:cNvSpPr/>
          <p:nvPr/>
        </p:nvSpPr>
        <p:spPr>
          <a:xfrm flipH="1">
            <a:off x="3006773" y="5468440"/>
            <a:ext cx="522935" cy="488731"/>
          </a:xfrm>
          <a:custGeom>
            <a:avLst/>
            <a:gdLst>
              <a:gd name="connsiteX0" fmla="*/ 4235 w 358959"/>
              <a:gd name="connsiteY0" fmla="*/ 0 h 488731"/>
              <a:gd name="connsiteX1" fmla="*/ 12118 w 358959"/>
              <a:gd name="connsiteY1" fmla="*/ 291662 h 488731"/>
              <a:gd name="connsiteX2" fmla="*/ 106711 w 358959"/>
              <a:gd name="connsiteY2" fmla="*/ 441435 h 488731"/>
              <a:gd name="connsiteX3" fmla="*/ 358959 w 358959"/>
              <a:gd name="connsiteY3" fmla="*/ 488731 h 488731"/>
            </a:gdLst>
            <a:ahLst/>
            <a:cxnLst>
              <a:cxn ang="0">
                <a:pos x="connsiteX0" y="connsiteY0"/>
              </a:cxn>
              <a:cxn ang="0">
                <a:pos x="connsiteX1" y="connsiteY1"/>
              </a:cxn>
              <a:cxn ang="0">
                <a:pos x="connsiteX2" y="connsiteY2"/>
              </a:cxn>
              <a:cxn ang="0">
                <a:pos x="connsiteX3" y="connsiteY3"/>
              </a:cxn>
            </a:cxnLst>
            <a:rect l="l" t="t" r="r" b="b"/>
            <a:pathLst>
              <a:path w="358959" h="488731">
                <a:moveTo>
                  <a:pt x="4235" y="0"/>
                </a:moveTo>
                <a:cubicBezTo>
                  <a:pt x="-363" y="109045"/>
                  <a:pt x="-4961" y="218090"/>
                  <a:pt x="12118" y="291662"/>
                </a:cubicBezTo>
                <a:cubicBezTo>
                  <a:pt x="29197" y="365235"/>
                  <a:pt x="48904" y="408590"/>
                  <a:pt x="106711" y="441435"/>
                </a:cubicBezTo>
                <a:cubicBezTo>
                  <a:pt x="164518" y="474280"/>
                  <a:pt x="261738" y="481505"/>
                  <a:pt x="358959" y="488731"/>
                </a:cubicBezTo>
              </a:path>
            </a:pathLst>
          </a:custGeom>
          <a:noFill/>
          <a:ln>
            <a:solidFill>
              <a:schemeClr val="bg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A3FA714E-4BF8-3FF6-01A6-EEBC6912A7A3}"/>
                  </a:ext>
                </a:extLst>
              </p:cNvPr>
              <p:cNvSpPr txBox="1"/>
              <p:nvPr/>
            </p:nvSpPr>
            <p:spPr>
              <a:xfrm>
                <a:off x="454438" y="5703117"/>
                <a:ext cx="2721179" cy="400110"/>
              </a:xfrm>
              <a:prstGeom prst="rect">
                <a:avLst/>
              </a:prstGeom>
              <a:noFill/>
            </p:spPr>
            <p:txBody>
              <a:bodyPr wrap="square" rtlCol="0">
                <a:spAutoFit/>
              </a:bodyPr>
              <a:lstStyle/>
              <a:p>
                <a:pPr algn="l"/>
                <a:r>
                  <a:rPr lang="en-US" sz="2000" dirty="0">
                    <a:solidFill>
                      <a:schemeClr val="bg1">
                        <a:lumMod val="65000"/>
                      </a:schemeClr>
                    </a:solidFill>
                  </a:rPr>
                  <a:t>Minors of both </a:t>
                </a:r>
                <a14:m>
                  <m:oMath xmlns:m="http://schemas.openxmlformats.org/officeDocument/2006/math">
                    <m:r>
                      <a:rPr lang="en-US" sz="2000" b="0" i="1" smtClean="0">
                        <a:solidFill>
                          <a:schemeClr val="bg1">
                            <a:lumMod val="65000"/>
                          </a:schemeClr>
                        </a:solidFill>
                        <a:latin typeface="Cambria Math" panose="02040503050406030204" pitchFamily="18" charset="0"/>
                      </a:rPr>
                      <m:t>𝑋</m:t>
                    </m:r>
                  </m:oMath>
                </a14:m>
                <a:r>
                  <a:rPr lang="en-US" sz="2000" dirty="0">
                    <a:solidFill>
                      <a:schemeClr val="bg1">
                        <a:lumMod val="65000"/>
                      </a:schemeClr>
                    </a:solidFill>
                  </a:rPr>
                  <a:t> and </a:t>
                </a:r>
                <a14:m>
                  <m:oMath xmlns:m="http://schemas.openxmlformats.org/officeDocument/2006/math">
                    <m:r>
                      <a:rPr lang="en-US" sz="2000" b="0" i="1" smtClean="0">
                        <a:solidFill>
                          <a:schemeClr val="bg1">
                            <a:lumMod val="65000"/>
                          </a:schemeClr>
                        </a:solidFill>
                        <a:latin typeface="Cambria Math" panose="02040503050406030204" pitchFamily="18" charset="0"/>
                      </a:rPr>
                      <m:t>𝑌</m:t>
                    </m:r>
                  </m:oMath>
                </a14:m>
                <a:endParaRPr lang="en-US" sz="2000" dirty="0">
                  <a:solidFill>
                    <a:schemeClr val="bg1">
                      <a:lumMod val="65000"/>
                    </a:schemeClr>
                  </a:solidFill>
                </a:endParaRPr>
              </a:p>
            </p:txBody>
          </p:sp>
        </mc:Choice>
        <mc:Fallback xmlns="">
          <p:sp>
            <p:nvSpPr>
              <p:cNvPr id="216" name="TextBox 215">
                <a:extLst>
                  <a:ext uri="{FF2B5EF4-FFF2-40B4-BE49-F238E27FC236}">
                    <a16:creationId xmlns:a16="http://schemas.microsoft.com/office/drawing/2014/main" id="{A3FA714E-4BF8-3FF6-01A6-EEBC6912A7A3}"/>
                  </a:ext>
                </a:extLst>
              </p:cNvPr>
              <p:cNvSpPr txBox="1">
                <a:spLocks noRot="1" noChangeAspect="1" noMove="1" noResize="1" noEditPoints="1" noAdjustHandles="1" noChangeArrowheads="1" noChangeShapeType="1" noTextEdit="1"/>
              </p:cNvSpPr>
              <p:nvPr/>
            </p:nvSpPr>
            <p:spPr>
              <a:xfrm>
                <a:off x="454438" y="5703117"/>
                <a:ext cx="2721179" cy="400110"/>
              </a:xfrm>
              <a:prstGeom prst="rect">
                <a:avLst/>
              </a:prstGeom>
              <a:blipFill>
                <a:blip r:embed="rId10"/>
                <a:stretch>
                  <a:fillRect l="-2466" t="-9231" b="-27692"/>
                </a:stretch>
              </a:blipFill>
            </p:spPr>
            <p:txBody>
              <a:bodyPr/>
              <a:lstStyle/>
              <a:p>
                <a:r>
                  <a:rPr lang="en-US">
                    <a:noFill/>
                  </a:rPr>
                  <a:t> </a:t>
                </a:r>
              </a:p>
            </p:txBody>
          </p:sp>
        </mc:Fallback>
      </mc:AlternateContent>
      <p:sp>
        <p:nvSpPr>
          <p:cNvPr id="218" name="Freeform: Shape 217">
            <a:extLst>
              <a:ext uri="{FF2B5EF4-FFF2-40B4-BE49-F238E27FC236}">
                <a16:creationId xmlns:a16="http://schemas.microsoft.com/office/drawing/2014/main" id="{389B897B-5D82-D547-6AFA-9AF53F938180}"/>
              </a:ext>
            </a:extLst>
          </p:cNvPr>
          <p:cNvSpPr/>
          <p:nvPr/>
        </p:nvSpPr>
        <p:spPr>
          <a:xfrm>
            <a:off x="3777394" y="3540235"/>
            <a:ext cx="599090" cy="236483"/>
          </a:xfrm>
          <a:custGeom>
            <a:avLst/>
            <a:gdLst>
              <a:gd name="connsiteX0" fmla="*/ 0 w 599090"/>
              <a:gd name="connsiteY0" fmla="*/ 236483 h 236483"/>
              <a:gd name="connsiteX1" fmla="*/ 244366 w 599090"/>
              <a:gd name="connsiteY1" fmla="*/ 39414 h 236483"/>
              <a:gd name="connsiteX2" fmla="*/ 599090 w 599090"/>
              <a:gd name="connsiteY2" fmla="*/ 0 h 236483"/>
            </a:gdLst>
            <a:ahLst/>
            <a:cxnLst>
              <a:cxn ang="0">
                <a:pos x="connsiteX0" y="connsiteY0"/>
              </a:cxn>
              <a:cxn ang="0">
                <a:pos x="connsiteX1" y="connsiteY1"/>
              </a:cxn>
              <a:cxn ang="0">
                <a:pos x="connsiteX2" y="connsiteY2"/>
              </a:cxn>
            </a:cxnLst>
            <a:rect l="l" t="t" r="r" b="b"/>
            <a:pathLst>
              <a:path w="599090" h="236483">
                <a:moveTo>
                  <a:pt x="0" y="236483"/>
                </a:moveTo>
                <a:cubicBezTo>
                  <a:pt x="72259" y="157655"/>
                  <a:pt x="144518" y="78828"/>
                  <a:pt x="244366" y="39414"/>
                </a:cubicBezTo>
                <a:cubicBezTo>
                  <a:pt x="344214" y="0"/>
                  <a:pt x="471652" y="0"/>
                  <a:pt x="599090" y="0"/>
                </a:cubicBezTo>
              </a:path>
            </a:pathLst>
          </a:custGeom>
          <a:noFill/>
          <a:ln>
            <a:solidFill>
              <a:schemeClr val="bg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9C98F086-C56A-50F2-251F-BF713AD7A26D}"/>
                  </a:ext>
                </a:extLst>
              </p:cNvPr>
              <p:cNvSpPr txBox="1"/>
              <p:nvPr/>
            </p:nvSpPr>
            <p:spPr>
              <a:xfrm>
                <a:off x="4337038" y="3222053"/>
                <a:ext cx="2271615" cy="707886"/>
              </a:xfrm>
              <a:prstGeom prst="rect">
                <a:avLst/>
              </a:prstGeom>
              <a:noFill/>
            </p:spPr>
            <p:txBody>
              <a:bodyPr wrap="square" rtlCol="0">
                <a:spAutoFit/>
              </a:bodyPr>
              <a:lstStyle/>
              <a:p>
                <a:pPr algn="l"/>
                <a:r>
                  <a:rPr lang="en-US" sz="2000" dirty="0">
                    <a:solidFill>
                      <a:schemeClr val="bg1">
                        <a:lumMod val="65000"/>
                      </a:schemeClr>
                    </a:solidFill>
                  </a:rPr>
                  <a:t>The </a:t>
                </a:r>
                <a14:m>
                  <m:oMath xmlns:m="http://schemas.openxmlformats.org/officeDocument/2006/math">
                    <m:r>
                      <a:rPr lang="en-US" sz="2000" b="0" i="1" smtClean="0">
                        <a:solidFill>
                          <a:schemeClr val="bg1">
                            <a:lumMod val="65000"/>
                          </a:schemeClr>
                        </a:solidFill>
                        <a:latin typeface="Cambria Math" panose="02040503050406030204" pitchFamily="18" charset="0"/>
                      </a:rPr>
                      <m:t>𝜑</m:t>
                    </m:r>
                  </m:oMath>
                </a14:m>
                <a:r>
                  <a:rPr lang="en-US" sz="2000" dirty="0">
                    <a:solidFill>
                      <a:schemeClr val="bg1">
                        <a:lumMod val="65000"/>
                      </a:schemeClr>
                    </a:solidFill>
                  </a:rPr>
                  <a:t>-functions that depend on </a:t>
                </a:r>
                <a14:m>
                  <m:oMath xmlns:m="http://schemas.openxmlformats.org/officeDocument/2006/math">
                    <m:r>
                      <a:rPr lang="en-US" sz="2000" b="0" i="1" smtClean="0">
                        <a:solidFill>
                          <a:schemeClr val="bg1">
                            <a:lumMod val="65000"/>
                          </a:schemeClr>
                        </a:solidFill>
                        <a:latin typeface="Cambria Math" panose="02040503050406030204" pitchFamily="18" charset="0"/>
                      </a:rPr>
                      <m:t>𝑈</m:t>
                    </m:r>
                  </m:oMath>
                </a14:m>
                <a:endParaRPr lang="en-US" sz="2000" dirty="0">
                  <a:solidFill>
                    <a:schemeClr val="bg1">
                      <a:lumMod val="65000"/>
                    </a:schemeClr>
                  </a:solidFill>
                </a:endParaRPr>
              </a:p>
            </p:txBody>
          </p:sp>
        </mc:Choice>
        <mc:Fallback xmlns="">
          <p:sp>
            <p:nvSpPr>
              <p:cNvPr id="219" name="TextBox 218">
                <a:extLst>
                  <a:ext uri="{FF2B5EF4-FFF2-40B4-BE49-F238E27FC236}">
                    <a16:creationId xmlns:a16="http://schemas.microsoft.com/office/drawing/2014/main" id="{9C98F086-C56A-50F2-251F-BF713AD7A26D}"/>
                  </a:ext>
                </a:extLst>
              </p:cNvPr>
              <p:cNvSpPr txBox="1">
                <a:spLocks noRot="1" noChangeAspect="1" noMove="1" noResize="1" noEditPoints="1" noAdjustHandles="1" noChangeArrowheads="1" noChangeShapeType="1" noTextEdit="1"/>
              </p:cNvSpPr>
              <p:nvPr/>
            </p:nvSpPr>
            <p:spPr>
              <a:xfrm>
                <a:off x="4337038" y="3222053"/>
                <a:ext cx="2271615" cy="707886"/>
              </a:xfrm>
              <a:prstGeom prst="rect">
                <a:avLst/>
              </a:prstGeom>
              <a:blipFill>
                <a:blip r:embed="rId11"/>
                <a:stretch>
                  <a:fillRect l="-2681"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E65AC6C6-15AB-6565-9C33-56DEB4D578A1}"/>
                  </a:ext>
                </a:extLst>
              </p:cNvPr>
              <p:cNvSpPr txBox="1"/>
              <p:nvPr/>
            </p:nvSpPr>
            <p:spPr>
              <a:xfrm>
                <a:off x="6145658" y="5076345"/>
                <a:ext cx="2271615" cy="707886"/>
              </a:xfrm>
              <a:prstGeom prst="rect">
                <a:avLst/>
              </a:prstGeom>
              <a:noFill/>
            </p:spPr>
            <p:txBody>
              <a:bodyPr wrap="square" rtlCol="0">
                <a:spAutoFit/>
              </a:bodyPr>
              <a:lstStyle/>
              <a:p>
                <a:pPr algn="l"/>
                <a:r>
                  <a:rPr lang="en-US" sz="2000" dirty="0">
                    <a:solidFill>
                      <a:schemeClr val="bg1">
                        <a:lumMod val="65000"/>
                      </a:schemeClr>
                    </a:solidFill>
                  </a:rPr>
                  <a:t>The </a:t>
                </a:r>
                <a14:m>
                  <m:oMath xmlns:m="http://schemas.openxmlformats.org/officeDocument/2006/math">
                    <m:r>
                      <a:rPr lang="en-US" sz="2000" b="0" i="1" smtClean="0">
                        <a:solidFill>
                          <a:schemeClr val="bg1">
                            <a:lumMod val="65000"/>
                          </a:schemeClr>
                        </a:solidFill>
                        <a:latin typeface="Cambria Math" panose="02040503050406030204" pitchFamily="18" charset="0"/>
                      </a:rPr>
                      <m:t>𝑐</m:t>
                    </m:r>
                  </m:oMath>
                </a14:m>
                <a:r>
                  <a:rPr lang="en-US" sz="2000" dirty="0">
                    <a:solidFill>
                      <a:schemeClr val="bg1">
                        <a:lumMod val="65000"/>
                      </a:schemeClr>
                    </a:solidFill>
                  </a:rPr>
                  <a:t>-functions (they depend on </a:t>
                </a:r>
                <a14:m>
                  <m:oMath xmlns:m="http://schemas.openxmlformats.org/officeDocument/2006/math">
                    <m:r>
                      <a:rPr lang="en-US" sz="2000" b="0" i="1" smtClean="0">
                        <a:solidFill>
                          <a:schemeClr val="bg1">
                            <a:lumMod val="65000"/>
                          </a:schemeClr>
                        </a:solidFill>
                        <a:latin typeface="Cambria Math" panose="02040503050406030204" pitchFamily="18" charset="0"/>
                      </a:rPr>
                      <m:t>𝑈</m:t>
                    </m:r>
                  </m:oMath>
                </a14:m>
                <a:r>
                  <a:rPr lang="en-US" sz="2000" dirty="0">
                    <a:solidFill>
                      <a:schemeClr val="bg1">
                        <a:lumMod val="65000"/>
                      </a:schemeClr>
                    </a:solidFill>
                  </a:rPr>
                  <a:t>)</a:t>
                </a:r>
              </a:p>
            </p:txBody>
          </p:sp>
        </mc:Choice>
        <mc:Fallback xmlns="">
          <p:sp>
            <p:nvSpPr>
              <p:cNvPr id="220" name="TextBox 219">
                <a:extLst>
                  <a:ext uri="{FF2B5EF4-FFF2-40B4-BE49-F238E27FC236}">
                    <a16:creationId xmlns:a16="http://schemas.microsoft.com/office/drawing/2014/main" id="{E65AC6C6-15AB-6565-9C33-56DEB4D578A1}"/>
                  </a:ext>
                </a:extLst>
              </p:cNvPr>
              <p:cNvSpPr txBox="1">
                <a:spLocks noRot="1" noChangeAspect="1" noMove="1" noResize="1" noEditPoints="1" noAdjustHandles="1" noChangeArrowheads="1" noChangeShapeType="1" noTextEdit="1"/>
              </p:cNvSpPr>
              <p:nvPr/>
            </p:nvSpPr>
            <p:spPr>
              <a:xfrm>
                <a:off x="6145658" y="5076345"/>
                <a:ext cx="2271615" cy="707886"/>
              </a:xfrm>
              <a:prstGeom prst="rect">
                <a:avLst/>
              </a:prstGeom>
              <a:blipFill>
                <a:blip r:embed="rId12"/>
                <a:stretch>
                  <a:fillRect l="-2681" t="-5172" b="-14655"/>
                </a:stretch>
              </a:blipFill>
            </p:spPr>
            <p:txBody>
              <a:bodyPr/>
              <a:lstStyle/>
              <a:p>
                <a:r>
                  <a:rPr lang="en-US">
                    <a:noFill/>
                  </a:rPr>
                  <a:t> </a:t>
                </a:r>
              </a:p>
            </p:txBody>
          </p:sp>
        </mc:Fallback>
      </mc:AlternateContent>
      <p:sp>
        <p:nvSpPr>
          <p:cNvPr id="221" name="Freeform: Shape 220">
            <a:extLst>
              <a:ext uri="{FF2B5EF4-FFF2-40B4-BE49-F238E27FC236}">
                <a16:creationId xmlns:a16="http://schemas.microsoft.com/office/drawing/2014/main" id="{0091360F-59F2-D78B-6D04-1E4D01451107}"/>
              </a:ext>
            </a:extLst>
          </p:cNvPr>
          <p:cNvSpPr/>
          <p:nvPr/>
        </p:nvSpPr>
        <p:spPr>
          <a:xfrm>
            <a:off x="6747793" y="4745071"/>
            <a:ext cx="378800" cy="355600"/>
          </a:xfrm>
          <a:custGeom>
            <a:avLst/>
            <a:gdLst>
              <a:gd name="connsiteX0" fmla="*/ 0 w 378800"/>
              <a:gd name="connsiteY0" fmla="*/ 0 h 355600"/>
              <a:gd name="connsiteX1" fmla="*/ 238760 w 378800"/>
              <a:gd name="connsiteY1" fmla="*/ 66040 h 355600"/>
              <a:gd name="connsiteX2" fmla="*/ 360680 w 378800"/>
              <a:gd name="connsiteY2" fmla="*/ 198120 h 355600"/>
              <a:gd name="connsiteX3" fmla="*/ 375920 w 378800"/>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378800" h="355600">
                <a:moveTo>
                  <a:pt x="0" y="0"/>
                </a:moveTo>
                <a:cubicBezTo>
                  <a:pt x="89323" y="16510"/>
                  <a:pt x="178647" y="33020"/>
                  <a:pt x="238760" y="66040"/>
                </a:cubicBezTo>
                <a:cubicBezTo>
                  <a:pt x="298873" y="99060"/>
                  <a:pt x="337820" y="149860"/>
                  <a:pt x="360680" y="198120"/>
                </a:cubicBezTo>
                <a:cubicBezTo>
                  <a:pt x="383540" y="246380"/>
                  <a:pt x="379730" y="300990"/>
                  <a:pt x="375920" y="355600"/>
                </a:cubicBezTo>
              </a:path>
            </a:pathLst>
          </a:custGeom>
          <a:noFill/>
          <a:ln>
            <a:solidFill>
              <a:schemeClr val="bg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mc:AlternateContent xmlns:mc="http://schemas.openxmlformats.org/markup-compatibility/2006" xmlns:a14="http://schemas.microsoft.com/office/drawing/2010/main">
        <mc:Choice Requires="a14">
          <p:sp>
            <p:nvSpPr>
              <p:cNvPr id="276" name="TextBox 275">
                <a:extLst>
                  <a:ext uri="{FF2B5EF4-FFF2-40B4-BE49-F238E27FC236}">
                    <a16:creationId xmlns:a16="http://schemas.microsoft.com/office/drawing/2014/main" id="{9D5C053F-9BA1-B7F8-C816-C8D1482A6B33}"/>
                  </a:ext>
                </a:extLst>
              </p:cNvPr>
              <p:cNvSpPr txBox="1"/>
              <p:nvPr/>
            </p:nvSpPr>
            <p:spPr>
              <a:xfrm>
                <a:off x="9906134" y="2989331"/>
                <a:ext cx="2006254" cy="452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65000"/>
                            </a:schemeClr>
                          </a:solidFill>
                          <a:latin typeface="Cambria Math" panose="02040503050406030204" pitchFamily="18" charset="0"/>
                        </a:rPr>
                        <m:t>𝒢</m:t>
                      </m:r>
                      <m:sSubSup>
                        <m:sSubSupPr>
                          <m:ctrlPr>
                            <a:rPr lang="en-US" sz="2400" b="0" i="1" smtClean="0">
                              <a:solidFill>
                                <a:schemeClr val="bg1">
                                  <a:lumMod val="65000"/>
                                </a:schemeClr>
                              </a:solidFill>
                              <a:latin typeface="Cambria Math" panose="02040503050406030204" pitchFamily="18" charset="0"/>
                            </a:rPr>
                          </m:ctrlPr>
                        </m:sSubSupPr>
                        <m:e>
                          <m:r>
                            <a:rPr lang="en-US" sz="2400" b="0" i="1" smtClean="0">
                              <a:solidFill>
                                <a:schemeClr val="bg1">
                                  <a:lumMod val="65000"/>
                                </a:schemeClr>
                              </a:solidFill>
                              <a:latin typeface="Cambria Math" panose="02040503050406030204" pitchFamily="18" charset="0"/>
                            </a:rPr>
                            <m:t>𝒞</m:t>
                          </m:r>
                        </m:e>
                        <m:sub>
                          <m:r>
                            <a:rPr lang="en-US" sz="2400" b="0" i="1" smtClean="0">
                              <a:solidFill>
                                <a:schemeClr val="bg1">
                                  <a:lumMod val="65000"/>
                                </a:schemeClr>
                              </a:solidFill>
                              <a:latin typeface="Cambria Math" panose="02040503050406030204" pitchFamily="18" charset="0"/>
                            </a:rPr>
                            <m:t>h</m:t>
                          </m:r>
                        </m:sub>
                        <m:sup>
                          <m:r>
                            <m:rPr>
                              <m:nor/>
                            </m:rPr>
                            <a:rPr lang="en-US" sz="2400">
                              <a:solidFill>
                                <a:schemeClr val="bg1">
                                  <a:lumMod val="65000"/>
                                </a:schemeClr>
                              </a:solidFill>
                            </a:rPr>
                            <m:t>†</m:t>
                          </m:r>
                        </m:sup>
                      </m:sSubSup>
                      <m:r>
                        <a:rPr lang="en-US" sz="2400" b="0" i="1" smtClean="0">
                          <a:solidFill>
                            <a:schemeClr val="bg1">
                              <a:lumMod val="65000"/>
                            </a:schemeClr>
                          </a:solidFill>
                          <a:latin typeface="Cambria Math" panose="02040503050406030204" pitchFamily="18" charset="0"/>
                        </a:rPr>
                        <m:t>(</m:t>
                      </m:r>
                      <m:sSub>
                        <m:sSubPr>
                          <m:ctrlPr>
                            <a:rPr lang="en-US" sz="2400" b="0" i="1" smtClean="0">
                              <a:solidFill>
                                <a:schemeClr val="bg1">
                                  <a:lumMod val="65000"/>
                                </a:schemeClr>
                              </a:solidFill>
                              <a:latin typeface="Cambria Math" panose="02040503050406030204" pitchFamily="18" charset="0"/>
                            </a:rPr>
                          </m:ctrlPr>
                        </m:sSubPr>
                        <m:e>
                          <m:r>
                            <a:rPr lang="en-US" sz="2400" b="1" i="0" smtClean="0">
                              <a:solidFill>
                                <a:schemeClr val="bg1">
                                  <a:lumMod val="65000"/>
                                </a:schemeClr>
                              </a:solidFill>
                              <a:latin typeface="Cambria Math" panose="02040503050406030204" pitchFamily="18" charset="0"/>
                            </a:rPr>
                            <m:t>𝚪</m:t>
                          </m:r>
                        </m:e>
                        <m:sub>
                          <m:r>
                            <m:rPr>
                              <m:sty m:val="p"/>
                            </m:rPr>
                            <a:rPr lang="en-US" sz="2400" b="0" i="0" smtClean="0">
                              <a:solidFill>
                                <a:schemeClr val="bg1">
                                  <a:lumMod val="65000"/>
                                </a:schemeClr>
                              </a:solidFill>
                              <a:latin typeface="Cambria Math" panose="02040503050406030204" pitchFamily="18" charset="0"/>
                            </a:rPr>
                            <m:t>std</m:t>
                          </m:r>
                        </m:sub>
                      </m:sSub>
                      <m:r>
                        <a:rPr lang="en-US" sz="2400" b="0" i="1" smtClean="0">
                          <a:solidFill>
                            <a:schemeClr val="bg1">
                              <a:lumMod val="65000"/>
                            </a:schemeClr>
                          </a:solidFill>
                          <a:latin typeface="Cambria Math" panose="02040503050406030204" pitchFamily="18" charset="0"/>
                        </a:rPr>
                        <m:t>,</m:t>
                      </m:r>
                      <m:r>
                        <m:rPr>
                          <m:sty m:val="p"/>
                        </m:rPr>
                        <a:rPr lang="en-US" sz="2400" b="0" i="0" smtClean="0">
                          <a:solidFill>
                            <a:schemeClr val="bg1">
                              <a:lumMod val="65000"/>
                            </a:schemeClr>
                          </a:solidFill>
                          <a:latin typeface="Cambria Math" panose="02040503050406030204" pitchFamily="18" charset="0"/>
                        </a:rPr>
                        <m:t>G</m:t>
                      </m:r>
                      <m:sSub>
                        <m:sSubPr>
                          <m:ctrlPr>
                            <a:rPr lang="en-US" sz="2400" b="0" i="1" smtClean="0">
                              <a:solidFill>
                                <a:schemeClr val="bg1">
                                  <a:lumMod val="65000"/>
                                </a:schemeClr>
                              </a:solidFill>
                              <a:latin typeface="Cambria Math" panose="02040503050406030204" pitchFamily="18" charset="0"/>
                            </a:rPr>
                          </m:ctrlPr>
                        </m:sSubPr>
                        <m:e>
                          <m:r>
                            <m:rPr>
                              <m:sty m:val="p"/>
                            </m:rPr>
                            <a:rPr lang="en-US" sz="2400" b="0" i="0" smtClean="0">
                              <a:solidFill>
                                <a:schemeClr val="bg1">
                                  <a:lumMod val="65000"/>
                                </a:schemeClr>
                              </a:solidFill>
                              <a:latin typeface="Cambria Math" panose="02040503050406030204" pitchFamily="18" charset="0"/>
                            </a:rPr>
                            <m:t>L</m:t>
                          </m:r>
                        </m:e>
                        <m:sub>
                          <m:r>
                            <a:rPr lang="en-US" sz="2400" b="0" i="1" smtClean="0">
                              <a:solidFill>
                                <a:schemeClr val="bg1">
                                  <a:lumMod val="65000"/>
                                </a:schemeClr>
                              </a:solidFill>
                              <a:latin typeface="Cambria Math" panose="02040503050406030204" pitchFamily="18" charset="0"/>
                            </a:rPr>
                            <m:t>3</m:t>
                          </m:r>
                        </m:sub>
                      </m:sSub>
                      <m:r>
                        <a:rPr lang="en-US" sz="2400" b="0" i="1" smtClean="0">
                          <a:solidFill>
                            <a:schemeClr val="bg1">
                              <a:lumMod val="65000"/>
                            </a:schemeClr>
                          </a:solidFill>
                          <a:latin typeface="Cambria Math" panose="02040503050406030204" pitchFamily="18" charset="0"/>
                        </a:rPr>
                        <m:t>)</m:t>
                      </m:r>
                    </m:oMath>
                  </m:oMathPara>
                </a14:m>
                <a:endParaRPr lang="en-US" sz="2400" dirty="0">
                  <a:solidFill>
                    <a:schemeClr val="bg1">
                      <a:lumMod val="65000"/>
                    </a:schemeClr>
                  </a:solidFill>
                </a:endParaRPr>
              </a:p>
            </p:txBody>
          </p:sp>
        </mc:Choice>
        <mc:Fallback xmlns="">
          <p:sp>
            <p:nvSpPr>
              <p:cNvPr id="276" name="TextBox 275">
                <a:extLst>
                  <a:ext uri="{FF2B5EF4-FFF2-40B4-BE49-F238E27FC236}">
                    <a16:creationId xmlns:a16="http://schemas.microsoft.com/office/drawing/2014/main" id="{9D5C053F-9BA1-B7F8-C816-C8D1482A6B33}"/>
                  </a:ext>
                </a:extLst>
              </p:cNvPr>
              <p:cNvSpPr txBox="1">
                <a:spLocks noRot="1" noChangeAspect="1" noMove="1" noResize="1" noEditPoints="1" noAdjustHandles="1" noChangeArrowheads="1" noChangeShapeType="1" noTextEdit="1"/>
              </p:cNvSpPr>
              <p:nvPr/>
            </p:nvSpPr>
            <p:spPr>
              <a:xfrm>
                <a:off x="9906134" y="2989331"/>
                <a:ext cx="2006254" cy="45211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7" name="TextBox 276">
                <a:extLst>
                  <a:ext uri="{FF2B5EF4-FFF2-40B4-BE49-F238E27FC236}">
                    <a16:creationId xmlns:a16="http://schemas.microsoft.com/office/drawing/2014/main" id="{4445E3CC-4E17-2CC1-0BFA-64FC166AC647}"/>
                  </a:ext>
                </a:extLst>
              </p:cNvPr>
              <p:cNvSpPr txBox="1"/>
              <p:nvPr/>
            </p:nvSpPr>
            <p:spPr>
              <a:xfrm>
                <a:off x="10228189" y="1549088"/>
                <a:ext cx="17985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𝒢𝒞</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a:latin typeface="Cambria Math" panose="02040503050406030204" pitchFamily="18" charset="0"/>
                            </a:rPr>
                            <m:t>𝚪</m:t>
                          </m:r>
                        </m:e>
                        <m:sub>
                          <m:r>
                            <m:rPr>
                              <m:sty m:val="p"/>
                            </m:rPr>
                            <a:rPr lang="en-US" sz="2400">
                              <a:latin typeface="Cambria Math" panose="02040503050406030204" pitchFamily="18" charset="0"/>
                            </a:rPr>
                            <m:t>std</m:t>
                          </m:r>
                        </m:sub>
                      </m:sSub>
                      <m:r>
                        <a:rPr lang="en-US" sz="2400" b="0" i="1" smtClean="0">
                          <a:latin typeface="Cambria Math" panose="02040503050406030204" pitchFamily="18" charset="0"/>
                        </a:rPr>
                        <m:t>)</m:t>
                      </m:r>
                    </m:oMath>
                  </m:oMathPara>
                </a14:m>
                <a:endParaRPr lang="en-US" sz="2400" dirty="0"/>
              </a:p>
            </p:txBody>
          </p:sp>
        </mc:Choice>
        <mc:Fallback xmlns="">
          <p:sp>
            <p:nvSpPr>
              <p:cNvPr id="277" name="TextBox 276">
                <a:extLst>
                  <a:ext uri="{FF2B5EF4-FFF2-40B4-BE49-F238E27FC236}">
                    <a16:creationId xmlns:a16="http://schemas.microsoft.com/office/drawing/2014/main" id="{4445E3CC-4E17-2CC1-0BFA-64FC166AC647}"/>
                  </a:ext>
                </a:extLst>
              </p:cNvPr>
              <p:cNvSpPr txBox="1">
                <a:spLocks noRot="1" noChangeAspect="1" noMove="1" noResize="1" noEditPoints="1" noAdjustHandles="1" noChangeArrowheads="1" noChangeShapeType="1" noTextEdit="1"/>
              </p:cNvSpPr>
              <p:nvPr/>
            </p:nvSpPr>
            <p:spPr>
              <a:xfrm>
                <a:off x="10228189" y="1549088"/>
                <a:ext cx="1798569" cy="369332"/>
              </a:xfrm>
              <a:prstGeom prst="rect">
                <a:avLst/>
              </a:prstGeom>
              <a:blipFill>
                <a:blip r:embed="rId14"/>
                <a:stretch>
                  <a:fillRect l="-5424" r="-5424"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8" name="TextBox 277">
                <a:extLst>
                  <a:ext uri="{FF2B5EF4-FFF2-40B4-BE49-F238E27FC236}">
                    <a16:creationId xmlns:a16="http://schemas.microsoft.com/office/drawing/2014/main" id="{CE9E92FE-CE05-EEA2-E9EA-6B0D5F4583B8}"/>
                  </a:ext>
                </a:extLst>
              </p:cNvPr>
              <p:cNvSpPr txBox="1"/>
              <p:nvPr/>
            </p:nvSpPr>
            <p:spPr>
              <a:xfrm>
                <a:off x="10260202" y="1963002"/>
                <a:ext cx="5641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G</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m:t>
                          </m:r>
                        </m:e>
                        <m:sub>
                          <m:r>
                            <a:rPr lang="en-US" sz="2400" i="1">
                              <a:latin typeface="Cambria Math" panose="02040503050406030204" pitchFamily="18" charset="0"/>
                            </a:rPr>
                            <m:t>3</m:t>
                          </m:r>
                        </m:sub>
                      </m:sSub>
                    </m:oMath>
                  </m:oMathPara>
                </a14:m>
                <a:endParaRPr lang="en-US" sz="2400" dirty="0"/>
              </a:p>
            </p:txBody>
          </p:sp>
        </mc:Choice>
        <mc:Fallback xmlns="">
          <p:sp>
            <p:nvSpPr>
              <p:cNvPr id="278" name="TextBox 277">
                <a:extLst>
                  <a:ext uri="{FF2B5EF4-FFF2-40B4-BE49-F238E27FC236}">
                    <a16:creationId xmlns:a16="http://schemas.microsoft.com/office/drawing/2014/main" id="{CE9E92FE-CE05-EEA2-E9EA-6B0D5F4583B8}"/>
                  </a:ext>
                </a:extLst>
              </p:cNvPr>
              <p:cNvSpPr txBox="1">
                <a:spLocks noRot="1" noChangeAspect="1" noMove="1" noResize="1" noEditPoints="1" noAdjustHandles="1" noChangeArrowheads="1" noChangeShapeType="1" noTextEdit="1"/>
              </p:cNvSpPr>
              <p:nvPr/>
            </p:nvSpPr>
            <p:spPr>
              <a:xfrm>
                <a:off x="10260202" y="1963002"/>
                <a:ext cx="564193" cy="369332"/>
              </a:xfrm>
              <a:prstGeom prst="rect">
                <a:avLst/>
              </a:prstGeom>
              <a:blipFill>
                <a:blip r:embed="rId15"/>
                <a:stretch>
                  <a:fillRect l="-11828" r="-4301"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9" name="TextBox 278">
                <a:extLst>
                  <a:ext uri="{FF2B5EF4-FFF2-40B4-BE49-F238E27FC236}">
                    <a16:creationId xmlns:a16="http://schemas.microsoft.com/office/drawing/2014/main" id="{23E33D1B-018A-59B9-549B-C0DC99F5E4F1}"/>
                  </a:ext>
                </a:extLst>
              </p:cNvPr>
              <p:cNvSpPr txBox="1"/>
              <p:nvPr/>
            </p:nvSpPr>
            <p:spPr>
              <a:xfrm>
                <a:off x="400065" y="3460142"/>
                <a:ext cx="2010359" cy="420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𝒢</m:t>
                      </m:r>
                      <m:sSup>
                        <m:sSupPr>
                          <m:ctrlPr>
                            <a:rPr lang="en-US" sz="2400" i="1">
                              <a:latin typeface="Cambria Math" panose="02040503050406030204" pitchFamily="18" charset="0"/>
                            </a:rPr>
                          </m:ctrlPr>
                        </m:sSupPr>
                        <m:e>
                          <m:r>
                            <a:rPr lang="en-US" sz="2400" i="1">
                              <a:latin typeface="Cambria Math" panose="02040503050406030204" pitchFamily="18" charset="0"/>
                            </a:rPr>
                            <m:t>𝒞</m:t>
                          </m:r>
                        </m:e>
                        <m:sup>
                          <m:r>
                            <m:rPr>
                              <m:nor/>
                            </m:rPr>
                            <a:rPr lang="en-US" sz="2400" i="1"/>
                            <m:t>D</m:t>
                          </m:r>
                        </m:sup>
                      </m:sSup>
                      <m:r>
                        <a:rPr lang="en-US" sz="2400" i="1">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1" i="1">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i="1">
                          <a:latin typeface="Cambria Math" panose="02040503050406030204" pitchFamily="18" charset="0"/>
                        </a:rPr>
                        <m:t>)</m:t>
                      </m:r>
                    </m:oMath>
                  </m:oMathPara>
                </a14:m>
                <a:endParaRPr lang="en-US" sz="2400" dirty="0"/>
              </a:p>
            </p:txBody>
          </p:sp>
        </mc:Choice>
        <mc:Fallback xmlns="">
          <p:sp>
            <p:nvSpPr>
              <p:cNvPr id="279" name="TextBox 278">
                <a:extLst>
                  <a:ext uri="{FF2B5EF4-FFF2-40B4-BE49-F238E27FC236}">
                    <a16:creationId xmlns:a16="http://schemas.microsoft.com/office/drawing/2014/main" id="{23E33D1B-018A-59B9-549B-C0DC99F5E4F1}"/>
                  </a:ext>
                </a:extLst>
              </p:cNvPr>
              <p:cNvSpPr txBox="1">
                <a:spLocks noRot="1" noChangeAspect="1" noMove="1" noResize="1" noEditPoints="1" noAdjustHandles="1" noChangeArrowheads="1" noChangeShapeType="1" noTextEdit="1"/>
              </p:cNvSpPr>
              <p:nvPr/>
            </p:nvSpPr>
            <p:spPr>
              <a:xfrm>
                <a:off x="400065" y="3460142"/>
                <a:ext cx="2010359" cy="420628"/>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0" name="TextBox 279">
                <a:extLst>
                  <a:ext uri="{FF2B5EF4-FFF2-40B4-BE49-F238E27FC236}">
                    <a16:creationId xmlns:a16="http://schemas.microsoft.com/office/drawing/2014/main" id="{205A0E19-DBAC-C847-E675-AF5BD36FFE7D}"/>
                  </a:ext>
                </a:extLst>
              </p:cNvPr>
              <p:cNvSpPr txBox="1"/>
              <p:nvPr/>
            </p:nvSpPr>
            <p:spPr>
              <a:xfrm>
                <a:off x="407269" y="3877636"/>
                <a:ext cx="10242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D</m:t>
                      </m:r>
                      <m:r>
                        <a:rPr lang="en-US" sz="2400" b="0" i="0" smtClean="0">
                          <a:latin typeface="Cambria Math" panose="02040503050406030204" pitchFamily="18" charset="0"/>
                        </a:rPr>
                        <m:t>(</m:t>
                      </m:r>
                      <m:r>
                        <m:rPr>
                          <m:sty m:val="p"/>
                        </m:rPr>
                        <a:rPr lang="en-US" sz="2400">
                          <a:latin typeface="Cambria Math" panose="02040503050406030204" pitchFamily="18" charset="0"/>
                        </a:rPr>
                        <m:t>G</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m:t>
                          </m:r>
                        </m:e>
                        <m:sub>
                          <m:r>
                            <a:rPr lang="en-US" sz="2400" i="1">
                              <a:latin typeface="Cambria Math" panose="02040503050406030204" pitchFamily="18" charset="0"/>
                            </a:rPr>
                            <m:t>3</m:t>
                          </m:r>
                        </m:sub>
                      </m:sSub>
                      <m:r>
                        <a:rPr lang="en-US" sz="2400" b="0" i="1" smtClean="0">
                          <a:latin typeface="Cambria Math" panose="02040503050406030204" pitchFamily="18" charset="0"/>
                        </a:rPr>
                        <m:t>)</m:t>
                      </m:r>
                    </m:oMath>
                  </m:oMathPara>
                </a14:m>
                <a:endParaRPr lang="en-US" sz="2400" dirty="0"/>
              </a:p>
            </p:txBody>
          </p:sp>
        </mc:Choice>
        <mc:Fallback xmlns="">
          <p:sp>
            <p:nvSpPr>
              <p:cNvPr id="280" name="TextBox 279">
                <a:extLst>
                  <a:ext uri="{FF2B5EF4-FFF2-40B4-BE49-F238E27FC236}">
                    <a16:creationId xmlns:a16="http://schemas.microsoft.com/office/drawing/2014/main" id="{205A0E19-DBAC-C847-E675-AF5BD36FFE7D}"/>
                  </a:ext>
                </a:extLst>
              </p:cNvPr>
              <p:cNvSpPr txBox="1">
                <a:spLocks noRot="1" noChangeAspect="1" noMove="1" noResize="1" noEditPoints="1" noAdjustHandles="1" noChangeArrowheads="1" noChangeShapeType="1" noTextEdit="1"/>
              </p:cNvSpPr>
              <p:nvPr/>
            </p:nvSpPr>
            <p:spPr>
              <a:xfrm>
                <a:off x="407269" y="3877636"/>
                <a:ext cx="1024255" cy="369332"/>
              </a:xfrm>
              <a:prstGeom prst="rect">
                <a:avLst/>
              </a:prstGeom>
              <a:blipFill>
                <a:blip r:embed="rId17"/>
                <a:stretch>
                  <a:fillRect l="-7143" r="-10119"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FF8508A-DB9F-D046-05D2-7344F1E335A3}"/>
                  </a:ext>
                </a:extLst>
              </p:cNvPr>
              <p:cNvSpPr txBox="1"/>
              <p:nvPr/>
            </p:nvSpPr>
            <p:spPr>
              <a:xfrm>
                <a:off x="8286553" y="5539705"/>
                <a:ext cx="3697872" cy="830997"/>
              </a:xfrm>
              <a:prstGeom prst="rect">
                <a:avLst/>
              </a:prstGeom>
              <a:noFill/>
            </p:spPr>
            <p:txBody>
              <a:bodyPr wrap="square" rtlCol="0">
                <a:spAutoFit/>
              </a:bodyPr>
              <a:lstStyle/>
              <a:p>
                <a:pPr algn="l"/>
                <a:r>
                  <a:rPr lang="en-US" sz="2400" dirty="0"/>
                  <a:t>Set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oMath>
                </a14:m>
                <a:r>
                  <a:rPr lang="en-US" sz="2400" dirty="0"/>
                  <a:t> and merge the triangles on the sides.</a:t>
                </a:r>
              </a:p>
            </p:txBody>
          </p:sp>
        </mc:Choice>
        <mc:Fallback xmlns="">
          <p:sp>
            <p:nvSpPr>
              <p:cNvPr id="2" name="TextBox 1">
                <a:extLst>
                  <a:ext uri="{FF2B5EF4-FFF2-40B4-BE49-F238E27FC236}">
                    <a16:creationId xmlns:a16="http://schemas.microsoft.com/office/drawing/2014/main" id="{4FF8508A-DB9F-D046-05D2-7344F1E335A3}"/>
                  </a:ext>
                </a:extLst>
              </p:cNvPr>
              <p:cNvSpPr txBox="1">
                <a:spLocks noRot="1" noChangeAspect="1" noMove="1" noResize="1" noEditPoints="1" noAdjustHandles="1" noChangeArrowheads="1" noChangeShapeType="1" noTextEdit="1"/>
              </p:cNvSpPr>
              <p:nvPr/>
            </p:nvSpPr>
            <p:spPr>
              <a:xfrm>
                <a:off x="8286553" y="5539705"/>
                <a:ext cx="3697872" cy="830997"/>
              </a:xfrm>
              <a:prstGeom prst="rect">
                <a:avLst/>
              </a:prstGeom>
              <a:blipFill>
                <a:blip r:embed="rId18"/>
                <a:stretch>
                  <a:fillRect l="-2471" t="-5882" b="-16176"/>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B2B45529-FE17-66E0-3777-DE9C030F7669}"/>
              </a:ext>
            </a:extLst>
          </p:cNvPr>
          <p:cNvGrpSpPr/>
          <p:nvPr/>
        </p:nvGrpSpPr>
        <p:grpSpPr>
          <a:xfrm>
            <a:off x="2159455" y="3759498"/>
            <a:ext cx="2647529" cy="2190742"/>
            <a:chOff x="2175221" y="3704317"/>
            <a:chExt cx="2693904" cy="2190742"/>
          </a:xfrm>
        </p:grpSpPr>
        <p:sp>
          <p:nvSpPr>
            <p:cNvPr id="3" name="Arc 2">
              <a:extLst>
                <a:ext uri="{FF2B5EF4-FFF2-40B4-BE49-F238E27FC236}">
                  <a16:creationId xmlns:a16="http://schemas.microsoft.com/office/drawing/2014/main" id="{194D33D6-D7FF-5F81-04BF-D399A740D257}"/>
                </a:ext>
              </a:extLst>
            </p:cNvPr>
            <p:cNvSpPr/>
            <p:nvPr/>
          </p:nvSpPr>
          <p:spPr>
            <a:xfrm>
              <a:off x="2175221" y="3704317"/>
              <a:ext cx="2693904" cy="2062165"/>
            </a:xfrm>
            <a:prstGeom prst="arc">
              <a:avLst>
                <a:gd name="adj1" fmla="val 12293789"/>
                <a:gd name="adj2" fmla="val 20191856"/>
              </a:avLst>
            </a:prstGeom>
            <a:ln w="31750">
              <a:solidFill>
                <a:srgbClr val="FF9933"/>
              </a:solidFill>
              <a:headEnd type="triangle"/>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Arc 3">
              <a:extLst>
                <a:ext uri="{FF2B5EF4-FFF2-40B4-BE49-F238E27FC236}">
                  <a16:creationId xmlns:a16="http://schemas.microsoft.com/office/drawing/2014/main" id="{75AA2C92-F1B2-8AC7-BA3E-8CB34F882BE8}"/>
                </a:ext>
              </a:extLst>
            </p:cNvPr>
            <p:cNvSpPr/>
            <p:nvPr/>
          </p:nvSpPr>
          <p:spPr>
            <a:xfrm>
              <a:off x="2689987" y="4240311"/>
              <a:ext cx="1718469" cy="1654748"/>
            </a:xfrm>
            <a:prstGeom prst="arc">
              <a:avLst>
                <a:gd name="adj1" fmla="val 12293789"/>
                <a:gd name="adj2" fmla="val 20191856"/>
              </a:avLst>
            </a:prstGeom>
            <a:ln w="31750">
              <a:solidFill>
                <a:srgbClr val="FF9933"/>
              </a:solidFill>
              <a:headEnd type="triangle"/>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Arc 49">
              <a:extLst>
                <a:ext uri="{FF2B5EF4-FFF2-40B4-BE49-F238E27FC236}">
                  <a16:creationId xmlns:a16="http://schemas.microsoft.com/office/drawing/2014/main" id="{D2CD7420-6E81-8704-05E1-7FB2121C2D2C}"/>
                </a:ext>
              </a:extLst>
            </p:cNvPr>
            <p:cNvSpPr/>
            <p:nvPr/>
          </p:nvSpPr>
          <p:spPr>
            <a:xfrm>
              <a:off x="3198568" y="4973045"/>
              <a:ext cx="742473" cy="845645"/>
            </a:xfrm>
            <a:prstGeom prst="arc">
              <a:avLst>
                <a:gd name="adj1" fmla="val 12293789"/>
                <a:gd name="adj2" fmla="val 20191856"/>
              </a:avLst>
            </a:prstGeom>
            <a:ln w="31750">
              <a:solidFill>
                <a:srgbClr val="FF9933"/>
              </a:solidFill>
              <a:headEnd type="triangle"/>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5614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500"/>
                                        <p:tgtEl>
                                          <p:spTgt spid="2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8"/>
                                        </p:tgtEl>
                                        <p:attrNameLst>
                                          <p:attrName>style.visibility</p:attrName>
                                        </p:attrNameLst>
                                      </p:cBhvr>
                                      <p:to>
                                        <p:strVal val="visible"/>
                                      </p:to>
                                    </p:set>
                                    <p:animEffect transition="in" filter="fade">
                                      <p:cBhvr>
                                        <p:cTn id="10" dur="500"/>
                                        <p:tgtEl>
                                          <p:spTgt spid="1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5"/>
                                        </p:tgtEl>
                                        <p:attrNameLst>
                                          <p:attrName>style.visibility</p:attrName>
                                        </p:attrNameLst>
                                      </p:cBhvr>
                                      <p:to>
                                        <p:strVal val="visible"/>
                                      </p:to>
                                    </p:set>
                                    <p:animEffect transition="in" filter="fade">
                                      <p:cBhvr>
                                        <p:cTn id="13" dur="500"/>
                                        <p:tgtEl>
                                          <p:spTgt spid="19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500"/>
                                        <p:tgtEl>
                                          <p:spTgt spid="19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animEffect transition="in" filter="fade">
                                      <p:cBhvr>
                                        <p:cTn id="19" dur="500"/>
                                        <p:tgtEl>
                                          <p:spTgt spid="19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4"/>
                                        </p:tgtEl>
                                        <p:attrNameLst>
                                          <p:attrName>style.visibility</p:attrName>
                                        </p:attrNameLst>
                                      </p:cBhvr>
                                      <p:to>
                                        <p:strVal val="visible"/>
                                      </p:to>
                                    </p:set>
                                    <p:animEffect transition="in" filter="fade">
                                      <p:cBhvr>
                                        <p:cTn id="22" dur="500"/>
                                        <p:tgtEl>
                                          <p:spTgt spid="19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fade">
                                      <p:cBhvr>
                                        <p:cTn id="28" dur="500"/>
                                        <p:tgtEl>
                                          <p:spTgt spid="18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7"/>
                                        </p:tgtEl>
                                        <p:attrNameLst>
                                          <p:attrName>style.visibility</p:attrName>
                                        </p:attrNameLst>
                                      </p:cBhvr>
                                      <p:to>
                                        <p:strVal val="visible"/>
                                      </p:to>
                                    </p:set>
                                    <p:animEffect transition="in" filter="fade">
                                      <p:cBhvr>
                                        <p:cTn id="31" dur="500"/>
                                        <p:tgtEl>
                                          <p:spTgt spid="1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fade">
                                      <p:cBhvr>
                                        <p:cTn id="34" dur="500"/>
                                        <p:tgtEl>
                                          <p:spTgt spid="18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9"/>
                                        </p:tgtEl>
                                        <p:attrNameLst>
                                          <p:attrName>style.visibility</p:attrName>
                                        </p:attrNameLst>
                                      </p:cBhvr>
                                      <p:to>
                                        <p:strVal val="visible"/>
                                      </p:to>
                                    </p:set>
                                    <p:animEffect transition="in" filter="fade">
                                      <p:cBhvr>
                                        <p:cTn id="37" dur="500"/>
                                        <p:tgtEl>
                                          <p:spTgt spid="18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0"/>
                                        </p:tgtEl>
                                        <p:attrNameLst>
                                          <p:attrName>style.visibility</p:attrName>
                                        </p:attrNameLst>
                                      </p:cBhvr>
                                      <p:to>
                                        <p:strVal val="visible"/>
                                      </p:to>
                                    </p:set>
                                    <p:animEffect transition="in" filter="fade">
                                      <p:cBhvr>
                                        <p:cTn id="40" dur="500"/>
                                        <p:tgtEl>
                                          <p:spTgt spid="19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1"/>
                                        </p:tgtEl>
                                        <p:attrNameLst>
                                          <p:attrName>style.visibility</p:attrName>
                                        </p:attrNameLst>
                                      </p:cBhvr>
                                      <p:to>
                                        <p:strVal val="visible"/>
                                      </p:to>
                                    </p:set>
                                    <p:animEffect transition="in" filter="fade">
                                      <p:cBhvr>
                                        <p:cTn id="43" dur="500"/>
                                        <p:tgtEl>
                                          <p:spTgt spid="19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2"/>
                                        </p:tgtEl>
                                        <p:attrNameLst>
                                          <p:attrName>style.visibility</p:attrName>
                                        </p:attrNameLst>
                                      </p:cBhvr>
                                      <p:to>
                                        <p:strVal val="visible"/>
                                      </p:to>
                                    </p:set>
                                    <p:animEffect transition="in" filter="fade">
                                      <p:cBhvr>
                                        <p:cTn id="46" dur="500"/>
                                        <p:tgtEl>
                                          <p:spTgt spid="19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2"/>
                                        </p:tgtEl>
                                        <p:attrNameLst>
                                          <p:attrName>style.visibility</p:attrName>
                                        </p:attrNameLst>
                                      </p:cBhvr>
                                      <p:to>
                                        <p:strVal val="visible"/>
                                      </p:to>
                                    </p:set>
                                    <p:animEffect transition="in" filter="fade">
                                      <p:cBhvr>
                                        <p:cTn id="49" dur="500"/>
                                        <p:tgtEl>
                                          <p:spTgt spid="20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4"/>
                                        </p:tgtEl>
                                        <p:attrNameLst>
                                          <p:attrName>style.visibility</p:attrName>
                                        </p:attrNameLst>
                                      </p:cBhvr>
                                      <p:to>
                                        <p:strVal val="visible"/>
                                      </p:to>
                                    </p:set>
                                    <p:animEffect transition="in" filter="fade">
                                      <p:cBhvr>
                                        <p:cTn id="52" dur="500"/>
                                        <p:tgtEl>
                                          <p:spTgt spid="20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5"/>
                                        </p:tgtEl>
                                        <p:attrNameLst>
                                          <p:attrName>style.visibility</p:attrName>
                                        </p:attrNameLst>
                                      </p:cBhvr>
                                      <p:to>
                                        <p:strVal val="visible"/>
                                      </p:to>
                                    </p:set>
                                    <p:animEffect transition="in" filter="fade">
                                      <p:cBhvr>
                                        <p:cTn id="55" dur="500"/>
                                        <p:tgtEl>
                                          <p:spTgt spid="21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6"/>
                                        </p:tgtEl>
                                        <p:attrNameLst>
                                          <p:attrName>style.visibility</p:attrName>
                                        </p:attrNameLst>
                                      </p:cBhvr>
                                      <p:to>
                                        <p:strVal val="visible"/>
                                      </p:to>
                                    </p:set>
                                    <p:animEffect transition="in" filter="fade">
                                      <p:cBhvr>
                                        <p:cTn id="58" dur="500"/>
                                        <p:tgtEl>
                                          <p:spTgt spid="21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8"/>
                                        </p:tgtEl>
                                        <p:attrNameLst>
                                          <p:attrName>style.visibility</p:attrName>
                                        </p:attrNameLst>
                                      </p:cBhvr>
                                      <p:to>
                                        <p:strVal val="visible"/>
                                      </p:to>
                                    </p:set>
                                    <p:animEffect transition="in" filter="fade">
                                      <p:cBhvr>
                                        <p:cTn id="61" dur="500"/>
                                        <p:tgtEl>
                                          <p:spTgt spid="2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19"/>
                                        </p:tgtEl>
                                        <p:attrNameLst>
                                          <p:attrName>style.visibility</p:attrName>
                                        </p:attrNameLst>
                                      </p:cBhvr>
                                      <p:to>
                                        <p:strVal val="visible"/>
                                      </p:to>
                                    </p:set>
                                    <p:animEffect transition="in" filter="fade">
                                      <p:cBhvr>
                                        <p:cTn id="64" dur="500"/>
                                        <p:tgtEl>
                                          <p:spTgt spid="2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0"/>
                                        </p:tgtEl>
                                        <p:attrNameLst>
                                          <p:attrName>style.visibility</p:attrName>
                                        </p:attrNameLst>
                                      </p:cBhvr>
                                      <p:to>
                                        <p:strVal val="visible"/>
                                      </p:to>
                                    </p:set>
                                    <p:animEffect transition="in" filter="fade">
                                      <p:cBhvr>
                                        <p:cTn id="67" dur="500"/>
                                        <p:tgtEl>
                                          <p:spTgt spid="2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1"/>
                                        </p:tgtEl>
                                        <p:attrNameLst>
                                          <p:attrName>style.visibility</p:attrName>
                                        </p:attrNameLst>
                                      </p:cBhvr>
                                      <p:to>
                                        <p:strVal val="visible"/>
                                      </p:to>
                                    </p:set>
                                    <p:animEffect transition="in" filter="fade">
                                      <p:cBhvr>
                                        <p:cTn id="70" dur="500"/>
                                        <p:tgtEl>
                                          <p:spTgt spid="2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6"/>
                                        </p:tgtEl>
                                        <p:attrNameLst>
                                          <p:attrName>style.visibility</p:attrName>
                                        </p:attrNameLst>
                                      </p:cBhvr>
                                      <p:to>
                                        <p:strVal val="visible"/>
                                      </p:to>
                                    </p:set>
                                    <p:animEffect transition="in" filter="fade">
                                      <p:cBhvr>
                                        <p:cTn id="73" dur="500"/>
                                        <p:tgtEl>
                                          <p:spTgt spid="27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198" grpId="0" animBg="1"/>
      <p:bldP spid="195" grpId="0" animBg="1"/>
      <p:bldP spid="197" grpId="0" animBg="1"/>
      <p:bldP spid="196" grpId="0" animBg="1"/>
      <p:bldP spid="194" grpId="0" animBg="1"/>
      <p:bldP spid="5" grpId="0"/>
      <p:bldP spid="187" grpId="0" animBg="1"/>
      <p:bldP spid="188" grpId="0" animBg="1"/>
      <p:bldP spid="189" grpId="0" animBg="1"/>
      <p:bldP spid="190" grpId="0" animBg="1"/>
      <p:bldP spid="191" grpId="0" animBg="1"/>
      <p:bldP spid="192" grpId="0" animBg="1"/>
      <p:bldP spid="202" grpId="0"/>
      <p:bldP spid="204" grpId="0"/>
      <p:bldP spid="215" grpId="0" animBg="1"/>
      <p:bldP spid="216" grpId="0"/>
      <p:bldP spid="218" grpId="0" animBg="1"/>
      <p:bldP spid="219" grpId="0"/>
      <p:bldP spid="220" grpId="0"/>
      <p:bldP spid="221" grpId="0" animBg="1"/>
      <p:bldP spid="27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Freeform: Shape 124">
            <a:extLst>
              <a:ext uri="{FF2B5EF4-FFF2-40B4-BE49-F238E27FC236}">
                <a16:creationId xmlns:a16="http://schemas.microsoft.com/office/drawing/2014/main" id="{68161983-DB79-E842-2E06-3489AE2E6B22}"/>
              </a:ext>
            </a:extLst>
          </p:cNvPr>
          <p:cNvSpPr/>
          <p:nvPr/>
        </p:nvSpPr>
        <p:spPr>
          <a:xfrm>
            <a:off x="1976120" y="4350231"/>
            <a:ext cx="2799080" cy="1076960"/>
          </a:xfrm>
          <a:custGeom>
            <a:avLst/>
            <a:gdLst>
              <a:gd name="connsiteX0" fmla="*/ 848360 w 2799080"/>
              <a:gd name="connsiteY0" fmla="*/ 0 h 1076960"/>
              <a:gd name="connsiteX1" fmla="*/ 0 w 2799080"/>
              <a:gd name="connsiteY1" fmla="*/ 1076960 h 1076960"/>
              <a:gd name="connsiteX2" fmla="*/ 553720 w 2799080"/>
              <a:gd name="connsiteY2" fmla="*/ 1061720 h 1076960"/>
              <a:gd name="connsiteX3" fmla="*/ 2799080 w 2799080"/>
              <a:gd name="connsiteY3" fmla="*/ 10160 h 1076960"/>
              <a:gd name="connsiteX4" fmla="*/ 848360 w 279908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9080" h="1076960">
                <a:moveTo>
                  <a:pt x="848360" y="0"/>
                </a:moveTo>
                <a:lnTo>
                  <a:pt x="0" y="1076960"/>
                </a:lnTo>
                <a:lnTo>
                  <a:pt x="553720" y="1061720"/>
                </a:lnTo>
                <a:lnTo>
                  <a:pt x="2799080" y="10160"/>
                </a:lnTo>
                <a:lnTo>
                  <a:pt x="848360" y="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a:extLst>
              <a:ext uri="{FF2B5EF4-FFF2-40B4-BE49-F238E27FC236}">
                <a16:creationId xmlns:a16="http://schemas.microsoft.com/office/drawing/2014/main" id="{9035EE5E-0871-0FBB-776C-AC309440B119}"/>
              </a:ext>
            </a:extLst>
          </p:cNvPr>
          <p:cNvSpPr/>
          <p:nvPr/>
        </p:nvSpPr>
        <p:spPr>
          <a:xfrm>
            <a:off x="2828872" y="3471541"/>
            <a:ext cx="1444151" cy="885212"/>
          </a:xfrm>
          <a:prstGeom prst="triangle">
            <a:avLst/>
          </a:prstGeom>
          <a:solidFill>
            <a:srgbClr val="FFD9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95">
            <a:extLst>
              <a:ext uri="{FF2B5EF4-FFF2-40B4-BE49-F238E27FC236}">
                <a16:creationId xmlns:a16="http://schemas.microsoft.com/office/drawing/2014/main" id="{D17382D9-BDD3-69ED-B92B-FA4D7A728082}"/>
              </a:ext>
            </a:extLst>
          </p:cNvPr>
          <p:cNvSpPr/>
          <p:nvPr/>
        </p:nvSpPr>
        <p:spPr>
          <a:xfrm rot="10800000">
            <a:off x="8365552" y="3691142"/>
            <a:ext cx="2145368" cy="1327025"/>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a:extLst>
              <a:ext uri="{FF2B5EF4-FFF2-40B4-BE49-F238E27FC236}">
                <a16:creationId xmlns:a16="http://schemas.microsoft.com/office/drawing/2014/main" id="{2D5488CF-A448-1E29-B6CE-422A4545F480}"/>
              </a:ext>
            </a:extLst>
          </p:cNvPr>
          <p:cNvSpPr/>
          <p:nvPr/>
        </p:nvSpPr>
        <p:spPr>
          <a:xfrm>
            <a:off x="8365553" y="2788214"/>
            <a:ext cx="1444151" cy="899152"/>
          </a:xfrm>
          <a:prstGeom prst="triangle">
            <a:avLst/>
          </a:prstGeom>
          <a:solidFill>
            <a:srgbClr val="FFD9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ight Triangle 184">
            <a:extLst>
              <a:ext uri="{FF2B5EF4-FFF2-40B4-BE49-F238E27FC236}">
                <a16:creationId xmlns:a16="http://schemas.microsoft.com/office/drawing/2014/main" id="{654BE83D-8A83-675F-5B09-CCAFEC4D2A49}"/>
              </a:ext>
            </a:extLst>
          </p:cNvPr>
          <p:cNvSpPr/>
          <p:nvPr/>
        </p:nvSpPr>
        <p:spPr>
          <a:xfrm>
            <a:off x="8414771" y="1377816"/>
            <a:ext cx="1616910" cy="1137619"/>
          </a:xfrm>
          <a:prstGeom prst="r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ight Triangle 185">
            <a:extLst>
              <a:ext uri="{FF2B5EF4-FFF2-40B4-BE49-F238E27FC236}">
                <a16:creationId xmlns:a16="http://schemas.microsoft.com/office/drawing/2014/main" id="{95E5886A-6290-1956-C6EE-62207DA78928}"/>
              </a:ext>
            </a:extLst>
          </p:cNvPr>
          <p:cNvSpPr/>
          <p:nvPr/>
        </p:nvSpPr>
        <p:spPr>
          <a:xfrm rot="10800000">
            <a:off x="8313306" y="1317498"/>
            <a:ext cx="1733886" cy="1201263"/>
          </a:xfrm>
          <a:prstGeom prst="r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EE0212A3-FC66-FA52-B090-D724D9B2467E}"/>
              </a:ext>
            </a:extLst>
          </p:cNvPr>
          <p:cNvGrpSpPr/>
          <p:nvPr/>
        </p:nvGrpSpPr>
        <p:grpSpPr>
          <a:xfrm>
            <a:off x="8307043" y="1226210"/>
            <a:ext cx="1810110" cy="1358551"/>
            <a:chOff x="1338058" y="2005978"/>
            <a:chExt cx="2456481" cy="1843675"/>
          </a:xfrm>
          <a:solidFill>
            <a:schemeClr val="bg1">
              <a:lumMod val="65000"/>
            </a:schemeClr>
          </a:solidFill>
        </p:grpSpPr>
        <p:sp>
          <p:nvSpPr>
            <p:cNvPr id="62" name="Oval 61">
              <a:extLst>
                <a:ext uri="{FF2B5EF4-FFF2-40B4-BE49-F238E27FC236}">
                  <a16:creationId xmlns:a16="http://schemas.microsoft.com/office/drawing/2014/main" id="{6FA5B135-3EEB-DEC6-E916-C3D7C04EAA3C}"/>
                </a:ext>
              </a:extLst>
            </p:cNvPr>
            <p:cNvSpPr/>
            <p:nvPr/>
          </p:nvSpPr>
          <p:spPr>
            <a:xfrm>
              <a:off x="2398350" y="2769570"/>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63" name="Oval 62">
              <a:extLst>
                <a:ext uri="{FF2B5EF4-FFF2-40B4-BE49-F238E27FC236}">
                  <a16:creationId xmlns:a16="http://schemas.microsoft.com/office/drawing/2014/main" id="{B9FF1032-6289-B396-84E0-AB30280B4E2B}"/>
                </a:ext>
              </a:extLst>
            </p:cNvPr>
            <p:cNvSpPr/>
            <p:nvPr/>
          </p:nvSpPr>
          <p:spPr>
            <a:xfrm>
              <a:off x="3497270" y="2772220"/>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4EC0BE5D-DF16-27C4-8A8D-8B5621ED1679}"/>
                </a:ext>
              </a:extLst>
            </p:cNvPr>
            <p:cNvCxnSpPr>
              <a:cxnSpLocks/>
              <a:stCxn id="63" idx="2"/>
              <a:endCxn id="62" idx="6"/>
            </p:cNvCxnSpPr>
            <p:nvPr/>
          </p:nvCxnSpPr>
          <p:spPr>
            <a:xfrm flipH="1" flipV="1">
              <a:off x="2692075" y="2907794"/>
              <a:ext cx="805195" cy="2650"/>
            </a:xfrm>
            <a:prstGeom prst="straightConnector1">
              <a:avLst/>
            </a:prstGeom>
            <a:grpFill/>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D6C0D3F0-0F2D-4079-2650-2BE53989331B}"/>
                </a:ext>
              </a:extLst>
            </p:cNvPr>
            <p:cNvSpPr/>
            <p:nvPr/>
          </p:nvSpPr>
          <p:spPr>
            <a:xfrm>
              <a:off x="2401894" y="3570556"/>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BF1DE8C-2CE7-879B-E1EB-D1C4DFC1237C}"/>
                </a:ext>
              </a:extLst>
            </p:cNvPr>
            <p:cNvSpPr/>
            <p:nvPr/>
          </p:nvSpPr>
          <p:spPr>
            <a:xfrm>
              <a:off x="3500814" y="3573206"/>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B8EF70EB-98D5-AB73-5652-E7D683601F97}"/>
                </a:ext>
              </a:extLst>
            </p:cNvPr>
            <p:cNvCxnSpPr>
              <a:cxnSpLocks/>
              <a:stCxn id="66" idx="2"/>
              <a:endCxn id="65" idx="6"/>
            </p:cNvCxnSpPr>
            <p:nvPr/>
          </p:nvCxnSpPr>
          <p:spPr>
            <a:xfrm flipH="1" flipV="1">
              <a:off x="2695619" y="3708780"/>
              <a:ext cx="805195" cy="2650"/>
            </a:xfrm>
            <a:prstGeom prst="straightConnector1">
              <a:avLst/>
            </a:prstGeom>
            <a:grpFill/>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E641DF30-4E15-2478-36E7-0B41B2849EF8}"/>
                </a:ext>
              </a:extLst>
            </p:cNvPr>
            <p:cNvCxnSpPr>
              <a:stCxn id="66" idx="0"/>
              <a:endCxn id="63" idx="4"/>
            </p:cNvCxnSpPr>
            <p:nvPr/>
          </p:nvCxnSpPr>
          <p:spPr>
            <a:xfrm flipH="1" flipV="1">
              <a:off x="3644133" y="3048667"/>
              <a:ext cx="3544" cy="524539"/>
            </a:xfrm>
            <a:prstGeom prst="straightConnector1">
              <a:avLst/>
            </a:prstGeom>
            <a:grpFill/>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09B626F-7FD9-F706-6922-C7A3EB9A5733}"/>
                </a:ext>
              </a:extLst>
            </p:cNvPr>
            <p:cNvCxnSpPr/>
            <p:nvPr/>
          </p:nvCxnSpPr>
          <p:spPr>
            <a:xfrm flipH="1" flipV="1">
              <a:off x="2545869" y="3047683"/>
              <a:ext cx="3544" cy="524539"/>
            </a:xfrm>
            <a:prstGeom prst="straightConnector1">
              <a:avLst/>
            </a:prstGeom>
            <a:grpFill/>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259ACD4-5151-8F3F-8FD8-4FE3AA0434BD}"/>
                </a:ext>
              </a:extLst>
            </p:cNvPr>
            <p:cNvCxnSpPr/>
            <p:nvPr/>
          </p:nvCxnSpPr>
          <p:spPr>
            <a:xfrm flipH="1" flipV="1">
              <a:off x="2544885" y="2256186"/>
              <a:ext cx="3544" cy="524539"/>
            </a:xfrm>
            <a:prstGeom prst="straightConnector1">
              <a:avLst/>
            </a:prstGeom>
            <a:grpFill/>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FA5463F-6E79-E65B-F277-9C1264F1D353}"/>
                </a:ext>
              </a:extLst>
            </p:cNvPr>
            <p:cNvCxnSpPr/>
            <p:nvPr/>
          </p:nvCxnSpPr>
          <p:spPr>
            <a:xfrm flipH="1" flipV="1">
              <a:off x="3642165" y="2267984"/>
              <a:ext cx="3544" cy="524539"/>
            </a:xfrm>
            <a:prstGeom prst="straightConnector1">
              <a:avLst/>
            </a:prstGeom>
            <a:grpFill/>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27A7D8D-8C44-252F-6E35-1F5176C2A192}"/>
                </a:ext>
              </a:extLst>
            </p:cNvPr>
            <p:cNvCxnSpPr>
              <a:cxnSpLocks/>
            </p:cNvCxnSpPr>
            <p:nvPr/>
          </p:nvCxnSpPr>
          <p:spPr>
            <a:xfrm flipH="1" flipV="1">
              <a:off x="1593812" y="2900912"/>
              <a:ext cx="805195" cy="2650"/>
            </a:xfrm>
            <a:prstGeom prst="straightConnector1">
              <a:avLst/>
            </a:prstGeom>
            <a:grpFill/>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D075AF1E-0D95-6E4D-55DB-E05A03207F4E}"/>
                </a:ext>
              </a:extLst>
            </p:cNvPr>
            <p:cNvCxnSpPr>
              <a:cxnSpLocks/>
            </p:cNvCxnSpPr>
            <p:nvPr/>
          </p:nvCxnSpPr>
          <p:spPr>
            <a:xfrm flipH="1" flipV="1">
              <a:off x="1591456" y="3701897"/>
              <a:ext cx="805195" cy="2650"/>
            </a:xfrm>
            <a:prstGeom prst="straightConnector1">
              <a:avLst/>
            </a:prstGeom>
            <a:grpFill/>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2BFA13C7-E69B-33CB-44E9-8878C490504D}"/>
                </a:ext>
              </a:extLst>
            </p:cNvPr>
            <p:cNvSpPr/>
            <p:nvPr/>
          </p:nvSpPr>
          <p:spPr>
            <a:xfrm>
              <a:off x="1339041" y="2773877"/>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FBF21DBC-6659-5FF7-FA32-38C1E650A227}"/>
                </a:ext>
              </a:extLst>
            </p:cNvPr>
            <p:cNvSpPr/>
            <p:nvPr/>
          </p:nvSpPr>
          <p:spPr>
            <a:xfrm>
              <a:off x="1338058" y="3575206"/>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F2FD770-E449-A4F9-9D5E-D8FB11008B47}"/>
                </a:ext>
              </a:extLst>
            </p:cNvPr>
            <p:cNvSpPr/>
            <p:nvPr/>
          </p:nvSpPr>
          <p:spPr>
            <a:xfrm>
              <a:off x="2423652"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4F8A177-42C2-85E4-9E00-46B2FE859699}"/>
                </a:ext>
              </a:extLst>
            </p:cNvPr>
            <p:cNvSpPr/>
            <p:nvPr/>
          </p:nvSpPr>
          <p:spPr>
            <a:xfrm>
              <a:off x="3509131" y="2005978"/>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A7F26B3-CDD0-26ED-86DB-6B4DD4F1175A}"/>
                </a:ext>
              </a:extLst>
            </p:cNvPr>
            <p:cNvSpPr/>
            <p:nvPr/>
          </p:nvSpPr>
          <p:spPr>
            <a:xfrm>
              <a:off x="1343845" y="2029126"/>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8297F958-5048-44D0-6E42-9D29E3C4D889}"/>
                </a:ext>
              </a:extLst>
            </p:cNvPr>
            <p:cNvCxnSpPr>
              <a:cxnSpLocks/>
            </p:cNvCxnSpPr>
            <p:nvPr/>
          </p:nvCxnSpPr>
          <p:spPr>
            <a:xfrm flipH="1" flipV="1">
              <a:off x="1620457" y="2272804"/>
              <a:ext cx="797760" cy="554612"/>
            </a:xfrm>
            <a:prstGeom prst="straightConnector1">
              <a:avLst/>
            </a:prstGeom>
            <a:grpFill/>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BEC33FA8-C3C0-DAF1-1F4A-34AB829F73A3}"/>
                </a:ext>
              </a:extLst>
            </p:cNvPr>
            <p:cNvCxnSpPr>
              <a:cxnSpLocks/>
            </p:cNvCxnSpPr>
            <p:nvPr/>
          </p:nvCxnSpPr>
          <p:spPr>
            <a:xfrm flipH="1" flipV="1">
              <a:off x="2654847" y="2999745"/>
              <a:ext cx="905404" cy="616680"/>
            </a:xfrm>
            <a:prstGeom prst="straightConnector1">
              <a:avLst/>
            </a:prstGeom>
            <a:grpFill/>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A9EF7378-9879-394C-91F9-F724A336F774}"/>
                </a:ext>
              </a:extLst>
            </p:cNvPr>
            <p:cNvCxnSpPr>
              <a:cxnSpLocks/>
            </p:cNvCxnSpPr>
            <p:nvPr/>
          </p:nvCxnSpPr>
          <p:spPr>
            <a:xfrm flipH="1" flipV="1">
              <a:off x="2673752" y="2255443"/>
              <a:ext cx="865278" cy="564258"/>
            </a:xfrm>
            <a:prstGeom prst="straightConnector1">
              <a:avLst/>
            </a:prstGeom>
            <a:grpFill/>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39864717-CEB3-2D87-DFEA-059950C89939}"/>
                </a:ext>
              </a:extLst>
            </p:cNvPr>
            <p:cNvCxnSpPr>
              <a:cxnSpLocks/>
            </p:cNvCxnSpPr>
            <p:nvPr/>
          </p:nvCxnSpPr>
          <p:spPr>
            <a:xfrm flipH="1" flipV="1">
              <a:off x="1585732" y="3030947"/>
              <a:ext cx="865279" cy="587407"/>
            </a:xfrm>
            <a:prstGeom prst="straightConnector1">
              <a:avLst/>
            </a:prstGeom>
            <a:grpFill/>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184" name="Group 183">
            <a:extLst>
              <a:ext uri="{FF2B5EF4-FFF2-40B4-BE49-F238E27FC236}">
                <a16:creationId xmlns:a16="http://schemas.microsoft.com/office/drawing/2014/main" id="{B8D98B87-9053-9703-1D23-09E2018A463C}"/>
              </a:ext>
            </a:extLst>
          </p:cNvPr>
          <p:cNvGrpSpPr/>
          <p:nvPr/>
        </p:nvGrpSpPr>
        <p:grpSpPr>
          <a:xfrm>
            <a:off x="8546929" y="3016205"/>
            <a:ext cx="1836856" cy="1789618"/>
            <a:chOff x="6386152" y="3405586"/>
            <a:chExt cx="1836856" cy="1789618"/>
          </a:xfrm>
        </p:grpSpPr>
        <p:cxnSp>
          <p:nvCxnSpPr>
            <p:cNvPr id="132" name="Straight Arrow Connector 131">
              <a:extLst>
                <a:ext uri="{FF2B5EF4-FFF2-40B4-BE49-F238E27FC236}">
                  <a16:creationId xmlns:a16="http://schemas.microsoft.com/office/drawing/2014/main" id="{D1B97870-4192-41C3-27C3-96E74D960E56}"/>
                </a:ext>
              </a:extLst>
            </p:cNvPr>
            <p:cNvCxnSpPr>
              <a:cxnSpLocks/>
            </p:cNvCxnSpPr>
            <p:nvPr/>
          </p:nvCxnSpPr>
          <p:spPr>
            <a:xfrm flipH="1" flipV="1">
              <a:off x="6998107" y="4671807"/>
              <a:ext cx="296790" cy="329355"/>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33" name="Oval 132">
              <a:extLst>
                <a:ext uri="{FF2B5EF4-FFF2-40B4-BE49-F238E27FC236}">
                  <a16:creationId xmlns:a16="http://schemas.microsoft.com/office/drawing/2014/main" id="{FC218FF0-A953-9334-63B7-30F579E24FA6}"/>
                </a:ext>
              </a:extLst>
            </p:cNvPr>
            <p:cNvSpPr/>
            <p:nvPr/>
          </p:nvSpPr>
          <p:spPr>
            <a:xfrm>
              <a:off x="6809163" y="4470279"/>
              <a:ext cx="226786" cy="213446"/>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36" name="Straight Arrow Connector 135">
              <a:extLst>
                <a:ext uri="{FF2B5EF4-FFF2-40B4-BE49-F238E27FC236}">
                  <a16:creationId xmlns:a16="http://schemas.microsoft.com/office/drawing/2014/main" id="{7FACCC2A-FEEC-C5B5-BF4B-714B45CDDE7E}"/>
                </a:ext>
              </a:extLst>
            </p:cNvPr>
            <p:cNvCxnSpPr>
              <a:cxnSpLocks/>
            </p:cNvCxnSpPr>
            <p:nvPr/>
          </p:nvCxnSpPr>
          <p:spPr>
            <a:xfrm flipH="1" flipV="1">
              <a:off x="6579564" y="4154958"/>
              <a:ext cx="296790" cy="329355"/>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37" name="Oval 136">
              <a:extLst>
                <a:ext uri="{FF2B5EF4-FFF2-40B4-BE49-F238E27FC236}">
                  <a16:creationId xmlns:a16="http://schemas.microsoft.com/office/drawing/2014/main" id="{D14170C5-69E4-8750-86D9-479F57FE2D77}"/>
                </a:ext>
              </a:extLst>
            </p:cNvPr>
            <p:cNvSpPr/>
            <p:nvPr/>
          </p:nvSpPr>
          <p:spPr>
            <a:xfrm>
              <a:off x="6386152" y="3957899"/>
              <a:ext cx="226786" cy="213446"/>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39" name="Straight Arrow Connector 138">
              <a:extLst>
                <a:ext uri="{FF2B5EF4-FFF2-40B4-BE49-F238E27FC236}">
                  <a16:creationId xmlns:a16="http://schemas.microsoft.com/office/drawing/2014/main" id="{DFB224DA-298D-82C2-512D-BBDD4FFC1829}"/>
                </a:ext>
              </a:extLst>
            </p:cNvPr>
            <p:cNvCxnSpPr>
              <a:cxnSpLocks/>
            </p:cNvCxnSpPr>
            <p:nvPr/>
          </p:nvCxnSpPr>
          <p:spPr>
            <a:xfrm>
              <a:off x="7036684" y="4587942"/>
              <a:ext cx="596894" cy="1737"/>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3470D4D-ED09-A947-C09B-89CF48A1A2E2}"/>
                </a:ext>
              </a:extLst>
            </p:cNvPr>
            <p:cNvCxnSpPr>
              <a:cxnSpLocks/>
            </p:cNvCxnSpPr>
            <p:nvPr/>
          </p:nvCxnSpPr>
          <p:spPr>
            <a:xfrm>
              <a:off x="6626557" y="4077087"/>
              <a:ext cx="596894" cy="173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A14729DF-2153-E943-8F3B-E0D720D49FF8}"/>
                </a:ext>
              </a:extLst>
            </p:cNvPr>
            <p:cNvSpPr/>
            <p:nvPr/>
          </p:nvSpPr>
          <p:spPr>
            <a:xfrm>
              <a:off x="7215305" y="3966109"/>
              <a:ext cx="226786" cy="213446"/>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51" name="Straight Arrow Connector 150">
              <a:extLst>
                <a:ext uri="{FF2B5EF4-FFF2-40B4-BE49-F238E27FC236}">
                  <a16:creationId xmlns:a16="http://schemas.microsoft.com/office/drawing/2014/main" id="{C7932DA5-4174-2394-3243-DE2AA9220CA0}"/>
                </a:ext>
              </a:extLst>
            </p:cNvPr>
            <p:cNvCxnSpPr>
              <a:cxnSpLocks/>
            </p:cNvCxnSpPr>
            <p:nvPr/>
          </p:nvCxnSpPr>
          <p:spPr>
            <a:xfrm flipH="1" flipV="1">
              <a:off x="7386826" y="4152222"/>
              <a:ext cx="296790" cy="329355"/>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2" name="Hexagon 151">
              <a:extLst>
                <a:ext uri="{FF2B5EF4-FFF2-40B4-BE49-F238E27FC236}">
                  <a16:creationId xmlns:a16="http://schemas.microsoft.com/office/drawing/2014/main" id="{2C8AAB01-AB13-5287-FF5D-1271B759CBA6}"/>
                </a:ext>
              </a:extLst>
            </p:cNvPr>
            <p:cNvSpPr/>
            <p:nvPr/>
          </p:nvSpPr>
          <p:spPr>
            <a:xfrm>
              <a:off x="6766770" y="3405586"/>
              <a:ext cx="285691" cy="246285"/>
            </a:xfrm>
            <a:prstGeom prst="hexag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66D1333D-1C0B-EB19-5E0E-6680AC4CF63E}"/>
                </a:ext>
              </a:extLst>
            </p:cNvPr>
            <p:cNvCxnSpPr>
              <a:cxnSpLocks/>
            </p:cNvCxnSpPr>
            <p:nvPr/>
          </p:nvCxnSpPr>
          <p:spPr>
            <a:xfrm flipV="1">
              <a:off x="6573703" y="3644693"/>
              <a:ext cx="282507" cy="338019"/>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FFD18BED-AAA5-41E4-F1BC-8D848C40269A}"/>
                </a:ext>
              </a:extLst>
            </p:cNvPr>
            <p:cNvCxnSpPr>
              <a:cxnSpLocks/>
            </p:cNvCxnSpPr>
            <p:nvPr/>
          </p:nvCxnSpPr>
          <p:spPr>
            <a:xfrm flipH="1" flipV="1">
              <a:off x="6957199" y="3656919"/>
              <a:ext cx="296790" cy="329355"/>
            </a:xfrm>
            <a:prstGeom prst="straightConnector1">
              <a:avLst/>
            </a:prstGeom>
            <a:ln w="1270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AF3757ED-8CE6-001E-6725-B7ADF0936DAE}"/>
                </a:ext>
              </a:extLst>
            </p:cNvPr>
            <p:cNvCxnSpPr>
              <a:cxnSpLocks/>
            </p:cNvCxnSpPr>
            <p:nvPr/>
          </p:nvCxnSpPr>
          <p:spPr>
            <a:xfrm>
              <a:off x="7428000" y="4081694"/>
              <a:ext cx="596894" cy="1737"/>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7BCC8802-9CDA-16F0-F85D-31D90066F778}"/>
                </a:ext>
              </a:extLst>
            </p:cNvPr>
            <p:cNvSpPr/>
            <p:nvPr/>
          </p:nvSpPr>
          <p:spPr>
            <a:xfrm>
              <a:off x="8031702" y="3984412"/>
              <a:ext cx="191306" cy="19130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E7570D2D-7049-A060-AC7C-7A033298AB9F}"/>
                </a:ext>
              </a:extLst>
            </p:cNvPr>
            <p:cNvSpPr/>
            <p:nvPr/>
          </p:nvSpPr>
          <p:spPr>
            <a:xfrm>
              <a:off x="7640130" y="4492574"/>
              <a:ext cx="191306" cy="19130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a:extLst>
                <a:ext uri="{FF2B5EF4-FFF2-40B4-BE49-F238E27FC236}">
                  <a16:creationId xmlns:a16="http://schemas.microsoft.com/office/drawing/2014/main" id="{EFFD56E4-DB4B-053A-920D-5818FBE14926}"/>
                </a:ext>
              </a:extLst>
            </p:cNvPr>
            <p:cNvSpPr/>
            <p:nvPr/>
          </p:nvSpPr>
          <p:spPr>
            <a:xfrm>
              <a:off x="7244932" y="5003898"/>
              <a:ext cx="191306" cy="19130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3" name="Straight Arrow Connector 162">
              <a:extLst>
                <a:ext uri="{FF2B5EF4-FFF2-40B4-BE49-F238E27FC236}">
                  <a16:creationId xmlns:a16="http://schemas.microsoft.com/office/drawing/2014/main" id="{49E4C205-1099-A1D2-B2D6-3A1AE0D173E2}"/>
                </a:ext>
              </a:extLst>
            </p:cNvPr>
            <p:cNvCxnSpPr>
              <a:cxnSpLocks/>
              <a:stCxn id="152" idx="0"/>
            </p:cNvCxnSpPr>
            <p:nvPr/>
          </p:nvCxnSpPr>
          <p:spPr>
            <a:xfrm>
              <a:off x="7052461" y="3528729"/>
              <a:ext cx="968713" cy="4515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1F24A007-6107-99E9-BECD-C03C2CFAF1E3}"/>
                </a:ext>
              </a:extLst>
            </p:cNvPr>
            <p:cNvCxnSpPr>
              <a:cxnSpLocks/>
            </p:cNvCxnSpPr>
            <p:nvPr/>
          </p:nvCxnSpPr>
          <p:spPr>
            <a:xfrm flipV="1">
              <a:off x="6967756" y="4148205"/>
              <a:ext cx="282507" cy="33801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187" name="Rectangle 186">
            <a:extLst>
              <a:ext uri="{FF2B5EF4-FFF2-40B4-BE49-F238E27FC236}">
                <a16:creationId xmlns:a16="http://schemas.microsoft.com/office/drawing/2014/main" id="{CF370D05-A80C-4CEA-BEF0-0D9DC1AAAC60}"/>
              </a:ext>
            </a:extLst>
          </p:cNvPr>
          <p:cNvSpPr/>
          <p:nvPr/>
        </p:nvSpPr>
        <p:spPr>
          <a:xfrm>
            <a:off x="10740519" y="3937706"/>
            <a:ext cx="555622" cy="931545"/>
          </a:xfrm>
          <a:prstGeom prst="rect">
            <a:avLst/>
          </a:prstGeom>
          <a:solidFill>
            <a:srgbClr val="85D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563F2DB5-17DA-295B-3C75-625E5FEDD7DC}"/>
              </a:ext>
            </a:extLst>
          </p:cNvPr>
          <p:cNvSpPr/>
          <p:nvPr/>
        </p:nvSpPr>
        <p:spPr>
          <a:xfrm>
            <a:off x="10901162" y="4070996"/>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3637D6DE-40F6-D657-8094-39073ABC1411}"/>
              </a:ext>
            </a:extLst>
          </p:cNvPr>
          <p:cNvSpPr/>
          <p:nvPr/>
        </p:nvSpPr>
        <p:spPr>
          <a:xfrm>
            <a:off x="10901162" y="4435961"/>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8E972CAF-0385-2D06-8269-C0C5E82D5C3D}"/>
                  </a:ext>
                </a:extLst>
              </p:cNvPr>
              <p:cNvSpPr txBox="1"/>
              <p:nvPr/>
            </p:nvSpPr>
            <p:spPr>
              <a:xfrm>
                <a:off x="568046" y="1792527"/>
                <a:ext cx="6878550" cy="449418"/>
              </a:xfrm>
              <a:prstGeom prst="rect">
                <a:avLst/>
              </a:prstGeom>
              <a:noFill/>
            </p:spPr>
            <p:txBody>
              <a:bodyPr wrap="none" lIns="0" tIns="0" rIns="0" bIns="0" rtlCol="0">
                <a:spAutoFit/>
              </a:bodyPr>
              <a:lstStyle/>
              <a:p>
                <a14:m>
                  <m:oMath xmlns:m="http://schemas.openxmlformats.org/officeDocument/2006/math">
                    <m:d>
                      <m:dPr>
                        <m:ctrlPr>
                          <a:rPr lang="en-US" sz="2400" i="1" smtClean="0">
                            <a:solidFill>
                              <a:schemeClr val="bg1">
                                <a:lumMod val="65000"/>
                              </a:schemeClr>
                            </a:solidFill>
                            <a:latin typeface="Cambria Math" panose="02040503050406030204" pitchFamily="18" charset="0"/>
                          </a:rPr>
                        </m:ctrlPr>
                      </m:dPr>
                      <m:e>
                        <m:r>
                          <m:rPr>
                            <m:sty m:val="p"/>
                          </m:rPr>
                          <a:rPr lang="en-US" sz="2400" b="0" i="0" smtClean="0">
                            <a:solidFill>
                              <a:schemeClr val="bg1">
                                <a:lumMod val="65000"/>
                              </a:schemeClr>
                            </a:solidFill>
                            <a:latin typeface="Cambria Math" panose="02040503050406030204" pitchFamily="18" charset="0"/>
                          </a:rPr>
                          <m:t>G</m:t>
                        </m:r>
                        <m:sSub>
                          <m:sSubPr>
                            <m:ctrlPr>
                              <a:rPr lang="en-US" sz="2400" b="0" i="1" smtClean="0">
                                <a:solidFill>
                                  <a:schemeClr val="bg1">
                                    <a:lumMod val="65000"/>
                                  </a:schemeClr>
                                </a:solidFill>
                                <a:latin typeface="Cambria Math" panose="02040503050406030204" pitchFamily="18" charset="0"/>
                              </a:rPr>
                            </m:ctrlPr>
                          </m:sSubPr>
                          <m:e>
                            <m:r>
                              <m:rPr>
                                <m:sty m:val="p"/>
                              </m:rPr>
                              <a:rPr lang="en-US" sz="2400" b="0" i="0" smtClean="0">
                                <a:solidFill>
                                  <a:schemeClr val="bg1">
                                    <a:lumMod val="65000"/>
                                  </a:schemeClr>
                                </a:solidFill>
                                <a:latin typeface="Cambria Math" panose="02040503050406030204" pitchFamily="18" charset="0"/>
                              </a:rPr>
                              <m:t>L</m:t>
                            </m:r>
                          </m:e>
                          <m:sub>
                            <m:r>
                              <a:rPr lang="en-US" sz="2400" b="0" i="1" smtClean="0">
                                <a:solidFill>
                                  <a:schemeClr val="bg1">
                                    <a:lumMod val="65000"/>
                                  </a:schemeClr>
                                </a:solidFill>
                                <a:latin typeface="Cambria Math" panose="02040503050406030204" pitchFamily="18" charset="0"/>
                              </a:rPr>
                              <m:t>𝑛</m:t>
                            </m:r>
                          </m:sub>
                        </m:sSub>
                        <m:r>
                          <a:rPr lang="en-US" sz="2400" i="1">
                            <a:solidFill>
                              <a:schemeClr val="bg1">
                                <a:lumMod val="65000"/>
                              </a:schemeClr>
                            </a:solidFill>
                            <a:latin typeface="Cambria Math" panose="02040503050406030204" pitchFamily="18" charset="0"/>
                          </a:rPr>
                          <m:t>,</m:t>
                        </m:r>
                        <m:sSub>
                          <m:sSubPr>
                            <m:ctrlPr>
                              <a:rPr lang="en-US" sz="2400" i="1">
                                <a:solidFill>
                                  <a:schemeClr val="bg1">
                                    <a:lumMod val="65000"/>
                                  </a:schemeClr>
                                </a:solidFill>
                                <a:latin typeface="Cambria Math" panose="02040503050406030204" pitchFamily="18" charset="0"/>
                              </a:rPr>
                            </m:ctrlPr>
                          </m:sSubPr>
                          <m:e>
                            <m:d>
                              <m:dPr>
                                <m:begChr m:val="{"/>
                                <m:endChr m:val="}"/>
                                <m:ctrlPr>
                                  <a:rPr lang="en-US" sz="2400" i="1">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panose="02040503050406030204" pitchFamily="18" charset="0"/>
                                  </a:rPr>
                                  <m:t> , </m:t>
                                </m:r>
                              </m:e>
                            </m:d>
                          </m:e>
                          <m:sub>
                            <m:d>
                              <m:dPr>
                                <m:ctrlPr>
                                  <a:rPr lang="en-US" sz="2400" i="1">
                                    <a:solidFill>
                                      <a:schemeClr val="bg1">
                                        <a:lumMod val="65000"/>
                                      </a:schemeClr>
                                    </a:solidFill>
                                    <a:latin typeface="Cambria Math" panose="02040503050406030204" pitchFamily="18" charset="0"/>
                                  </a:rPr>
                                </m:ctrlPr>
                              </m:dPr>
                              <m:e>
                                <m:sSup>
                                  <m:sSupPr>
                                    <m:ctrlPr>
                                      <a:rPr lang="en-US" sz="2400" i="1">
                                        <a:solidFill>
                                          <a:schemeClr val="bg1">
                                            <a:lumMod val="65000"/>
                                          </a:schemeClr>
                                        </a:solidFill>
                                        <a:latin typeface="Cambria Math" panose="02040503050406030204" pitchFamily="18" charset="0"/>
                                      </a:rPr>
                                    </m:ctrlPr>
                                  </m:sSupPr>
                                  <m:e>
                                    <m:r>
                                      <a:rPr lang="en-US" sz="2400" b="1">
                                        <a:solidFill>
                                          <a:schemeClr val="bg1">
                                            <a:lumMod val="65000"/>
                                          </a:schemeClr>
                                        </a:solidFill>
                                        <a:latin typeface="Cambria Math" panose="02040503050406030204" pitchFamily="18" charset="0"/>
                                      </a:rPr>
                                      <m:t>𝚪</m:t>
                                    </m:r>
                                  </m:e>
                                  <m:sup>
                                    <m:r>
                                      <a:rPr lang="en-US" sz="2400" i="1">
                                        <a:solidFill>
                                          <a:schemeClr val="bg1">
                                            <a:lumMod val="65000"/>
                                          </a:schemeClr>
                                        </a:solidFill>
                                        <a:latin typeface="Cambria Math" panose="02040503050406030204" pitchFamily="18" charset="0"/>
                                      </a:rPr>
                                      <m:t>𝑟</m:t>
                                    </m:r>
                                  </m:sup>
                                </m:sSup>
                                <m:r>
                                  <a:rPr lang="en-US" sz="2400" i="1">
                                    <a:solidFill>
                                      <a:schemeClr val="bg1">
                                        <a:lumMod val="65000"/>
                                      </a:schemeClr>
                                    </a:solidFill>
                                    <a:latin typeface="Cambria Math" panose="02040503050406030204" pitchFamily="18" charset="0"/>
                                  </a:rPr>
                                  <m:t>,</m:t>
                                </m:r>
                                <m:sSup>
                                  <m:sSupPr>
                                    <m:ctrlPr>
                                      <a:rPr lang="en-US" sz="2400" i="1">
                                        <a:solidFill>
                                          <a:schemeClr val="bg1">
                                            <a:lumMod val="65000"/>
                                          </a:schemeClr>
                                        </a:solidFill>
                                        <a:latin typeface="Cambria Math" panose="02040503050406030204" pitchFamily="18" charset="0"/>
                                      </a:rPr>
                                    </m:ctrlPr>
                                  </m:sSupPr>
                                  <m:e>
                                    <m:r>
                                      <a:rPr lang="en-US" sz="2400" b="1">
                                        <a:solidFill>
                                          <a:schemeClr val="bg1">
                                            <a:lumMod val="65000"/>
                                          </a:schemeClr>
                                        </a:solidFill>
                                        <a:latin typeface="Cambria Math" panose="02040503050406030204" pitchFamily="18" charset="0"/>
                                      </a:rPr>
                                      <m:t>𝚪</m:t>
                                    </m:r>
                                  </m:e>
                                  <m:sup>
                                    <m:r>
                                      <a:rPr lang="en-US" sz="2400" i="1">
                                        <a:solidFill>
                                          <a:schemeClr val="bg1">
                                            <a:lumMod val="65000"/>
                                          </a:schemeClr>
                                        </a:solidFill>
                                        <a:latin typeface="Cambria Math" panose="02040503050406030204" pitchFamily="18" charset="0"/>
                                      </a:rPr>
                                      <m:t>𝑐</m:t>
                                    </m:r>
                                  </m:sup>
                                </m:sSup>
                              </m:e>
                            </m:d>
                          </m:sub>
                        </m:sSub>
                      </m:e>
                    </m:d>
                    <m:r>
                      <a:rPr lang="en-US" sz="2400" b="0" i="1" smtClean="0">
                        <a:solidFill>
                          <a:schemeClr val="bg1">
                            <a:lumMod val="65000"/>
                          </a:schemeClr>
                        </a:solidFill>
                        <a:latin typeface="Cambria Math" panose="02040503050406030204" pitchFamily="18" charset="0"/>
                      </a:rPr>
                      <m:t>∋</m:t>
                    </m:r>
                    <m:r>
                      <a:rPr lang="en-US" sz="2400" b="0" i="1" smtClean="0">
                        <a:solidFill>
                          <a:schemeClr val="bg1">
                            <a:lumMod val="65000"/>
                          </a:schemeClr>
                        </a:solidFill>
                        <a:latin typeface="Cambria Math" panose="02040503050406030204" pitchFamily="18" charset="0"/>
                      </a:rPr>
                      <m:t>𝑋</m:t>
                    </m:r>
                    <m:r>
                      <a:rPr lang="en-US" sz="2400" b="0" i="1" smtClean="0">
                        <a:solidFill>
                          <a:schemeClr val="bg1">
                            <a:lumMod val="65000"/>
                          </a:schemeClr>
                        </a:solidFill>
                        <a:latin typeface="Cambria Math" panose="02040503050406030204" pitchFamily="18" charset="0"/>
                      </a:rPr>
                      <m:t>↦</m:t>
                    </m:r>
                    <m:d>
                      <m:dPr>
                        <m:ctrlPr>
                          <a:rPr lang="en-US" sz="2400" b="0" i="1" smtClean="0">
                            <a:solidFill>
                              <a:schemeClr val="bg1">
                                <a:lumMod val="65000"/>
                              </a:schemeClr>
                            </a:solidFill>
                            <a:latin typeface="Cambria Math" panose="02040503050406030204" pitchFamily="18" charset="0"/>
                          </a:rPr>
                        </m:ctrlPr>
                      </m:dPr>
                      <m:e>
                        <m:r>
                          <a:rPr lang="en-US" sz="2400" b="0" i="1" smtClean="0">
                            <a:solidFill>
                              <a:schemeClr val="bg1">
                                <a:lumMod val="65000"/>
                              </a:schemeClr>
                            </a:solidFill>
                            <a:latin typeface="Cambria Math" panose="02040503050406030204" pitchFamily="18" charset="0"/>
                          </a:rPr>
                          <m:t>𝑋</m:t>
                        </m:r>
                        <m:r>
                          <a:rPr lang="en-US" sz="2400" b="0" i="1" smtClean="0">
                            <a:solidFill>
                              <a:schemeClr val="bg1">
                                <a:lumMod val="65000"/>
                              </a:schemeClr>
                            </a:solidFill>
                            <a:latin typeface="Cambria Math" panose="02040503050406030204" pitchFamily="18" charset="0"/>
                          </a:rPr>
                          <m:t>,</m:t>
                        </m:r>
                        <m:r>
                          <a:rPr lang="en-US" sz="2400" b="0" i="1" smtClean="0">
                            <a:solidFill>
                              <a:schemeClr val="bg1">
                                <a:lumMod val="65000"/>
                              </a:schemeClr>
                            </a:solidFill>
                            <a:latin typeface="Cambria Math" panose="02040503050406030204" pitchFamily="18" charset="0"/>
                          </a:rPr>
                          <m:t>𝑋</m:t>
                        </m:r>
                      </m:e>
                    </m:d>
                    <m:r>
                      <a:rPr lang="en-US" sz="2400" b="0" i="1" smtClean="0">
                        <a:solidFill>
                          <a:schemeClr val="bg1">
                            <a:lumMod val="65000"/>
                          </a:schemeClr>
                        </a:solidFill>
                        <a:latin typeface="Cambria Math" panose="02040503050406030204" pitchFamily="18" charset="0"/>
                      </a:rPr>
                      <m:t>∈</m:t>
                    </m:r>
                    <m:d>
                      <m:dPr>
                        <m:ctrlPr>
                          <a:rPr lang="en-US" sz="2400" i="1">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panose="02040503050406030204" pitchFamily="18" charset="0"/>
                          </a:rPr>
                          <m:t>𝐷</m:t>
                        </m:r>
                        <m:r>
                          <a:rPr lang="en-US" sz="2400" i="1">
                            <a:solidFill>
                              <a:schemeClr val="bg1">
                                <a:lumMod val="65000"/>
                              </a:schemeClr>
                            </a:solidFill>
                            <a:latin typeface="Cambria Math" panose="02040503050406030204" pitchFamily="18" charset="0"/>
                          </a:rPr>
                          <m:t>(</m:t>
                        </m:r>
                        <m:r>
                          <m:rPr>
                            <m:sty m:val="p"/>
                          </m:rPr>
                          <a:rPr lang="en-US" sz="2400" b="0" i="0" smtClean="0">
                            <a:solidFill>
                              <a:schemeClr val="bg1">
                                <a:lumMod val="65000"/>
                              </a:schemeClr>
                            </a:solidFill>
                            <a:latin typeface="Cambria Math" panose="02040503050406030204" pitchFamily="18" charset="0"/>
                          </a:rPr>
                          <m:t>G</m:t>
                        </m:r>
                        <m:sSub>
                          <m:sSubPr>
                            <m:ctrlPr>
                              <a:rPr lang="en-US" sz="2400" b="0" i="1" smtClean="0">
                                <a:solidFill>
                                  <a:schemeClr val="bg1">
                                    <a:lumMod val="65000"/>
                                  </a:schemeClr>
                                </a:solidFill>
                                <a:latin typeface="Cambria Math" panose="02040503050406030204" pitchFamily="18" charset="0"/>
                              </a:rPr>
                            </m:ctrlPr>
                          </m:sSubPr>
                          <m:e>
                            <m:r>
                              <m:rPr>
                                <m:sty m:val="p"/>
                              </m:rPr>
                              <a:rPr lang="en-US" sz="2400" b="0" i="0" smtClean="0">
                                <a:solidFill>
                                  <a:schemeClr val="bg1">
                                    <a:lumMod val="65000"/>
                                  </a:schemeClr>
                                </a:solidFill>
                                <a:latin typeface="Cambria Math" panose="02040503050406030204" pitchFamily="18" charset="0"/>
                              </a:rPr>
                              <m:t>L</m:t>
                            </m:r>
                          </m:e>
                          <m:sub>
                            <m:r>
                              <a:rPr lang="en-US" sz="2400" b="0" i="1" smtClean="0">
                                <a:solidFill>
                                  <a:schemeClr val="bg1">
                                    <a:lumMod val="65000"/>
                                  </a:schemeClr>
                                </a:solidFill>
                                <a:latin typeface="Cambria Math" panose="02040503050406030204" pitchFamily="18" charset="0"/>
                              </a:rPr>
                              <m:t>𝑛</m:t>
                            </m:r>
                          </m:sub>
                        </m:sSub>
                        <m:r>
                          <a:rPr lang="en-US" sz="2400" i="1">
                            <a:solidFill>
                              <a:schemeClr val="bg1">
                                <a:lumMod val="65000"/>
                              </a:schemeClr>
                            </a:solidFill>
                            <a:latin typeface="Cambria Math" panose="02040503050406030204" pitchFamily="18" charset="0"/>
                          </a:rPr>
                          <m:t>),</m:t>
                        </m:r>
                        <m:sSubSup>
                          <m:sSubSupPr>
                            <m:ctrlPr>
                              <a:rPr lang="en-US" sz="2400" i="1">
                                <a:solidFill>
                                  <a:schemeClr val="bg1">
                                    <a:lumMod val="65000"/>
                                  </a:schemeClr>
                                </a:solidFill>
                                <a:latin typeface="Cambria Math" panose="02040503050406030204" pitchFamily="18" charset="0"/>
                              </a:rPr>
                            </m:ctrlPr>
                          </m:sSubSupPr>
                          <m:e>
                            <m:d>
                              <m:dPr>
                                <m:begChr m:val="{"/>
                                <m:endChr m:val="}"/>
                                <m:ctrlPr>
                                  <a:rPr lang="en-US" sz="2400" i="1">
                                    <a:solidFill>
                                      <a:schemeClr val="bg1">
                                        <a:lumMod val="65000"/>
                                      </a:schemeClr>
                                    </a:solidFill>
                                    <a:latin typeface="Cambria Math" panose="02040503050406030204" pitchFamily="18" charset="0"/>
                                  </a:rPr>
                                </m:ctrlPr>
                              </m:dPr>
                              <m:e>
                                <m:r>
                                  <a:rPr lang="en-US" sz="2400" i="1">
                                    <a:solidFill>
                                      <a:schemeClr val="bg1">
                                        <a:lumMod val="65000"/>
                                      </a:schemeClr>
                                    </a:solidFill>
                                    <a:latin typeface="Cambria Math" panose="02040503050406030204" pitchFamily="18" charset="0"/>
                                  </a:rPr>
                                  <m:t> , </m:t>
                                </m:r>
                              </m:e>
                            </m:d>
                          </m:e>
                          <m:sub>
                            <m:d>
                              <m:dPr>
                                <m:ctrlPr>
                                  <a:rPr lang="en-US" sz="2400" i="1">
                                    <a:solidFill>
                                      <a:schemeClr val="bg1">
                                        <a:lumMod val="65000"/>
                                      </a:schemeClr>
                                    </a:solidFill>
                                    <a:latin typeface="Cambria Math" panose="02040503050406030204" pitchFamily="18" charset="0"/>
                                  </a:rPr>
                                </m:ctrlPr>
                              </m:dPr>
                              <m:e>
                                <m:sSup>
                                  <m:sSupPr>
                                    <m:ctrlPr>
                                      <a:rPr lang="en-US" sz="2400" i="1">
                                        <a:solidFill>
                                          <a:schemeClr val="bg1">
                                            <a:lumMod val="65000"/>
                                          </a:schemeClr>
                                        </a:solidFill>
                                        <a:latin typeface="Cambria Math" panose="02040503050406030204" pitchFamily="18" charset="0"/>
                                      </a:rPr>
                                    </m:ctrlPr>
                                  </m:sSupPr>
                                  <m:e>
                                    <m:r>
                                      <a:rPr lang="en-US" sz="2400" b="1">
                                        <a:solidFill>
                                          <a:schemeClr val="bg1">
                                            <a:lumMod val="65000"/>
                                          </a:schemeClr>
                                        </a:solidFill>
                                        <a:latin typeface="Cambria Math" panose="02040503050406030204" pitchFamily="18" charset="0"/>
                                      </a:rPr>
                                      <m:t>𝚪</m:t>
                                    </m:r>
                                  </m:e>
                                  <m:sup>
                                    <m:r>
                                      <a:rPr lang="en-US" sz="2400" i="1">
                                        <a:solidFill>
                                          <a:schemeClr val="bg1">
                                            <a:lumMod val="65000"/>
                                          </a:schemeClr>
                                        </a:solidFill>
                                        <a:latin typeface="Cambria Math" panose="02040503050406030204" pitchFamily="18" charset="0"/>
                                      </a:rPr>
                                      <m:t>𝑟</m:t>
                                    </m:r>
                                  </m:sup>
                                </m:sSup>
                                <m:r>
                                  <a:rPr lang="en-US" sz="2400" i="1">
                                    <a:solidFill>
                                      <a:schemeClr val="bg1">
                                        <a:lumMod val="65000"/>
                                      </a:schemeClr>
                                    </a:solidFill>
                                    <a:latin typeface="Cambria Math" panose="02040503050406030204" pitchFamily="18" charset="0"/>
                                  </a:rPr>
                                  <m:t>,</m:t>
                                </m:r>
                                <m:sSup>
                                  <m:sSupPr>
                                    <m:ctrlPr>
                                      <a:rPr lang="en-US" sz="2400" i="1">
                                        <a:solidFill>
                                          <a:schemeClr val="bg1">
                                            <a:lumMod val="65000"/>
                                          </a:schemeClr>
                                        </a:solidFill>
                                        <a:latin typeface="Cambria Math" panose="02040503050406030204" pitchFamily="18" charset="0"/>
                                      </a:rPr>
                                    </m:ctrlPr>
                                  </m:sSupPr>
                                  <m:e>
                                    <m:r>
                                      <a:rPr lang="en-US" sz="2400" b="1">
                                        <a:solidFill>
                                          <a:schemeClr val="bg1">
                                            <a:lumMod val="65000"/>
                                          </a:schemeClr>
                                        </a:solidFill>
                                        <a:latin typeface="Cambria Math" panose="02040503050406030204" pitchFamily="18" charset="0"/>
                                      </a:rPr>
                                      <m:t>𝚪</m:t>
                                    </m:r>
                                  </m:e>
                                  <m:sup>
                                    <m:r>
                                      <a:rPr lang="en-US" sz="2400" i="1">
                                        <a:solidFill>
                                          <a:schemeClr val="bg1">
                                            <a:lumMod val="65000"/>
                                          </a:schemeClr>
                                        </a:solidFill>
                                        <a:latin typeface="Cambria Math" panose="02040503050406030204" pitchFamily="18" charset="0"/>
                                      </a:rPr>
                                      <m:t>𝑐</m:t>
                                    </m:r>
                                  </m:sup>
                                </m:sSup>
                              </m:e>
                            </m:d>
                          </m:sub>
                          <m:sup>
                            <m:r>
                              <a:rPr lang="en-US" sz="2400" i="1">
                                <a:solidFill>
                                  <a:schemeClr val="bg1">
                                    <a:lumMod val="65000"/>
                                  </a:schemeClr>
                                </a:solidFill>
                                <a:latin typeface="Cambria Math" panose="02040503050406030204" pitchFamily="18" charset="0"/>
                              </a:rPr>
                              <m:t>𝐷</m:t>
                            </m:r>
                          </m:sup>
                        </m:sSubSup>
                      </m:e>
                    </m:d>
                  </m:oMath>
                </a14:m>
                <a:r>
                  <a:rPr lang="en-US" sz="2400" dirty="0">
                    <a:solidFill>
                      <a:schemeClr val="bg1">
                        <a:lumMod val="65000"/>
                      </a:schemeClr>
                    </a:solidFill>
                  </a:rPr>
                  <a:t>;</a:t>
                </a:r>
              </a:p>
            </p:txBody>
          </p:sp>
        </mc:Choice>
        <mc:Fallback xmlns="">
          <p:sp>
            <p:nvSpPr>
              <p:cNvPr id="201" name="TextBox 200">
                <a:extLst>
                  <a:ext uri="{FF2B5EF4-FFF2-40B4-BE49-F238E27FC236}">
                    <a16:creationId xmlns:a16="http://schemas.microsoft.com/office/drawing/2014/main" id="{8E972CAF-0385-2D06-8269-C0C5E82D5C3D}"/>
                  </a:ext>
                </a:extLst>
              </p:cNvPr>
              <p:cNvSpPr txBox="1">
                <a:spLocks noRot="1" noChangeAspect="1" noMove="1" noResize="1" noEditPoints="1" noAdjustHandles="1" noChangeArrowheads="1" noChangeShapeType="1" noTextEdit="1"/>
              </p:cNvSpPr>
              <p:nvPr/>
            </p:nvSpPr>
            <p:spPr>
              <a:xfrm>
                <a:off x="568046" y="1792527"/>
                <a:ext cx="6878550" cy="449418"/>
              </a:xfrm>
              <a:prstGeom prst="rect">
                <a:avLst/>
              </a:prstGeom>
              <a:blipFill>
                <a:blip r:embed="rId2"/>
                <a:stretch>
                  <a:fillRect t="-12162" r="-1594" b="-31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A225E395-09A3-66B0-2798-0A30C15B74D6}"/>
                  </a:ext>
                </a:extLst>
              </p:cNvPr>
              <p:cNvSpPr txBox="1"/>
              <p:nvPr/>
            </p:nvSpPr>
            <p:spPr>
              <a:xfrm>
                <a:off x="536326" y="2328175"/>
                <a:ext cx="7681718" cy="517386"/>
              </a:xfrm>
              <a:prstGeom prst="rect">
                <a:avLst/>
              </a:prstGeom>
              <a:noFill/>
            </p:spPr>
            <p:txBody>
              <a:bodyPr wrap="none" lIns="0" tIns="0" rIns="0" bIns="0" rtlCol="0">
                <a:spAutoFit/>
              </a:bodyPr>
              <a:lstStyle/>
              <a:p>
                <a14:m>
                  <m:oMath xmlns:m="http://schemas.openxmlformats.org/officeDocument/2006/math">
                    <m:d>
                      <m:dPr>
                        <m:ctrlPr>
                          <a:rPr lang="en-US" sz="2400" i="1" smtClean="0">
                            <a:latin typeface="Cambria Math" panose="02040503050406030204" pitchFamily="18" charset="0"/>
                          </a:rPr>
                        </m:ctrlPr>
                      </m:dPr>
                      <m:e>
                        <m:r>
                          <a:rPr lang="en-US" sz="2400" i="1">
                            <a:latin typeface="Cambria Math" panose="02040503050406030204" pitchFamily="18" charset="0"/>
                          </a:rPr>
                          <m:t>𝐷</m:t>
                        </m:r>
                        <m:r>
                          <a:rPr lang="en-US" sz="2400" i="1">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e>
                            </m:d>
                          </m:sub>
                          <m:sup>
                            <m:r>
                              <a:rPr lang="en-US" sz="2400" i="1">
                                <a:latin typeface="Cambria Math" panose="02040503050406030204" pitchFamily="18" charset="0"/>
                              </a:rPr>
                              <m:t>𝐷</m:t>
                            </m:r>
                          </m:sup>
                        </m:sSubSup>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𝑌</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 , </m:t>
                            </m:r>
                          </m:e>
                        </m:d>
                      </m:e>
                      <m:sub>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sub>
                      <m:sup>
                        <m:r>
                          <m:rPr>
                            <m:nor/>
                          </m:rPr>
                          <a:rPr lang="en-US" sz="2400"/>
                          <m:t>†</m:t>
                        </m:r>
                      </m:sup>
                    </m:sSubSup>
                    <m:r>
                      <a:rPr lang="en-US" sz="2400" b="0" i="1" smtClean="0">
                        <a:latin typeface="Cambria Math" panose="02040503050406030204" pitchFamily="18" charset="0"/>
                      </a:rPr>
                      <m:t>)</m:t>
                    </m:r>
                  </m:oMath>
                </a14:m>
                <a:r>
                  <a:rPr lang="en-US" sz="2400" dirty="0"/>
                  <a:t>.</a:t>
                </a:r>
              </a:p>
            </p:txBody>
          </p:sp>
        </mc:Choice>
        <mc:Fallback xmlns="">
          <p:sp>
            <p:nvSpPr>
              <p:cNvPr id="202" name="TextBox 201">
                <a:extLst>
                  <a:ext uri="{FF2B5EF4-FFF2-40B4-BE49-F238E27FC236}">
                    <a16:creationId xmlns:a16="http://schemas.microsoft.com/office/drawing/2014/main" id="{A225E395-09A3-66B0-2798-0A30C15B74D6}"/>
                  </a:ext>
                </a:extLst>
              </p:cNvPr>
              <p:cNvSpPr txBox="1">
                <a:spLocks noRot="1" noChangeAspect="1" noMove="1" noResize="1" noEditPoints="1" noAdjustHandles="1" noChangeArrowheads="1" noChangeShapeType="1" noTextEdit="1"/>
              </p:cNvSpPr>
              <p:nvPr/>
            </p:nvSpPr>
            <p:spPr>
              <a:xfrm>
                <a:off x="536326" y="2328175"/>
                <a:ext cx="7681718" cy="517386"/>
              </a:xfrm>
              <a:prstGeom prst="rect">
                <a:avLst/>
              </a:prstGeom>
              <a:blipFill>
                <a:blip r:embed="rId3"/>
                <a:stretch>
                  <a:fillRect b="-25882"/>
                </a:stretch>
              </a:blipFill>
            </p:spPr>
            <p:txBody>
              <a:bodyPr/>
              <a:lstStyle/>
              <a:p>
                <a:r>
                  <a:rPr lang="en-US">
                    <a:noFill/>
                  </a:rPr>
                  <a:t> </a:t>
                </a:r>
              </a:p>
            </p:txBody>
          </p:sp>
        </mc:Fallback>
      </mc:AlternateContent>
      <p:sp>
        <p:nvSpPr>
          <p:cNvPr id="203" name="TextBox 202">
            <a:extLst>
              <a:ext uri="{FF2B5EF4-FFF2-40B4-BE49-F238E27FC236}">
                <a16:creationId xmlns:a16="http://schemas.microsoft.com/office/drawing/2014/main" id="{74E1970D-3BA0-8C78-DC0B-A32A03DF52F0}"/>
              </a:ext>
            </a:extLst>
          </p:cNvPr>
          <p:cNvSpPr txBox="1"/>
          <p:nvPr/>
        </p:nvSpPr>
        <p:spPr>
          <a:xfrm>
            <a:off x="477065" y="1262050"/>
            <a:ext cx="5844742" cy="461665"/>
          </a:xfrm>
          <a:prstGeom prst="rect">
            <a:avLst/>
          </a:prstGeom>
          <a:noFill/>
        </p:spPr>
        <p:txBody>
          <a:bodyPr wrap="none" rtlCol="0">
            <a:spAutoFit/>
          </a:bodyPr>
          <a:lstStyle/>
          <a:p>
            <a:pPr algn="l"/>
            <a:r>
              <a:rPr lang="en-US" sz="2400" dirty="0">
                <a:solidFill>
                  <a:schemeClr val="bg2">
                    <a:lumMod val="50000"/>
                  </a:schemeClr>
                </a:solidFill>
              </a:rPr>
              <a:t>Relation between the three Poisson varieties:</a:t>
            </a:r>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417968C-A23A-558B-0544-60CC9A93B99D}"/>
                  </a:ext>
                </a:extLst>
              </p:cNvPr>
              <p:cNvSpPr txBox="1"/>
              <p:nvPr/>
            </p:nvSpPr>
            <p:spPr>
              <a:xfrm>
                <a:off x="630198" y="2922318"/>
                <a:ext cx="4010457" cy="307777"/>
              </a:xfrm>
              <a:prstGeom prst="rect">
                <a:avLst/>
              </a:prstGeom>
              <a:noFill/>
            </p:spPr>
            <p:txBody>
              <a:bodyPr wrap="none" lIns="0" tIns="0" rIns="0" bIns="0" rtlCol="0">
                <a:spAutoFit/>
              </a:bodyPr>
              <a:lstStyle/>
              <a:p>
                <a:pPr algn="l"/>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𝐷</m:t>
                    </m:r>
                    <m:d>
                      <m:dPr>
                        <m:ctrlPr>
                          <a:rPr lang="en-US" sz="2000" b="0" i="1" smtClean="0">
                            <a:solidFill>
                              <a:schemeClr val="tx1">
                                <a:lumMod val="65000"/>
                                <a:lumOff val="35000"/>
                              </a:schemeClr>
                            </a:solidFill>
                            <a:latin typeface="Cambria Math" panose="02040503050406030204" pitchFamily="18" charset="0"/>
                          </a:rPr>
                        </m:ctrlPr>
                      </m:dPr>
                      <m:e>
                        <m:r>
                          <m:rPr>
                            <m:sty m:val="p"/>
                          </m:rPr>
                          <a:rPr lang="en-US" sz="2000" b="0" i="0" smtClean="0">
                            <a:solidFill>
                              <a:schemeClr val="tx1">
                                <a:lumMod val="65000"/>
                                <a:lumOff val="35000"/>
                              </a:schemeClr>
                            </a:solidFill>
                            <a:latin typeface="Cambria Math" panose="02040503050406030204" pitchFamily="18" charset="0"/>
                          </a:rPr>
                          <m:t>G</m:t>
                        </m:r>
                        <m:sSub>
                          <m:sSubPr>
                            <m:ctrlPr>
                              <a:rPr lang="en-US" sz="2000" b="0" i="1" smtClean="0">
                                <a:solidFill>
                                  <a:schemeClr val="tx1">
                                    <a:lumMod val="65000"/>
                                    <a:lumOff val="35000"/>
                                  </a:schemeClr>
                                </a:solidFill>
                                <a:latin typeface="Cambria Math" panose="02040503050406030204" pitchFamily="18" charset="0"/>
                              </a:rPr>
                            </m:ctrlPr>
                          </m:sSubPr>
                          <m:e>
                            <m:r>
                              <m:rPr>
                                <m:sty m:val="p"/>
                              </m:rPr>
                              <a:rPr lang="en-US" sz="2000" b="0" i="0" smtClean="0">
                                <a:solidFill>
                                  <a:schemeClr val="tx1">
                                    <a:lumMod val="65000"/>
                                    <a:lumOff val="35000"/>
                                  </a:schemeClr>
                                </a:solidFill>
                                <a:latin typeface="Cambria Math" panose="02040503050406030204" pitchFamily="18" charset="0"/>
                              </a:rPr>
                              <m:t>L</m:t>
                            </m:r>
                          </m:e>
                          <m:sub>
                            <m:r>
                              <a:rPr lang="en-US" sz="2000" b="0" i="1" smtClean="0">
                                <a:solidFill>
                                  <a:schemeClr val="tx1">
                                    <a:lumMod val="65000"/>
                                    <a:lumOff val="35000"/>
                                  </a:schemeClr>
                                </a:solidFill>
                                <a:latin typeface="Cambria Math" panose="02040503050406030204" pitchFamily="18" charset="0"/>
                              </a:rPr>
                              <m:t>𝑛</m:t>
                            </m:r>
                          </m:sub>
                        </m:sSub>
                      </m:e>
                    </m:d>
                    <m:r>
                      <a:rPr lang="en-US" sz="2000" b="0" i="1" smtClean="0">
                        <a:solidFill>
                          <a:schemeClr val="tx1">
                            <a:lumMod val="65000"/>
                            <a:lumOff val="35000"/>
                          </a:schemeClr>
                        </a:solidFill>
                        <a:latin typeface="Cambria Math" panose="02040503050406030204" pitchFamily="18" charset="0"/>
                      </a:rPr>
                      <m:t>≔</m:t>
                    </m:r>
                    <m:r>
                      <m:rPr>
                        <m:sty m:val="p"/>
                      </m:rPr>
                      <a:rPr lang="en-US" sz="2000" b="0" i="0" smtClean="0">
                        <a:solidFill>
                          <a:schemeClr val="tx1">
                            <a:lumMod val="65000"/>
                            <a:lumOff val="35000"/>
                          </a:schemeClr>
                        </a:solidFill>
                        <a:latin typeface="Cambria Math" panose="02040503050406030204" pitchFamily="18" charset="0"/>
                      </a:rPr>
                      <m:t>G</m:t>
                    </m:r>
                    <m:sSub>
                      <m:sSubPr>
                        <m:ctrlPr>
                          <a:rPr lang="en-US" sz="2000" b="0" i="1" smtClean="0">
                            <a:solidFill>
                              <a:schemeClr val="tx1">
                                <a:lumMod val="65000"/>
                                <a:lumOff val="35000"/>
                              </a:schemeClr>
                            </a:solidFill>
                            <a:latin typeface="Cambria Math" panose="02040503050406030204" pitchFamily="18" charset="0"/>
                          </a:rPr>
                        </m:ctrlPr>
                      </m:sSubPr>
                      <m:e>
                        <m:r>
                          <m:rPr>
                            <m:sty m:val="p"/>
                          </m:rPr>
                          <a:rPr lang="en-US" sz="2000" b="0" i="0" smtClean="0">
                            <a:solidFill>
                              <a:schemeClr val="tx1">
                                <a:lumMod val="65000"/>
                                <a:lumOff val="35000"/>
                              </a:schemeClr>
                            </a:solidFill>
                            <a:latin typeface="Cambria Math" panose="02040503050406030204" pitchFamily="18" charset="0"/>
                          </a:rPr>
                          <m:t>L</m:t>
                        </m:r>
                      </m:e>
                      <m:sub>
                        <m:r>
                          <a:rPr lang="en-US" sz="2000" b="0" i="1" smtClean="0">
                            <a:solidFill>
                              <a:schemeClr val="tx1">
                                <a:lumMod val="65000"/>
                                <a:lumOff val="35000"/>
                              </a:schemeClr>
                            </a:solidFill>
                            <a:latin typeface="Cambria Math" panose="02040503050406030204" pitchFamily="18" charset="0"/>
                          </a:rPr>
                          <m:t>𝑛</m:t>
                        </m:r>
                      </m:sub>
                    </m:sSub>
                    <m:r>
                      <a:rPr lang="en-US" sz="2000" b="0" i="1" smtClean="0">
                        <a:solidFill>
                          <a:schemeClr val="tx1">
                            <a:lumMod val="65000"/>
                            <a:lumOff val="35000"/>
                          </a:schemeClr>
                        </a:solidFill>
                        <a:latin typeface="Cambria Math" panose="02040503050406030204" pitchFamily="18" charset="0"/>
                      </a:rPr>
                      <m:t>×</m:t>
                    </m:r>
                    <m:r>
                      <m:rPr>
                        <m:sty m:val="p"/>
                      </m:rPr>
                      <a:rPr lang="en-US" sz="2000" b="0" i="0" smtClean="0">
                        <a:solidFill>
                          <a:schemeClr val="tx1">
                            <a:lumMod val="65000"/>
                            <a:lumOff val="35000"/>
                          </a:schemeClr>
                        </a:solidFill>
                        <a:latin typeface="Cambria Math" panose="02040503050406030204" pitchFamily="18" charset="0"/>
                      </a:rPr>
                      <m:t>G</m:t>
                    </m:r>
                    <m:sSub>
                      <m:sSubPr>
                        <m:ctrlPr>
                          <a:rPr lang="en-US" sz="2000" b="0" i="1" smtClean="0">
                            <a:solidFill>
                              <a:schemeClr val="tx1">
                                <a:lumMod val="65000"/>
                                <a:lumOff val="35000"/>
                              </a:schemeClr>
                            </a:solidFill>
                            <a:latin typeface="Cambria Math" panose="02040503050406030204" pitchFamily="18" charset="0"/>
                          </a:rPr>
                        </m:ctrlPr>
                      </m:sSubPr>
                      <m:e>
                        <m:r>
                          <m:rPr>
                            <m:sty m:val="p"/>
                          </m:rPr>
                          <a:rPr lang="en-US" sz="2000" b="0" i="0" smtClean="0">
                            <a:solidFill>
                              <a:schemeClr val="tx1">
                                <a:lumMod val="65000"/>
                                <a:lumOff val="35000"/>
                              </a:schemeClr>
                            </a:solidFill>
                            <a:latin typeface="Cambria Math" panose="02040503050406030204" pitchFamily="18" charset="0"/>
                          </a:rPr>
                          <m:t>L</m:t>
                        </m:r>
                      </m:e>
                      <m:sub>
                        <m:r>
                          <a:rPr lang="en-US" sz="2000" b="0" i="1" smtClean="0">
                            <a:solidFill>
                              <a:schemeClr val="tx1">
                                <a:lumMod val="65000"/>
                                <a:lumOff val="35000"/>
                              </a:schemeClr>
                            </a:solidFill>
                            <a:latin typeface="Cambria Math" panose="02040503050406030204" pitchFamily="18" charset="0"/>
                          </a:rPr>
                          <m:t>𝑛</m:t>
                        </m:r>
                      </m:sub>
                    </m:sSub>
                  </m:oMath>
                </a14:m>
                <a:r>
                  <a:rPr lang="en-US" sz="2000" dirty="0">
                    <a:solidFill>
                      <a:schemeClr val="tx1">
                        <a:lumMod val="65000"/>
                        <a:lumOff val="35000"/>
                      </a:schemeClr>
                    </a:solidFill>
                  </a:rPr>
                  <a:t> (as a Lie group)</a:t>
                </a:r>
              </a:p>
            </p:txBody>
          </p:sp>
        </mc:Choice>
        <mc:Fallback xmlns="">
          <p:sp>
            <p:nvSpPr>
              <p:cNvPr id="204" name="TextBox 203">
                <a:extLst>
                  <a:ext uri="{FF2B5EF4-FFF2-40B4-BE49-F238E27FC236}">
                    <a16:creationId xmlns:a16="http://schemas.microsoft.com/office/drawing/2014/main" id="{7417968C-A23A-558B-0544-60CC9A93B99D}"/>
                  </a:ext>
                </a:extLst>
              </p:cNvPr>
              <p:cNvSpPr txBox="1">
                <a:spLocks noRot="1" noChangeAspect="1" noMove="1" noResize="1" noEditPoints="1" noAdjustHandles="1" noChangeArrowheads="1" noChangeShapeType="1" noTextEdit="1"/>
              </p:cNvSpPr>
              <p:nvPr/>
            </p:nvSpPr>
            <p:spPr>
              <a:xfrm>
                <a:off x="630198" y="2922318"/>
                <a:ext cx="4010457" cy="307777"/>
              </a:xfrm>
              <a:prstGeom prst="rect">
                <a:avLst/>
              </a:prstGeom>
              <a:blipFill>
                <a:blip r:embed="rId4"/>
                <a:stretch>
                  <a:fillRect l="-2128" t="-25490" r="-3191"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6" name="TextBox 275">
                <a:extLst>
                  <a:ext uri="{FF2B5EF4-FFF2-40B4-BE49-F238E27FC236}">
                    <a16:creationId xmlns:a16="http://schemas.microsoft.com/office/drawing/2014/main" id="{9D5C053F-9BA1-B7F8-C816-C8D1482A6B33}"/>
                  </a:ext>
                </a:extLst>
              </p:cNvPr>
              <p:cNvSpPr txBox="1"/>
              <p:nvPr/>
            </p:nvSpPr>
            <p:spPr>
              <a:xfrm>
                <a:off x="9904966" y="2979292"/>
                <a:ext cx="2006254" cy="452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𝒢</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𝒞</m:t>
                          </m:r>
                        </m:e>
                        <m:sub>
                          <m:r>
                            <a:rPr lang="en-US" sz="2400" b="0" i="1" smtClean="0">
                              <a:latin typeface="Cambria Math" panose="02040503050406030204" pitchFamily="18" charset="0"/>
                            </a:rPr>
                            <m:t>h</m:t>
                          </m:r>
                        </m:sub>
                        <m:sup>
                          <m:r>
                            <m:rPr>
                              <m:nor/>
                            </m:rPr>
                            <a:rPr lang="en-US" sz="2400"/>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oMath>
                  </m:oMathPara>
                </a14:m>
                <a:endParaRPr lang="en-US" sz="2400" dirty="0"/>
              </a:p>
            </p:txBody>
          </p:sp>
        </mc:Choice>
        <mc:Fallback xmlns="">
          <p:sp>
            <p:nvSpPr>
              <p:cNvPr id="276" name="TextBox 275">
                <a:extLst>
                  <a:ext uri="{FF2B5EF4-FFF2-40B4-BE49-F238E27FC236}">
                    <a16:creationId xmlns:a16="http://schemas.microsoft.com/office/drawing/2014/main" id="{9D5C053F-9BA1-B7F8-C816-C8D1482A6B33}"/>
                  </a:ext>
                </a:extLst>
              </p:cNvPr>
              <p:cNvSpPr txBox="1">
                <a:spLocks noRot="1" noChangeAspect="1" noMove="1" noResize="1" noEditPoints="1" noAdjustHandles="1" noChangeArrowheads="1" noChangeShapeType="1" noTextEdit="1"/>
              </p:cNvSpPr>
              <p:nvPr/>
            </p:nvSpPr>
            <p:spPr>
              <a:xfrm>
                <a:off x="9904966" y="2979292"/>
                <a:ext cx="2006254" cy="45211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7" name="TextBox 276">
                <a:extLst>
                  <a:ext uri="{FF2B5EF4-FFF2-40B4-BE49-F238E27FC236}">
                    <a16:creationId xmlns:a16="http://schemas.microsoft.com/office/drawing/2014/main" id="{4445E3CC-4E17-2CC1-0BFA-64FC166AC647}"/>
                  </a:ext>
                </a:extLst>
              </p:cNvPr>
              <p:cNvSpPr txBox="1"/>
              <p:nvPr/>
            </p:nvSpPr>
            <p:spPr>
              <a:xfrm>
                <a:off x="10227021" y="1539049"/>
                <a:ext cx="17985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65000"/>
                            </a:schemeClr>
                          </a:solidFill>
                          <a:latin typeface="Cambria Math" panose="02040503050406030204" pitchFamily="18" charset="0"/>
                        </a:rPr>
                        <m:t>𝒢𝒞</m:t>
                      </m:r>
                      <m:r>
                        <a:rPr lang="en-US" sz="2400" b="0" i="1" smtClean="0">
                          <a:solidFill>
                            <a:schemeClr val="bg1">
                              <a:lumMod val="65000"/>
                            </a:schemeClr>
                          </a:solidFill>
                          <a:latin typeface="Cambria Math" panose="02040503050406030204" pitchFamily="18" charset="0"/>
                        </a:rPr>
                        <m:t>(</m:t>
                      </m:r>
                      <m:sSub>
                        <m:sSubPr>
                          <m:ctrlPr>
                            <a:rPr lang="en-US" sz="2400" b="0" i="1" smtClean="0">
                              <a:solidFill>
                                <a:schemeClr val="bg1">
                                  <a:lumMod val="65000"/>
                                </a:schemeClr>
                              </a:solidFill>
                              <a:latin typeface="Cambria Math" panose="02040503050406030204" pitchFamily="18" charset="0"/>
                            </a:rPr>
                          </m:ctrlPr>
                        </m:sSubPr>
                        <m:e>
                          <m:r>
                            <a:rPr lang="en-US" sz="2400" b="1" i="0" smtClean="0">
                              <a:solidFill>
                                <a:schemeClr val="bg1">
                                  <a:lumMod val="65000"/>
                                </a:schemeClr>
                              </a:solidFill>
                              <a:latin typeface="Cambria Math" panose="02040503050406030204" pitchFamily="18" charset="0"/>
                            </a:rPr>
                            <m:t>𝚪</m:t>
                          </m:r>
                        </m:e>
                        <m:sub>
                          <m:r>
                            <m:rPr>
                              <m:sty m:val="p"/>
                            </m:rPr>
                            <a:rPr lang="en-US" sz="2400" b="0" i="0" smtClean="0">
                              <a:solidFill>
                                <a:schemeClr val="bg1">
                                  <a:lumMod val="65000"/>
                                </a:schemeClr>
                              </a:solidFill>
                              <a:latin typeface="Cambria Math" panose="02040503050406030204" pitchFamily="18" charset="0"/>
                            </a:rPr>
                            <m:t>std</m:t>
                          </m:r>
                        </m:sub>
                      </m:sSub>
                      <m:r>
                        <a:rPr lang="en-US" sz="2400" b="0" i="1" smtClean="0">
                          <a:solidFill>
                            <a:schemeClr val="bg1">
                              <a:lumMod val="65000"/>
                            </a:schemeClr>
                          </a:solidFill>
                          <a:latin typeface="Cambria Math" panose="02040503050406030204" pitchFamily="18" charset="0"/>
                        </a:rPr>
                        <m:t>,</m:t>
                      </m:r>
                      <m:sSub>
                        <m:sSubPr>
                          <m:ctrlPr>
                            <a:rPr lang="en-US" sz="2400" i="1">
                              <a:solidFill>
                                <a:schemeClr val="bg1">
                                  <a:lumMod val="65000"/>
                                </a:schemeClr>
                              </a:solidFill>
                              <a:latin typeface="Cambria Math" panose="02040503050406030204" pitchFamily="18" charset="0"/>
                            </a:rPr>
                          </m:ctrlPr>
                        </m:sSubPr>
                        <m:e>
                          <m:r>
                            <a:rPr lang="en-US" sz="2400" b="1">
                              <a:solidFill>
                                <a:schemeClr val="bg1">
                                  <a:lumMod val="65000"/>
                                </a:schemeClr>
                              </a:solidFill>
                              <a:latin typeface="Cambria Math" panose="02040503050406030204" pitchFamily="18" charset="0"/>
                            </a:rPr>
                            <m:t>𝚪</m:t>
                          </m:r>
                        </m:e>
                        <m:sub>
                          <m:r>
                            <m:rPr>
                              <m:sty m:val="p"/>
                            </m:rPr>
                            <a:rPr lang="en-US" sz="2400">
                              <a:solidFill>
                                <a:schemeClr val="bg1">
                                  <a:lumMod val="65000"/>
                                </a:schemeClr>
                              </a:solidFill>
                              <a:latin typeface="Cambria Math" panose="02040503050406030204" pitchFamily="18" charset="0"/>
                            </a:rPr>
                            <m:t>std</m:t>
                          </m:r>
                        </m:sub>
                      </m:sSub>
                      <m:r>
                        <a:rPr lang="en-US" sz="2400" b="0" i="1" smtClean="0">
                          <a:solidFill>
                            <a:schemeClr val="bg1">
                              <a:lumMod val="65000"/>
                            </a:schemeClr>
                          </a:solidFill>
                          <a:latin typeface="Cambria Math" panose="02040503050406030204" pitchFamily="18" charset="0"/>
                        </a:rPr>
                        <m:t>)</m:t>
                      </m:r>
                    </m:oMath>
                  </m:oMathPara>
                </a14:m>
                <a:endParaRPr lang="en-US" sz="2400" dirty="0">
                  <a:solidFill>
                    <a:schemeClr val="bg1">
                      <a:lumMod val="65000"/>
                    </a:schemeClr>
                  </a:solidFill>
                </a:endParaRPr>
              </a:p>
            </p:txBody>
          </p:sp>
        </mc:Choice>
        <mc:Fallback xmlns="">
          <p:sp>
            <p:nvSpPr>
              <p:cNvPr id="277" name="TextBox 276">
                <a:extLst>
                  <a:ext uri="{FF2B5EF4-FFF2-40B4-BE49-F238E27FC236}">
                    <a16:creationId xmlns:a16="http://schemas.microsoft.com/office/drawing/2014/main" id="{4445E3CC-4E17-2CC1-0BFA-64FC166AC647}"/>
                  </a:ext>
                </a:extLst>
              </p:cNvPr>
              <p:cNvSpPr txBox="1">
                <a:spLocks noRot="1" noChangeAspect="1" noMove="1" noResize="1" noEditPoints="1" noAdjustHandles="1" noChangeArrowheads="1" noChangeShapeType="1" noTextEdit="1"/>
              </p:cNvSpPr>
              <p:nvPr/>
            </p:nvSpPr>
            <p:spPr>
              <a:xfrm>
                <a:off x="10227021" y="1539049"/>
                <a:ext cx="1798569" cy="369332"/>
              </a:xfrm>
              <a:prstGeom prst="rect">
                <a:avLst/>
              </a:prstGeom>
              <a:blipFill>
                <a:blip r:embed="rId6"/>
                <a:stretch>
                  <a:fillRect l="-5424" r="-5424"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8" name="TextBox 277">
                <a:extLst>
                  <a:ext uri="{FF2B5EF4-FFF2-40B4-BE49-F238E27FC236}">
                    <a16:creationId xmlns:a16="http://schemas.microsoft.com/office/drawing/2014/main" id="{CE9E92FE-CE05-EEA2-E9EA-6B0D5F4583B8}"/>
                  </a:ext>
                </a:extLst>
              </p:cNvPr>
              <p:cNvSpPr txBox="1"/>
              <p:nvPr/>
            </p:nvSpPr>
            <p:spPr>
              <a:xfrm>
                <a:off x="10259034" y="1952963"/>
                <a:ext cx="5641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smtClean="0">
                          <a:solidFill>
                            <a:schemeClr val="bg1">
                              <a:lumMod val="65000"/>
                            </a:schemeClr>
                          </a:solidFill>
                          <a:latin typeface="Cambria Math" panose="02040503050406030204" pitchFamily="18" charset="0"/>
                        </a:rPr>
                        <m:t>G</m:t>
                      </m:r>
                      <m:sSub>
                        <m:sSubPr>
                          <m:ctrlPr>
                            <a:rPr lang="en-US" sz="2400" i="1">
                              <a:solidFill>
                                <a:schemeClr val="bg1">
                                  <a:lumMod val="65000"/>
                                </a:schemeClr>
                              </a:solidFill>
                              <a:latin typeface="Cambria Math" panose="02040503050406030204" pitchFamily="18" charset="0"/>
                            </a:rPr>
                          </m:ctrlPr>
                        </m:sSubPr>
                        <m:e>
                          <m:r>
                            <m:rPr>
                              <m:sty m:val="p"/>
                            </m:rPr>
                            <a:rPr lang="en-US" sz="2400">
                              <a:solidFill>
                                <a:schemeClr val="bg1">
                                  <a:lumMod val="65000"/>
                                </a:schemeClr>
                              </a:solidFill>
                              <a:latin typeface="Cambria Math" panose="02040503050406030204" pitchFamily="18" charset="0"/>
                            </a:rPr>
                            <m:t>L</m:t>
                          </m:r>
                        </m:e>
                        <m:sub>
                          <m:r>
                            <a:rPr lang="en-US" sz="2400" i="1">
                              <a:solidFill>
                                <a:schemeClr val="bg1">
                                  <a:lumMod val="65000"/>
                                </a:schemeClr>
                              </a:solidFill>
                              <a:latin typeface="Cambria Math" panose="02040503050406030204" pitchFamily="18" charset="0"/>
                            </a:rPr>
                            <m:t>3</m:t>
                          </m:r>
                        </m:sub>
                      </m:sSub>
                    </m:oMath>
                  </m:oMathPara>
                </a14:m>
                <a:endParaRPr lang="en-US" sz="2400" dirty="0">
                  <a:solidFill>
                    <a:schemeClr val="bg1">
                      <a:lumMod val="65000"/>
                    </a:schemeClr>
                  </a:solidFill>
                </a:endParaRPr>
              </a:p>
            </p:txBody>
          </p:sp>
        </mc:Choice>
        <mc:Fallback xmlns="">
          <p:sp>
            <p:nvSpPr>
              <p:cNvPr id="278" name="TextBox 277">
                <a:extLst>
                  <a:ext uri="{FF2B5EF4-FFF2-40B4-BE49-F238E27FC236}">
                    <a16:creationId xmlns:a16="http://schemas.microsoft.com/office/drawing/2014/main" id="{CE9E92FE-CE05-EEA2-E9EA-6B0D5F4583B8}"/>
                  </a:ext>
                </a:extLst>
              </p:cNvPr>
              <p:cNvSpPr txBox="1">
                <a:spLocks noRot="1" noChangeAspect="1" noMove="1" noResize="1" noEditPoints="1" noAdjustHandles="1" noChangeArrowheads="1" noChangeShapeType="1" noTextEdit="1"/>
              </p:cNvSpPr>
              <p:nvPr/>
            </p:nvSpPr>
            <p:spPr>
              <a:xfrm>
                <a:off x="10259034" y="1952963"/>
                <a:ext cx="564193" cy="369332"/>
              </a:xfrm>
              <a:prstGeom prst="rect">
                <a:avLst/>
              </a:prstGeom>
              <a:blipFill>
                <a:blip r:embed="rId7"/>
                <a:stretch>
                  <a:fillRect l="-13043" r="-543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9" name="TextBox 278">
                <a:extLst>
                  <a:ext uri="{FF2B5EF4-FFF2-40B4-BE49-F238E27FC236}">
                    <a16:creationId xmlns:a16="http://schemas.microsoft.com/office/drawing/2014/main" id="{23E33D1B-018A-59B9-549B-C0DC99F5E4F1}"/>
                  </a:ext>
                </a:extLst>
              </p:cNvPr>
              <p:cNvSpPr txBox="1"/>
              <p:nvPr/>
            </p:nvSpPr>
            <p:spPr>
              <a:xfrm>
                <a:off x="398897" y="3450103"/>
                <a:ext cx="2010359" cy="420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𝒢</m:t>
                      </m:r>
                      <m:sSup>
                        <m:sSupPr>
                          <m:ctrlPr>
                            <a:rPr lang="en-US" sz="2400" i="1">
                              <a:latin typeface="Cambria Math" panose="02040503050406030204" pitchFamily="18" charset="0"/>
                            </a:rPr>
                          </m:ctrlPr>
                        </m:sSupPr>
                        <m:e>
                          <m:r>
                            <a:rPr lang="en-US" sz="2400" i="1">
                              <a:latin typeface="Cambria Math" panose="02040503050406030204" pitchFamily="18" charset="0"/>
                            </a:rPr>
                            <m:t>𝒞</m:t>
                          </m:r>
                        </m:e>
                        <m:sup>
                          <m:r>
                            <m:rPr>
                              <m:nor/>
                            </m:rPr>
                            <a:rPr lang="en-US" sz="2400" i="1"/>
                            <m:t>D</m:t>
                          </m:r>
                        </m:sup>
                      </m:sSup>
                      <m:r>
                        <a:rPr lang="en-US" sz="2400" i="1">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b="1" i="1">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𝚪</m:t>
                          </m:r>
                        </m:e>
                        <m:sub>
                          <m:r>
                            <m:rPr>
                              <m:sty m:val="p"/>
                            </m:rPr>
                            <a:rPr lang="en-US" sz="2400" b="0" i="0" smtClean="0">
                              <a:latin typeface="Cambria Math" panose="02040503050406030204" pitchFamily="18" charset="0"/>
                            </a:rPr>
                            <m:t>std</m:t>
                          </m:r>
                        </m:sub>
                      </m:sSub>
                      <m:r>
                        <a:rPr lang="en-US" sz="2400" i="1">
                          <a:latin typeface="Cambria Math" panose="02040503050406030204" pitchFamily="18" charset="0"/>
                        </a:rPr>
                        <m:t>)</m:t>
                      </m:r>
                    </m:oMath>
                  </m:oMathPara>
                </a14:m>
                <a:endParaRPr lang="en-US" sz="2400" dirty="0"/>
              </a:p>
            </p:txBody>
          </p:sp>
        </mc:Choice>
        <mc:Fallback xmlns="">
          <p:sp>
            <p:nvSpPr>
              <p:cNvPr id="279" name="TextBox 278">
                <a:extLst>
                  <a:ext uri="{FF2B5EF4-FFF2-40B4-BE49-F238E27FC236}">
                    <a16:creationId xmlns:a16="http://schemas.microsoft.com/office/drawing/2014/main" id="{23E33D1B-018A-59B9-549B-C0DC99F5E4F1}"/>
                  </a:ext>
                </a:extLst>
              </p:cNvPr>
              <p:cNvSpPr txBox="1">
                <a:spLocks noRot="1" noChangeAspect="1" noMove="1" noResize="1" noEditPoints="1" noAdjustHandles="1" noChangeArrowheads="1" noChangeShapeType="1" noTextEdit="1"/>
              </p:cNvSpPr>
              <p:nvPr/>
            </p:nvSpPr>
            <p:spPr>
              <a:xfrm>
                <a:off x="398897" y="3450103"/>
                <a:ext cx="2010359" cy="42062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0" name="TextBox 279">
                <a:extLst>
                  <a:ext uri="{FF2B5EF4-FFF2-40B4-BE49-F238E27FC236}">
                    <a16:creationId xmlns:a16="http://schemas.microsoft.com/office/drawing/2014/main" id="{205A0E19-DBAC-C847-E675-AF5BD36FFE7D}"/>
                  </a:ext>
                </a:extLst>
              </p:cNvPr>
              <p:cNvSpPr txBox="1"/>
              <p:nvPr/>
            </p:nvSpPr>
            <p:spPr>
              <a:xfrm>
                <a:off x="406101" y="3867597"/>
                <a:ext cx="10242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D</m:t>
                      </m:r>
                      <m:r>
                        <a:rPr lang="en-US" sz="2400" b="0" i="0" smtClean="0">
                          <a:latin typeface="Cambria Math" panose="02040503050406030204" pitchFamily="18" charset="0"/>
                        </a:rPr>
                        <m:t>(</m:t>
                      </m:r>
                      <m:r>
                        <m:rPr>
                          <m:sty m:val="p"/>
                        </m:rPr>
                        <a:rPr lang="en-US" sz="2400">
                          <a:latin typeface="Cambria Math" panose="02040503050406030204" pitchFamily="18" charset="0"/>
                        </a:rPr>
                        <m:t>G</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m:t>
                          </m:r>
                        </m:e>
                        <m:sub>
                          <m:r>
                            <a:rPr lang="en-US" sz="2400" i="1">
                              <a:latin typeface="Cambria Math" panose="02040503050406030204" pitchFamily="18" charset="0"/>
                            </a:rPr>
                            <m:t>3</m:t>
                          </m:r>
                        </m:sub>
                      </m:sSub>
                      <m:r>
                        <a:rPr lang="en-US" sz="2400" b="0" i="1" smtClean="0">
                          <a:latin typeface="Cambria Math" panose="02040503050406030204" pitchFamily="18" charset="0"/>
                        </a:rPr>
                        <m:t>)</m:t>
                      </m:r>
                    </m:oMath>
                  </m:oMathPara>
                </a14:m>
                <a:endParaRPr lang="en-US" sz="2400" dirty="0"/>
              </a:p>
            </p:txBody>
          </p:sp>
        </mc:Choice>
        <mc:Fallback xmlns="">
          <p:sp>
            <p:nvSpPr>
              <p:cNvPr id="280" name="TextBox 279">
                <a:extLst>
                  <a:ext uri="{FF2B5EF4-FFF2-40B4-BE49-F238E27FC236}">
                    <a16:creationId xmlns:a16="http://schemas.microsoft.com/office/drawing/2014/main" id="{205A0E19-DBAC-C847-E675-AF5BD36FFE7D}"/>
                  </a:ext>
                </a:extLst>
              </p:cNvPr>
              <p:cNvSpPr txBox="1">
                <a:spLocks noRot="1" noChangeAspect="1" noMove="1" noResize="1" noEditPoints="1" noAdjustHandles="1" noChangeArrowheads="1" noChangeShapeType="1" noTextEdit="1"/>
              </p:cNvSpPr>
              <p:nvPr/>
            </p:nvSpPr>
            <p:spPr>
              <a:xfrm>
                <a:off x="406101" y="3867597"/>
                <a:ext cx="1024255" cy="369332"/>
              </a:xfrm>
              <a:prstGeom prst="rect">
                <a:avLst/>
              </a:prstGeom>
              <a:blipFill>
                <a:blip r:embed="rId9"/>
                <a:stretch>
                  <a:fillRect l="-7143" r="-10119"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D783388A-A4F6-0538-EE83-29A862AFC2C8}"/>
                  </a:ext>
                </a:extLst>
              </p:cNvPr>
              <p:cNvSpPr>
                <a:spLocks noGrp="1"/>
              </p:cNvSpPr>
              <p:nvPr>
                <p:ph type="title"/>
              </p:nvPr>
            </p:nvSpPr>
            <p:spPr>
              <a:xfrm>
                <a:off x="384436" y="158869"/>
                <a:ext cx="10816964" cy="1058039"/>
              </a:xfrm>
            </p:spPr>
            <p:txBody>
              <a:bodyPr>
                <a:noAutofit/>
              </a:bodyPr>
              <a:lstStyle/>
              <a:p>
                <a:r>
                  <a:rPr lang="en-US" sz="4000" dirty="0">
                    <a:solidFill>
                      <a:schemeClr val="tx1"/>
                    </a:solidFill>
                  </a:rPr>
                  <a:t>How to see </a:t>
                </a:r>
                <a14:m>
                  <m:oMath xmlns:m="http://schemas.openxmlformats.org/officeDocument/2006/math">
                    <m:r>
                      <a:rPr lang="en-US" sz="4000" b="0" i="1" smtClean="0">
                        <a:solidFill>
                          <a:schemeClr val="tx1"/>
                        </a:solidFill>
                        <a:latin typeface="Cambria Math" panose="02040503050406030204" pitchFamily="18" charset="0"/>
                      </a:rPr>
                      <m:t>𝒢</m:t>
                    </m:r>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𝒞</m:t>
                        </m:r>
                      </m:e>
                      <m:sub>
                        <m:r>
                          <a:rPr lang="en-US" sz="4000" b="0" i="1" smtClean="0">
                            <a:solidFill>
                              <a:schemeClr val="tx1"/>
                            </a:solidFill>
                            <a:latin typeface="Cambria Math" panose="02040503050406030204" pitchFamily="18" charset="0"/>
                          </a:rPr>
                          <m:t>h</m:t>
                        </m:r>
                      </m:sub>
                      <m:sup>
                        <m:r>
                          <m:rPr>
                            <m:nor/>
                          </m:rPr>
                          <a:rPr lang="en-US" sz="4000"/>
                          <m:t>†</m:t>
                        </m:r>
                      </m:sup>
                    </m:sSubSup>
                  </m:oMath>
                </a14:m>
                <a:r>
                  <a:rPr lang="en-US" sz="4000" dirty="0">
                    <a:solidFill>
                      <a:schemeClr val="tx1"/>
                    </a:solidFill>
                  </a:rPr>
                  <a:t> inside </a:t>
                </a:r>
                <a14:m>
                  <m:oMath xmlns:m="http://schemas.openxmlformats.org/officeDocument/2006/math">
                    <m:r>
                      <a:rPr lang="en-US" sz="4000" b="0" i="1" smtClean="0">
                        <a:solidFill>
                          <a:schemeClr val="tx1"/>
                        </a:solidFill>
                        <a:latin typeface="Cambria Math" panose="02040503050406030204" pitchFamily="18" charset="0"/>
                      </a:rPr>
                      <m:t>𝒢</m:t>
                    </m:r>
                    <m:sSup>
                      <m:sSupPr>
                        <m:ctrlPr>
                          <a:rPr lang="en-US" sz="4000" b="0" i="1" smtClean="0">
                            <a:solidFill>
                              <a:schemeClr val="tx1"/>
                            </a:solidFill>
                            <a:latin typeface="Cambria Math" panose="02040503050406030204" pitchFamily="18" charset="0"/>
                          </a:rPr>
                        </m:ctrlPr>
                      </m:sSupPr>
                      <m:e>
                        <m:r>
                          <a:rPr lang="en-US" sz="4000" b="0" i="1" smtClean="0">
                            <a:solidFill>
                              <a:schemeClr val="tx1"/>
                            </a:solidFill>
                            <a:latin typeface="Cambria Math" panose="02040503050406030204" pitchFamily="18" charset="0"/>
                          </a:rPr>
                          <m:t>𝒞</m:t>
                        </m:r>
                      </m:e>
                      <m:sup>
                        <m:r>
                          <a:rPr lang="en-US" sz="4000" b="0" i="1" smtClean="0">
                            <a:solidFill>
                              <a:schemeClr val="tx1"/>
                            </a:solidFill>
                            <a:latin typeface="Cambria Math" panose="02040503050406030204" pitchFamily="18" charset="0"/>
                          </a:rPr>
                          <m:t>𝐷</m:t>
                        </m:r>
                      </m:sup>
                    </m:sSup>
                  </m:oMath>
                </a14:m>
                <a:endParaRPr lang="en-US" sz="4000" dirty="0">
                  <a:solidFill>
                    <a:schemeClr val="tx1"/>
                  </a:solidFill>
                </a:endParaRPr>
              </a:p>
            </p:txBody>
          </p:sp>
        </mc:Choice>
        <mc:Fallback xmlns="">
          <p:sp>
            <p:nvSpPr>
              <p:cNvPr id="4" name="Title 1">
                <a:extLst>
                  <a:ext uri="{FF2B5EF4-FFF2-40B4-BE49-F238E27FC236}">
                    <a16:creationId xmlns:a16="http://schemas.microsoft.com/office/drawing/2014/main" id="{D783388A-A4F6-0538-EE83-29A862AFC2C8}"/>
                  </a:ext>
                </a:extLst>
              </p:cNvPr>
              <p:cNvSpPr>
                <a:spLocks noGrp="1" noRot="1" noChangeAspect="1" noMove="1" noResize="1" noEditPoints="1" noAdjustHandles="1" noChangeArrowheads="1" noChangeShapeType="1" noTextEdit="1"/>
              </p:cNvSpPr>
              <p:nvPr>
                <p:ph type="title"/>
              </p:nvPr>
            </p:nvSpPr>
            <p:spPr>
              <a:xfrm>
                <a:off x="384436" y="158869"/>
                <a:ext cx="10816964" cy="1058039"/>
              </a:xfrm>
              <a:blipFill>
                <a:blip r:embed="rId10"/>
                <a:stretch>
                  <a:fillRect l="-1972"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E661495-BA5F-5580-E180-8DF62EF24D93}"/>
                  </a:ext>
                </a:extLst>
              </p:cNvPr>
              <p:cNvSpPr txBox="1"/>
              <p:nvPr/>
            </p:nvSpPr>
            <p:spPr>
              <a:xfrm>
                <a:off x="6460601" y="323887"/>
                <a:ext cx="4050319" cy="830997"/>
              </a:xfrm>
              <a:prstGeom prst="rect">
                <a:avLst/>
              </a:prstGeom>
              <a:noFill/>
            </p:spPr>
            <p:txBody>
              <a:bodyPr wrap="square" rtlCol="0">
                <a:spAutoFit/>
              </a:bodyPr>
              <a:lstStyle/>
              <a:p>
                <a:pPr algn="l"/>
                <a:r>
                  <a:rPr lang="en-US" sz="2400" dirty="0"/>
                  <a:t>(confirmed only for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m:rPr>
                        <m:lit/>
                      </m:rPr>
                      <a:rPr lang="en-US" sz="2400" b="0" i="1" smtClean="0">
                        <a:latin typeface="Cambria Math" panose="02040503050406030204" pitchFamily="18" charset="0"/>
                      </a:rPr>
                      <m:t>{</m:t>
                    </m:r>
                    <m:r>
                      <a:rPr lang="en-US" sz="2400" b="0" i="1" smtClean="0">
                        <a:latin typeface="Cambria Math" panose="02040503050406030204" pitchFamily="18" charset="0"/>
                      </a:rPr>
                      <m:t>3,4</m:t>
                    </m:r>
                    <m:r>
                      <m:rPr>
                        <m:lit/>
                      </m:rPr>
                      <a:rPr lang="en-US" sz="2400" b="0" i="1" smtClean="0">
                        <a:latin typeface="Cambria Math" panose="02040503050406030204" pitchFamily="18" charset="0"/>
                      </a:rPr>
                      <m:t>}</m:t>
                    </m:r>
                  </m:oMath>
                </a14:m>
                <a:r>
                  <a:rPr lang="en-US" sz="2400" dirty="0"/>
                  <a:t> and all </a:t>
                </a: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a:rPr lang="en-US" sz="2400" b="0" i="1" smtClean="0">
                            <a:latin typeface="Cambria Math" panose="02040503050406030204" pitchFamily="18" charset="0"/>
                          </a:rPr>
                          <m:t>𝑟</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𝚪</m:t>
                        </m:r>
                      </m:e>
                      <m:sup>
                        <m:r>
                          <m:rPr>
                            <m:sty m:val="p"/>
                          </m:rPr>
                          <a:rPr lang="en-US" sz="2400" b="0" i="0" smtClean="0">
                            <a:latin typeface="Cambria Math" panose="02040503050406030204" pitchFamily="18" charset="0"/>
                          </a:rPr>
                          <m:t>c</m:t>
                        </m:r>
                      </m:sup>
                    </m:sSup>
                    <m:r>
                      <a:rPr lang="en-US" sz="2400" b="0" i="1" smtClean="0">
                        <a:latin typeface="Cambria Math" panose="02040503050406030204" pitchFamily="18" charset="0"/>
                      </a:rPr>
                      <m:t>)</m:t>
                    </m:r>
                  </m:oMath>
                </a14:m>
                <a:r>
                  <a:rPr lang="en-US" sz="2400" dirty="0"/>
                  <a:t>)</a:t>
                </a:r>
              </a:p>
            </p:txBody>
          </p:sp>
        </mc:Choice>
        <mc:Fallback xmlns="">
          <p:sp>
            <p:nvSpPr>
              <p:cNvPr id="50" name="TextBox 49">
                <a:extLst>
                  <a:ext uri="{FF2B5EF4-FFF2-40B4-BE49-F238E27FC236}">
                    <a16:creationId xmlns:a16="http://schemas.microsoft.com/office/drawing/2014/main" id="{DE661495-BA5F-5580-E180-8DF62EF24D93}"/>
                  </a:ext>
                </a:extLst>
              </p:cNvPr>
              <p:cNvSpPr txBox="1">
                <a:spLocks noRot="1" noChangeAspect="1" noMove="1" noResize="1" noEditPoints="1" noAdjustHandles="1" noChangeArrowheads="1" noChangeShapeType="1" noTextEdit="1"/>
              </p:cNvSpPr>
              <p:nvPr/>
            </p:nvSpPr>
            <p:spPr>
              <a:xfrm>
                <a:off x="6460601" y="323887"/>
                <a:ext cx="4050319" cy="830997"/>
              </a:xfrm>
              <a:prstGeom prst="rect">
                <a:avLst/>
              </a:prstGeom>
              <a:blipFill>
                <a:blip r:embed="rId11"/>
                <a:stretch>
                  <a:fillRect l="-2410"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15B1DA9-DF0D-BAAD-600D-DC319FF722E2}"/>
                  </a:ext>
                </a:extLst>
              </p:cNvPr>
              <p:cNvSpPr txBox="1"/>
              <p:nvPr/>
            </p:nvSpPr>
            <p:spPr>
              <a:xfrm>
                <a:off x="6112924" y="5307912"/>
                <a:ext cx="5551624" cy="1283108"/>
              </a:xfrm>
              <a:prstGeom prst="rect">
                <a:avLst/>
              </a:prstGeom>
              <a:noFill/>
            </p:spPr>
            <p:txBody>
              <a:bodyPr wrap="square" rtlCol="0">
                <a:spAutoFit/>
              </a:bodyPr>
              <a:lstStyle/>
              <a:p>
                <a:r>
                  <a:rPr lang="en-US" sz="2400" dirty="0"/>
                  <a:t>There is a mutation sequence from the initial extended seed of </a:t>
                </a:r>
                <a14:m>
                  <m:oMath xmlns:m="http://schemas.openxmlformats.org/officeDocument/2006/math">
                    <m:r>
                      <a:rPr lang="en-US" sz="2400" b="0" i="1" smtClean="0">
                        <a:latin typeface="Cambria Math" panose="02040503050406030204" pitchFamily="18" charset="0"/>
                      </a:rPr>
                      <m:t>𝒢</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𝒞</m:t>
                        </m:r>
                      </m:e>
                      <m:sup>
                        <m:r>
                          <a:rPr lang="en-US" sz="2400" b="0" i="1" smtClean="0">
                            <a:latin typeface="Cambria Math" panose="02040503050406030204" pitchFamily="18" charset="0"/>
                          </a:rPr>
                          <m:t>𝐷</m:t>
                        </m:r>
                      </m:sup>
                    </m:sSup>
                  </m:oMath>
                </a14:m>
                <a:r>
                  <a:rPr lang="en-US" sz="2400" dirty="0"/>
                  <a:t> that yields the initial extended seed of </a:t>
                </a:r>
                <a14:m>
                  <m:oMath xmlns:m="http://schemas.openxmlformats.org/officeDocument/2006/math">
                    <m:r>
                      <a:rPr lang="en-US" sz="2400" b="0" i="1" smtClean="0">
                        <a:latin typeface="Cambria Math" panose="02040503050406030204" pitchFamily="18" charset="0"/>
                      </a:rPr>
                      <m:t>𝒢</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𝒞</m:t>
                        </m:r>
                      </m:e>
                      <m:sub>
                        <m:r>
                          <a:rPr lang="en-US" sz="2400" b="0" i="1" smtClean="0">
                            <a:latin typeface="Cambria Math" panose="02040503050406030204" pitchFamily="18" charset="0"/>
                          </a:rPr>
                          <m:t>h</m:t>
                        </m:r>
                      </m:sub>
                      <m:sup>
                        <m:r>
                          <m:rPr>
                            <m:nor/>
                          </m:rPr>
                          <a:rPr lang="en-US" sz="2400"/>
                          <m:t>†</m:t>
                        </m:r>
                      </m:sup>
                    </m:sSubSup>
                  </m:oMath>
                </a14:m>
                <a:r>
                  <a:rPr lang="en-US" sz="2400" dirty="0"/>
                  <a:t>.</a:t>
                </a:r>
              </a:p>
            </p:txBody>
          </p:sp>
        </mc:Choice>
        <mc:Fallback xmlns="">
          <p:sp>
            <p:nvSpPr>
              <p:cNvPr id="52" name="TextBox 51">
                <a:extLst>
                  <a:ext uri="{FF2B5EF4-FFF2-40B4-BE49-F238E27FC236}">
                    <a16:creationId xmlns:a16="http://schemas.microsoft.com/office/drawing/2014/main" id="{C15B1DA9-DF0D-BAAD-600D-DC319FF722E2}"/>
                  </a:ext>
                </a:extLst>
              </p:cNvPr>
              <p:cNvSpPr txBox="1">
                <a:spLocks noRot="1" noChangeAspect="1" noMove="1" noResize="1" noEditPoints="1" noAdjustHandles="1" noChangeArrowheads="1" noChangeShapeType="1" noTextEdit="1"/>
              </p:cNvSpPr>
              <p:nvPr/>
            </p:nvSpPr>
            <p:spPr>
              <a:xfrm>
                <a:off x="6112924" y="5307912"/>
                <a:ext cx="5551624" cy="1283108"/>
              </a:xfrm>
              <a:prstGeom prst="rect">
                <a:avLst/>
              </a:prstGeom>
              <a:blipFill>
                <a:blip r:embed="rId12"/>
                <a:stretch>
                  <a:fillRect l="-1758" t="-3810" r="-2857" b="-10000"/>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2711F37D-319A-261E-4818-3985B249CA30}"/>
              </a:ext>
            </a:extLst>
          </p:cNvPr>
          <p:cNvGrpSpPr/>
          <p:nvPr/>
        </p:nvGrpSpPr>
        <p:grpSpPr>
          <a:xfrm>
            <a:off x="1391278" y="3687366"/>
            <a:ext cx="4296322" cy="2281405"/>
            <a:chOff x="2384196" y="1593772"/>
            <a:chExt cx="5556900" cy="2940668"/>
          </a:xfrm>
        </p:grpSpPr>
        <p:sp>
          <p:nvSpPr>
            <p:cNvPr id="54" name="Oval 53">
              <a:extLst>
                <a:ext uri="{FF2B5EF4-FFF2-40B4-BE49-F238E27FC236}">
                  <a16:creationId xmlns:a16="http://schemas.microsoft.com/office/drawing/2014/main" id="{78261DE1-17AA-F7DB-E4BA-5D6A2B72A948}"/>
                </a:ext>
              </a:extLst>
            </p:cNvPr>
            <p:cNvSpPr/>
            <p:nvPr/>
          </p:nvSpPr>
          <p:spPr>
            <a:xfrm>
              <a:off x="4526888" y="3642126"/>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55" name="Straight Arrow Connector 54">
              <a:extLst>
                <a:ext uri="{FF2B5EF4-FFF2-40B4-BE49-F238E27FC236}">
                  <a16:creationId xmlns:a16="http://schemas.microsoft.com/office/drawing/2014/main" id="{D04107D4-C435-338D-D841-900B07601B4E}"/>
                </a:ext>
              </a:extLst>
            </p:cNvPr>
            <p:cNvCxnSpPr>
              <a:cxnSpLocks/>
            </p:cNvCxnSpPr>
            <p:nvPr/>
          </p:nvCxnSpPr>
          <p:spPr>
            <a:xfrm flipV="1">
              <a:off x="3668401" y="3212426"/>
              <a:ext cx="365893" cy="43779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BFC17F8C-51A0-9012-7123-31018A3A5C9D}"/>
                </a:ext>
              </a:extLst>
            </p:cNvPr>
            <p:cNvCxnSpPr>
              <a:cxnSpLocks/>
            </p:cNvCxnSpPr>
            <p:nvPr/>
          </p:nvCxnSpPr>
          <p:spPr>
            <a:xfrm flipH="1" flipV="1">
              <a:off x="4225341" y="3231805"/>
              <a:ext cx="384392" cy="42656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2A17F063-507E-0565-E08A-9C57A86D5AA0}"/>
                </a:ext>
              </a:extLst>
            </p:cNvPr>
            <p:cNvSpPr/>
            <p:nvPr/>
          </p:nvSpPr>
          <p:spPr>
            <a:xfrm>
              <a:off x="3980628" y="297079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58" name="Straight Arrow Connector 57">
              <a:extLst>
                <a:ext uri="{FF2B5EF4-FFF2-40B4-BE49-F238E27FC236}">
                  <a16:creationId xmlns:a16="http://schemas.microsoft.com/office/drawing/2014/main" id="{F8B5DFAF-C154-E4B4-90C3-04F9132A82A4}"/>
                </a:ext>
              </a:extLst>
            </p:cNvPr>
            <p:cNvCxnSpPr>
              <a:cxnSpLocks/>
            </p:cNvCxnSpPr>
            <p:nvPr/>
          </p:nvCxnSpPr>
          <p:spPr>
            <a:xfrm>
              <a:off x="3765388" y="3801249"/>
              <a:ext cx="773075" cy="225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29081B8-9422-EA0D-DCD1-2CF70C9CE720}"/>
                </a:ext>
              </a:extLst>
            </p:cNvPr>
            <p:cNvSpPr/>
            <p:nvPr/>
          </p:nvSpPr>
          <p:spPr>
            <a:xfrm>
              <a:off x="5570538" y="3644055"/>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60" name="Straight Arrow Connector 59">
              <a:extLst>
                <a:ext uri="{FF2B5EF4-FFF2-40B4-BE49-F238E27FC236}">
                  <a16:creationId xmlns:a16="http://schemas.microsoft.com/office/drawing/2014/main" id="{3E3D2F1E-DB4A-39A6-2708-7337BC326DAA}"/>
                </a:ext>
              </a:extLst>
            </p:cNvPr>
            <p:cNvCxnSpPr>
              <a:cxnSpLocks/>
            </p:cNvCxnSpPr>
            <p:nvPr/>
          </p:nvCxnSpPr>
          <p:spPr>
            <a:xfrm flipV="1">
              <a:off x="4712051" y="3214355"/>
              <a:ext cx="365893" cy="437790"/>
            </a:xfrm>
            <a:prstGeom prst="straightConnector1">
              <a:avLst/>
            </a:prstGeom>
            <a:ln w="127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5EF794B5-1399-11AD-FAEB-B845F0084EEF}"/>
                </a:ext>
              </a:extLst>
            </p:cNvPr>
            <p:cNvCxnSpPr>
              <a:cxnSpLocks/>
              <a:stCxn id="54" idx="7"/>
              <a:endCxn id="89" idx="3"/>
            </p:cNvCxnSpPr>
            <p:nvPr/>
          </p:nvCxnSpPr>
          <p:spPr>
            <a:xfrm flipV="1">
              <a:off x="4777598" y="3219317"/>
              <a:ext cx="1349407" cy="463294"/>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7E9FD225-2CC8-8D27-78AB-0BBE07E0C842}"/>
                </a:ext>
              </a:extLst>
            </p:cNvPr>
            <p:cNvCxnSpPr>
              <a:cxnSpLocks/>
            </p:cNvCxnSpPr>
            <p:nvPr/>
          </p:nvCxnSpPr>
          <p:spPr>
            <a:xfrm>
              <a:off x="4809038" y="3803178"/>
              <a:ext cx="773075" cy="225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43E2BA3-64C7-0CE4-2BEC-B23C42AD1F56}"/>
                </a:ext>
              </a:extLst>
            </p:cNvPr>
            <p:cNvCxnSpPr>
              <a:cxnSpLocks/>
            </p:cNvCxnSpPr>
            <p:nvPr/>
          </p:nvCxnSpPr>
          <p:spPr>
            <a:xfrm flipV="1">
              <a:off x="4169970" y="2544952"/>
              <a:ext cx="365893" cy="43779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AF27112B-39E6-2636-10C2-950F7D5217B6}"/>
                </a:ext>
              </a:extLst>
            </p:cNvPr>
            <p:cNvCxnSpPr>
              <a:cxnSpLocks/>
            </p:cNvCxnSpPr>
            <p:nvPr/>
          </p:nvCxnSpPr>
          <p:spPr>
            <a:xfrm flipH="1">
              <a:off x="4259690" y="2537637"/>
              <a:ext cx="1276327" cy="459466"/>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6" name="Oval 85">
              <a:extLst>
                <a:ext uri="{FF2B5EF4-FFF2-40B4-BE49-F238E27FC236}">
                  <a16:creationId xmlns:a16="http://schemas.microsoft.com/office/drawing/2014/main" id="{295899F2-2FD2-5628-1B5C-5A88B00D5AA8}"/>
                </a:ext>
              </a:extLst>
            </p:cNvPr>
            <p:cNvSpPr/>
            <p:nvPr/>
          </p:nvSpPr>
          <p:spPr>
            <a:xfrm>
              <a:off x="4476410" y="2309107"/>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87" name="Straight Arrow Connector 86">
              <a:extLst>
                <a:ext uri="{FF2B5EF4-FFF2-40B4-BE49-F238E27FC236}">
                  <a16:creationId xmlns:a16="http://schemas.microsoft.com/office/drawing/2014/main" id="{E2BECEAB-97E8-23AF-2350-15BF5830E2C4}"/>
                </a:ext>
              </a:extLst>
            </p:cNvPr>
            <p:cNvCxnSpPr>
              <a:cxnSpLocks/>
            </p:cNvCxnSpPr>
            <p:nvPr/>
          </p:nvCxnSpPr>
          <p:spPr>
            <a:xfrm>
              <a:off x="4259242" y="3114484"/>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33119AC-4909-2DCB-F87A-5D4DE91C63F8}"/>
                </a:ext>
              </a:extLst>
            </p:cNvPr>
            <p:cNvCxnSpPr>
              <a:cxnSpLocks/>
            </p:cNvCxnSpPr>
            <p:nvPr/>
          </p:nvCxnSpPr>
          <p:spPr>
            <a:xfrm>
              <a:off x="5318954" y="3125116"/>
              <a:ext cx="773075" cy="2250"/>
            </a:xfrm>
            <a:prstGeom prst="straightConnector1">
              <a:avLst/>
            </a:prstGeom>
            <a:ln w="127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05C8DCF3-8C5D-E0F6-631E-16A7C4958B4B}"/>
                </a:ext>
              </a:extLst>
            </p:cNvPr>
            <p:cNvSpPr/>
            <p:nvPr/>
          </p:nvSpPr>
          <p:spPr>
            <a:xfrm>
              <a:off x="6083990" y="2983355"/>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90" name="Oval 89">
              <a:extLst>
                <a:ext uri="{FF2B5EF4-FFF2-40B4-BE49-F238E27FC236}">
                  <a16:creationId xmlns:a16="http://schemas.microsoft.com/office/drawing/2014/main" id="{D9FA456F-138B-6840-1496-F50BDB935623}"/>
                </a:ext>
              </a:extLst>
            </p:cNvPr>
            <p:cNvSpPr/>
            <p:nvPr/>
          </p:nvSpPr>
          <p:spPr>
            <a:xfrm>
              <a:off x="6616073" y="3654687"/>
              <a:ext cx="293725" cy="27644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91" name="Straight Arrow Connector 90">
              <a:extLst>
                <a:ext uri="{FF2B5EF4-FFF2-40B4-BE49-F238E27FC236}">
                  <a16:creationId xmlns:a16="http://schemas.microsoft.com/office/drawing/2014/main" id="{0C311DFA-E8E0-E5CA-9BC7-0848B1EEB28A}"/>
                </a:ext>
              </a:extLst>
            </p:cNvPr>
            <p:cNvCxnSpPr>
              <a:cxnSpLocks/>
            </p:cNvCxnSpPr>
            <p:nvPr/>
          </p:nvCxnSpPr>
          <p:spPr>
            <a:xfrm>
              <a:off x="5854573" y="3813810"/>
              <a:ext cx="773075" cy="2250"/>
            </a:xfrm>
            <a:prstGeom prst="straightConnector1">
              <a:avLst/>
            </a:prstGeom>
            <a:ln w="127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083ADBE-CBE9-631B-BAC3-4F8F053F0CA9}"/>
                </a:ext>
              </a:extLst>
            </p:cNvPr>
            <p:cNvCxnSpPr>
              <a:cxnSpLocks/>
            </p:cNvCxnSpPr>
            <p:nvPr/>
          </p:nvCxnSpPr>
          <p:spPr>
            <a:xfrm>
              <a:off x="6914284" y="3810266"/>
              <a:ext cx="773075" cy="2250"/>
            </a:xfrm>
            <a:prstGeom prst="straightConnector1">
              <a:avLst/>
            </a:prstGeom>
            <a:ln w="127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4AA765A-29AD-8123-F857-B73C2D2CDBA9}"/>
                </a:ext>
              </a:extLst>
            </p:cNvPr>
            <p:cNvCxnSpPr>
              <a:cxnSpLocks/>
            </p:cNvCxnSpPr>
            <p:nvPr/>
          </p:nvCxnSpPr>
          <p:spPr>
            <a:xfrm flipH="1" flipV="1">
              <a:off x="6307437" y="3237278"/>
              <a:ext cx="384392" cy="426568"/>
            </a:xfrm>
            <a:prstGeom prst="straightConnector1">
              <a:avLst/>
            </a:prstGeom>
            <a:ln w="127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7FF4EE54-E495-6CAB-44C2-F90B200FAD0F}"/>
                </a:ext>
              </a:extLst>
            </p:cNvPr>
            <p:cNvCxnSpPr>
              <a:cxnSpLocks/>
            </p:cNvCxnSpPr>
            <p:nvPr/>
          </p:nvCxnSpPr>
          <p:spPr>
            <a:xfrm>
              <a:off x="6386201" y="3140415"/>
              <a:ext cx="773075" cy="2250"/>
            </a:xfrm>
            <a:prstGeom prst="straightConnector1">
              <a:avLst/>
            </a:prstGeom>
            <a:ln w="127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258BAC7-342F-97FF-D203-B836EDD23918}"/>
                </a:ext>
              </a:extLst>
            </p:cNvPr>
            <p:cNvCxnSpPr>
              <a:cxnSpLocks/>
              <a:stCxn id="106" idx="2"/>
            </p:cNvCxnSpPr>
            <p:nvPr/>
          </p:nvCxnSpPr>
          <p:spPr>
            <a:xfrm>
              <a:off x="3550009" y="2577043"/>
              <a:ext cx="56942" cy="1062833"/>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A1AD799-8DB7-0602-A483-22A94E62520A}"/>
                </a:ext>
              </a:extLst>
            </p:cNvPr>
            <p:cNvCxnSpPr>
              <a:cxnSpLocks/>
            </p:cNvCxnSpPr>
            <p:nvPr/>
          </p:nvCxnSpPr>
          <p:spPr>
            <a:xfrm>
              <a:off x="2671447" y="3780789"/>
              <a:ext cx="773075" cy="225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8A1B196-6E1A-120D-8D17-2F8372FD3F03}"/>
                </a:ext>
              </a:extLst>
            </p:cNvPr>
            <p:cNvCxnSpPr>
              <a:cxnSpLocks/>
            </p:cNvCxnSpPr>
            <p:nvPr/>
          </p:nvCxnSpPr>
          <p:spPr>
            <a:xfrm>
              <a:off x="4787773" y="2463475"/>
              <a:ext cx="773075" cy="22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DC549952-F35C-F5C3-F4A2-658CD18FE390}"/>
                </a:ext>
              </a:extLst>
            </p:cNvPr>
            <p:cNvSpPr/>
            <p:nvPr/>
          </p:nvSpPr>
          <p:spPr>
            <a:xfrm>
              <a:off x="5550298" y="231974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99" name="Straight Arrow Connector 98">
              <a:extLst>
                <a:ext uri="{FF2B5EF4-FFF2-40B4-BE49-F238E27FC236}">
                  <a16:creationId xmlns:a16="http://schemas.microsoft.com/office/drawing/2014/main" id="{5BF29647-9D83-6719-F8EE-10EB27411DF8}"/>
                </a:ext>
              </a:extLst>
            </p:cNvPr>
            <p:cNvCxnSpPr>
              <a:cxnSpLocks/>
            </p:cNvCxnSpPr>
            <p:nvPr/>
          </p:nvCxnSpPr>
          <p:spPr>
            <a:xfrm flipH="1" flipV="1">
              <a:off x="5772445" y="2560787"/>
              <a:ext cx="384392" cy="42656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0" name="Hexagon 99">
              <a:extLst>
                <a:ext uri="{FF2B5EF4-FFF2-40B4-BE49-F238E27FC236}">
                  <a16:creationId xmlns:a16="http://schemas.microsoft.com/office/drawing/2014/main" id="{9E3C9955-5A6D-860F-4134-A09AE06CC980}"/>
                </a:ext>
              </a:extLst>
            </p:cNvPr>
            <p:cNvSpPr/>
            <p:nvPr/>
          </p:nvSpPr>
          <p:spPr>
            <a:xfrm>
              <a:off x="4969372" y="1593772"/>
              <a:ext cx="370015" cy="318978"/>
            </a:xfrm>
            <a:prstGeom prst="hexag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D470716D-5863-0A7C-AED3-B87BE7FD5AC2}"/>
                </a:ext>
              </a:extLst>
            </p:cNvPr>
            <p:cNvCxnSpPr>
              <a:cxnSpLocks/>
            </p:cNvCxnSpPr>
            <p:nvPr/>
          </p:nvCxnSpPr>
          <p:spPr>
            <a:xfrm flipV="1">
              <a:off x="4719319" y="1903455"/>
              <a:ext cx="365893" cy="43779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8C04D0E0-172F-6ED0-E6DD-E23DCBD819BF}"/>
                </a:ext>
              </a:extLst>
            </p:cNvPr>
            <p:cNvCxnSpPr>
              <a:cxnSpLocks/>
            </p:cNvCxnSpPr>
            <p:nvPr/>
          </p:nvCxnSpPr>
          <p:spPr>
            <a:xfrm flipH="1" flipV="1">
              <a:off x="5216008" y="1919289"/>
              <a:ext cx="384392" cy="426568"/>
            </a:xfrm>
            <a:prstGeom prst="straightConnector1">
              <a:avLst/>
            </a:prstGeom>
            <a:ln w="1270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5CC4FC43-5E1D-6912-7E04-BAEDD18DF4D3}"/>
                </a:ext>
              </a:extLst>
            </p:cNvPr>
            <p:cNvCxnSpPr>
              <a:cxnSpLocks/>
            </p:cNvCxnSpPr>
            <p:nvPr/>
          </p:nvCxnSpPr>
          <p:spPr>
            <a:xfrm>
              <a:off x="5825773" y="2469442"/>
              <a:ext cx="773075" cy="225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02116996-6133-0E7A-B1B8-DB8DD6272EE1}"/>
                </a:ext>
              </a:extLst>
            </p:cNvPr>
            <p:cNvSpPr/>
            <p:nvPr/>
          </p:nvSpPr>
          <p:spPr>
            <a:xfrm>
              <a:off x="2408941" y="3651251"/>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E7AF27F0-0E3C-C8DF-BC93-4102641A657B}"/>
                </a:ext>
              </a:extLst>
            </p:cNvPr>
            <p:cNvSpPr/>
            <p:nvPr/>
          </p:nvSpPr>
          <p:spPr>
            <a:xfrm>
              <a:off x="2929936" y="2981399"/>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BEE3E223-1FDA-C62D-6091-4D67145AF1DE}"/>
                </a:ext>
              </a:extLst>
            </p:cNvPr>
            <p:cNvSpPr/>
            <p:nvPr/>
          </p:nvSpPr>
          <p:spPr>
            <a:xfrm>
              <a:off x="3426122" y="2329270"/>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1913A8C-0809-AE0C-E692-2ABABB647670}"/>
                </a:ext>
              </a:extLst>
            </p:cNvPr>
            <p:cNvSpPr/>
            <p:nvPr/>
          </p:nvSpPr>
          <p:spPr>
            <a:xfrm>
              <a:off x="6615889" y="234344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FA8FCF2A-3E22-B713-16F7-EC2EA6B2B563}"/>
                </a:ext>
              </a:extLst>
            </p:cNvPr>
            <p:cNvSpPr/>
            <p:nvPr/>
          </p:nvSpPr>
          <p:spPr>
            <a:xfrm>
              <a:off x="7168783" y="3023930"/>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85ABE4FD-3A7A-56F8-7AB9-CED3BC7304EA}"/>
                </a:ext>
              </a:extLst>
            </p:cNvPr>
            <p:cNvSpPr/>
            <p:nvPr/>
          </p:nvSpPr>
          <p:spPr>
            <a:xfrm>
              <a:off x="7693323" y="3690237"/>
              <a:ext cx="247773" cy="24777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F1924EAD-4508-875B-82C0-16B3E37A66FD}"/>
                </a:ext>
              </a:extLst>
            </p:cNvPr>
            <p:cNvCxnSpPr>
              <a:cxnSpLocks/>
              <a:endCxn id="100" idx="3"/>
            </p:cNvCxnSpPr>
            <p:nvPr/>
          </p:nvCxnSpPr>
          <p:spPr>
            <a:xfrm flipV="1">
              <a:off x="3687796" y="1753263"/>
              <a:ext cx="1281575" cy="570612"/>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DA7BE4B3-076D-EA96-EE82-5FF88599BD08}"/>
                </a:ext>
              </a:extLst>
            </p:cNvPr>
            <p:cNvCxnSpPr>
              <a:cxnSpLocks/>
              <a:stCxn id="100" idx="0"/>
            </p:cNvCxnSpPr>
            <p:nvPr/>
          </p:nvCxnSpPr>
          <p:spPr>
            <a:xfrm>
              <a:off x="5339388" y="1753263"/>
              <a:ext cx="1254641" cy="5847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42624BD-0AF5-47A0-BA88-D405FBC08F30}"/>
                </a:ext>
              </a:extLst>
            </p:cNvPr>
            <p:cNvCxnSpPr>
              <a:cxnSpLocks/>
            </p:cNvCxnSpPr>
            <p:nvPr/>
          </p:nvCxnSpPr>
          <p:spPr>
            <a:xfrm flipV="1">
              <a:off x="5229682" y="2555585"/>
              <a:ext cx="365893" cy="43779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50BFFD20-F5F5-6FAB-0A3F-5FFB0454B5C4}"/>
                </a:ext>
              </a:extLst>
            </p:cNvPr>
            <p:cNvCxnSpPr>
              <a:cxnSpLocks/>
            </p:cNvCxnSpPr>
            <p:nvPr/>
          </p:nvCxnSpPr>
          <p:spPr>
            <a:xfrm flipH="1" flipV="1">
              <a:off x="3145069" y="3243539"/>
              <a:ext cx="384392" cy="426568"/>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90AFDB41-1443-DE43-ECAE-679C3F927001}"/>
                </a:ext>
              </a:extLst>
            </p:cNvPr>
            <p:cNvCxnSpPr>
              <a:cxnSpLocks/>
            </p:cNvCxnSpPr>
            <p:nvPr/>
          </p:nvCxnSpPr>
          <p:spPr>
            <a:xfrm flipV="1">
              <a:off x="6812094" y="3265588"/>
              <a:ext cx="365893" cy="437790"/>
            </a:xfrm>
            <a:prstGeom prst="straightConnector1">
              <a:avLst/>
            </a:prstGeom>
            <a:ln w="127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15" name="Freeform: Shape 114">
              <a:extLst>
                <a:ext uri="{FF2B5EF4-FFF2-40B4-BE49-F238E27FC236}">
                  <a16:creationId xmlns:a16="http://schemas.microsoft.com/office/drawing/2014/main" id="{38907A24-C95E-4DCD-BE26-B2B9F085D2BF}"/>
                </a:ext>
              </a:extLst>
            </p:cNvPr>
            <p:cNvSpPr/>
            <p:nvPr/>
          </p:nvSpPr>
          <p:spPr>
            <a:xfrm>
              <a:off x="3012558" y="3203943"/>
              <a:ext cx="1573618" cy="903120"/>
            </a:xfrm>
            <a:custGeom>
              <a:avLst/>
              <a:gdLst>
                <a:gd name="connsiteX0" fmla="*/ 1573618 w 1573618"/>
                <a:gd name="connsiteY0" fmla="*/ 694661 h 903120"/>
                <a:gd name="connsiteX1" fmla="*/ 765544 w 1573618"/>
                <a:gd name="connsiteY1" fmla="*/ 893135 h 903120"/>
                <a:gd name="connsiteX2" fmla="*/ 184298 w 1573618"/>
                <a:gd name="connsiteY2" fmla="*/ 779721 h 903120"/>
                <a:gd name="connsiteX3" fmla="*/ 0 w 1573618"/>
                <a:gd name="connsiteY3" fmla="*/ 0 h 903120"/>
              </a:gdLst>
              <a:ahLst/>
              <a:cxnLst>
                <a:cxn ang="0">
                  <a:pos x="connsiteX0" y="connsiteY0"/>
                </a:cxn>
                <a:cxn ang="0">
                  <a:pos x="connsiteX1" y="connsiteY1"/>
                </a:cxn>
                <a:cxn ang="0">
                  <a:pos x="connsiteX2" y="connsiteY2"/>
                </a:cxn>
                <a:cxn ang="0">
                  <a:pos x="connsiteX3" y="connsiteY3"/>
                </a:cxn>
              </a:cxnLst>
              <a:rect l="l" t="t" r="r" b="b"/>
              <a:pathLst>
                <a:path w="1573618" h="903120">
                  <a:moveTo>
                    <a:pt x="1573618" y="694661"/>
                  </a:moveTo>
                  <a:cubicBezTo>
                    <a:pt x="1285357" y="786809"/>
                    <a:pt x="997097" y="878958"/>
                    <a:pt x="765544" y="893135"/>
                  </a:cubicBezTo>
                  <a:cubicBezTo>
                    <a:pt x="533991" y="907312"/>
                    <a:pt x="311889" y="928577"/>
                    <a:pt x="184298" y="779721"/>
                  </a:cubicBezTo>
                  <a:cubicBezTo>
                    <a:pt x="56707" y="630865"/>
                    <a:pt x="28353" y="315432"/>
                    <a:pt x="0" y="0"/>
                  </a:cubicBezTo>
                </a:path>
              </a:pathLst>
            </a:custGeom>
            <a:noFill/>
            <a:ln>
              <a:solidFill>
                <a:schemeClr val="bg1">
                  <a:lumMod val="65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B2ABB986-6DA3-51A9-6174-C1092F0D6FC5}"/>
                </a:ext>
              </a:extLst>
            </p:cNvPr>
            <p:cNvSpPr/>
            <p:nvPr/>
          </p:nvSpPr>
          <p:spPr>
            <a:xfrm>
              <a:off x="2544725" y="3912781"/>
              <a:ext cx="2083982" cy="420269"/>
            </a:xfrm>
            <a:custGeom>
              <a:avLst/>
              <a:gdLst>
                <a:gd name="connsiteX0" fmla="*/ 0 w 2083982"/>
                <a:gd name="connsiteY0" fmla="*/ 0 h 420269"/>
                <a:gd name="connsiteX1" fmla="*/ 567070 w 2083982"/>
                <a:gd name="connsiteY1" fmla="*/ 368595 h 420269"/>
                <a:gd name="connsiteX2" fmla="*/ 1346791 w 2083982"/>
                <a:gd name="connsiteY2" fmla="*/ 382772 h 420269"/>
                <a:gd name="connsiteX3" fmla="*/ 2083982 w 2083982"/>
                <a:gd name="connsiteY3" fmla="*/ 42530 h 420269"/>
              </a:gdLst>
              <a:ahLst/>
              <a:cxnLst>
                <a:cxn ang="0">
                  <a:pos x="connsiteX0" y="connsiteY0"/>
                </a:cxn>
                <a:cxn ang="0">
                  <a:pos x="connsiteX1" y="connsiteY1"/>
                </a:cxn>
                <a:cxn ang="0">
                  <a:pos x="connsiteX2" y="connsiteY2"/>
                </a:cxn>
                <a:cxn ang="0">
                  <a:pos x="connsiteX3" y="connsiteY3"/>
                </a:cxn>
              </a:cxnLst>
              <a:rect l="l" t="t" r="r" b="b"/>
              <a:pathLst>
                <a:path w="2083982" h="420269">
                  <a:moveTo>
                    <a:pt x="0" y="0"/>
                  </a:moveTo>
                  <a:cubicBezTo>
                    <a:pt x="171302" y="152400"/>
                    <a:pt x="342605" y="304800"/>
                    <a:pt x="567070" y="368595"/>
                  </a:cubicBezTo>
                  <a:cubicBezTo>
                    <a:pt x="791535" y="432390"/>
                    <a:pt x="1093972" y="437116"/>
                    <a:pt x="1346791" y="382772"/>
                  </a:cubicBezTo>
                  <a:cubicBezTo>
                    <a:pt x="1599610" y="328428"/>
                    <a:pt x="1841796" y="185479"/>
                    <a:pt x="2083982" y="42530"/>
                  </a:cubicBezTo>
                </a:path>
              </a:pathLst>
            </a:custGeom>
            <a:noFill/>
            <a:ln>
              <a:solidFill>
                <a:schemeClr val="bg1">
                  <a:lumMod val="65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A1154142-3AFA-CF21-85A9-05B6CDFD2C0F}"/>
                </a:ext>
              </a:extLst>
            </p:cNvPr>
            <p:cNvSpPr/>
            <p:nvPr/>
          </p:nvSpPr>
          <p:spPr>
            <a:xfrm>
              <a:off x="2384196" y="3898604"/>
              <a:ext cx="3293590" cy="635836"/>
            </a:xfrm>
            <a:custGeom>
              <a:avLst/>
              <a:gdLst>
                <a:gd name="connsiteX0" fmla="*/ 3293590 w 3293590"/>
                <a:gd name="connsiteY0" fmla="*/ 28353 h 635836"/>
                <a:gd name="connsiteX1" fmla="*/ 2272864 w 3293590"/>
                <a:gd name="connsiteY1" fmla="*/ 510363 h 635836"/>
                <a:gd name="connsiteX2" fmla="*/ 755953 w 3293590"/>
                <a:gd name="connsiteY2" fmla="*/ 609600 h 635836"/>
                <a:gd name="connsiteX3" fmla="*/ 75469 w 3293590"/>
                <a:gd name="connsiteY3" fmla="*/ 113414 h 635836"/>
                <a:gd name="connsiteX4" fmla="*/ 47115 w 3293590"/>
                <a:gd name="connsiteY4" fmla="*/ 0 h 635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3590" h="635836">
                  <a:moveTo>
                    <a:pt x="3293590" y="28353"/>
                  </a:moveTo>
                  <a:cubicBezTo>
                    <a:pt x="2994696" y="220921"/>
                    <a:pt x="2695803" y="413489"/>
                    <a:pt x="2272864" y="510363"/>
                  </a:cubicBezTo>
                  <a:cubicBezTo>
                    <a:pt x="1849925" y="607237"/>
                    <a:pt x="1122185" y="675758"/>
                    <a:pt x="755953" y="609600"/>
                  </a:cubicBezTo>
                  <a:cubicBezTo>
                    <a:pt x="389720" y="543442"/>
                    <a:pt x="193609" y="215014"/>
                    <a:pt x="75469" y="113414"/>
                  </a:cubicBezTo>
                  <a:cubicBezTo>
                    <a:pt x="-42671" y="11814"/>
                    <a:pt x="2222" y="5907"/>
                    <a:pt x="47115" y="0"/>
                  </a:cubicBezTo>
                </a:path>
              </a:pathLst>
            </a:custGeom>
            <a:noFill/>
            <a:ln>
              <a:solidFill>
                <a:schemeClr val="bg1">
                  <a:lumMod val="65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B8B416D4-9CEF-908C-BA3A-CC56269BB0E2}"/>
                </a:ext>
              </a:extLst>
            </p:cNvPr>
            <p:cNvSpPr/>
            <p:nvPr/>
          </p:nvSpPr>
          <p:spPr>
            <a:xfrm>
              <a:off x="5038727" y="2992032"/>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50402A1-70B7-D93B-E74D-9F2BC20F03C2}"/>
                </a:ext>
              </a:extLst>
            </p:cNvPr>
            <p:cNvSpPr/>
            <p:nvPr/>
          </p:nvSpPr>
          <p:spPr>
            <a:xfrm>
              <a:off x="3493461" y="3644162"/>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Rectangle 125">
            <a:extLst>
              <a:ext uri="{FF2B5EF4-FFF2-40B4-BE49-F238E27FC236}">
                <a16:creationId xmlns:a16="http://schemas.microsoft.com/office/drawing/2014/main" id="{7C7247BB-E83D-2D5D-0881-1A38FA950709}"/>
              </a:ext>
            </a:extLst>
          </p:cNvPr>
          <p:cNvSpPr/>
          <p:nvPr/>
        </p:nvSpPr>
        <p:spPr>
          <a:xfrm>
            <a:off x="6183666" y="4140994"/>
            <a:ext cx="555622" cy="931545"/>
          </a:xfrm>
          <a:prstGeom prst="rect">
            <a:avLst/>
          </a:prstGeom>
          <a:solidFill>
            <a:srgbClr val="85D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F1D5CE80-3A27-2327-2AC1-9121C82C7289}"/>
              </a:ext>
            </a:extLst>
          </p:cNvPr>
          <p:cNvSpPr/>
          <p:nvPr/>
        </p:nvSpPr>
        <p:spPr>
          <a:xfrm>
            <a:off x="6344309" y="4274284"/>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EC406522-7050-7EC6-09B0-5DDD157D5271}"/>
              </a:ext>
            </a:extLst>
          </p:cNvPr>
          <p:cNvSpPr/>
          <p:nvPr/>
        </p:nvSpPr>
        <p:spPr>
          <a:xfrm>
            <a:off x="6344309" y="4639249"/>
            <a:ext cx="243310" cy="24331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54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fade">
                                      <p:cBhvr>
                                        <p:cTn id="10" dur="500"/>
                                        <p:tgtEl>
                                          <p:spTgt spid="1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fade">
                                      <p:cBhvr>
                                        <p:cTn id="13" dur="500"/>
                                        <p:tgtEl>
                                          <p:spTgt spid="19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
                                        </p:tgtEl>
                                        <p:attrNameLst>
                                          <p:attrName>style.visibility</p:attrName>
                                        </p:attrNameLst>
                                      </p:cBhvr>
                                      <p:to>
                                        <p:strVal val="visible"/>
                                      </p:to>
                                    </p:set>
                                    <p:animEffect transition="in" filter="fade">
                                      <p:cBhvr>
                                        <p:cTn id="16" dur="500"/>
                                        <p:tgtEl>
                                          <p:spTgt spid="1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5"/>
                                        </p:tgtEl>
                                        <p:attrNameLst>
                                          <p:attrName>style.visibility</p:attrName>
                                        </p:attrNameLst>
                                      </p:cBhvr>
                                      <p:to>
                                        <p:strVal val="visible"/>
                                      </p:to>
                                    </p:set>
                                    <p:animEffect transition="in" filter="fade">
                                      <p:cBhvr>
                                        <p:cTn id="19" dur="500"/>
                                        <p:tgtEl>
                                          <p:spTgt spid="18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6"/>
                                        </p:tgtEl>
                                        <p:attrNameLst>
                                          <p:attrName>style.visibility</p:attrName>
                                        </p:attrNameLst>
                                      </p:cBhvr>
                                      <p:to>
                                        <p:strVal val="visible"/>
                                      </p:to>
                                    </p:set>
                                    <p:animEffect transition="in" filter="fade">
                                      <p:cBhvr>
                                        <p:cTn id="22" dur="500"/>
                                        <p:tgtEl>
                                          <p:spTgt spid="186"/>
                                        </p:tgtEl>
                                      </p:cBhvr>
                                    </p:animEffect>
                                  </p:childTnLst>
                                </p:cTn>
                              </p:par>
                              <p:par>
                                <p:cTn id="23" presetID="10"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fade">
                                      <p:cBhvr>
                                        <p:cTn id="28" dur="500"/>
                                        <p:tgtEl>
                                          <p:spTgt spid="18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7"/>
                                        </p:tgtEl>
                                        <p:attrNameLst>
                                          <p:attrName>style.visibility</p:attrName>
                                        </p:attrNameLst>
                                      </p:cBhvr>
                                      <p:to>
                                        <p:strVal val="visible"/>
                                      </p:to>
                                    </p:set>
                                    <p:animEffect transition="in" filter="fade">
                                      <p:cBhvr>
                                        <p:cTn id="31" dur="500"/>
                                        <p:tgtEl>
                                          <p:spTgt spid="1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fade">
                                      <p:cBhvr>
                                        <p:cTn id="34" dur="500"/>
                                        <p:tgtEl>
                                          <p:spTgt spid="18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9"/>
                                        </p:tgtEl>
                                        <p:attrNameLst>
                                          <p:attrName>style.visibility</p:attrName>
                                        </p:attrNameLst>
                                      </p:cBhvr>
                                      <p:to>
                                        <p:strVal val="visible"/>
                                      </p:to>
                                    </p:set>
                                    <p:animEffect transition="in" filter="fade">
                                      <p:cBhvr>
                                        <p:cTn id="37" dur="500"/>
                                        <p:tgtEl>
                                          <p:spTgt spid="18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1"/>
                                        </p:tgtEl>
                                        <p:attrNameLst>
                                          <p:attrName>style.visibility</p:attrName>
                                        </p:attrNameLst>
                                      </p:cBhvr>
                                      <p:to>
                                        <p:strVal val="visible"/>
                                      </p:to>
                                    </p:set>
                                    <p:animEffect transition="in" filter="fade">
                                      <p:cBhvr>
                                        <p:cTn id="40" dur="500"/>
                                        <p:tgtEl>
                                          <p:spTgt spid="20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2"/>
                                        </p:tgtEl>
                                        <p:attrNameLst>
                                          <p:attrName>style.visibility</p:attrName>
                                        </p:attrNameLst>
                                      </p:cBhvr>
                                      <p:to>
                                        <p:strVal val="visible"/>
                                      </p:to>
                                    </p:set>
                                    <p:animEffect transition="in" filter="fade">
                                      <p:cBhvr>
                                        <p:cTn id="43" dur="500"/>
                                        <p:tgtEl>
                                          <p:spTgt spid="20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4"/>
                                        </p:tgtEl>
                                        <p:attrNameLst>
                                          <p:attrName>style.visibility</p:attrName>
                                        </p:attrNameLst>
                                      </p:cBhvr>
                                      <p:to>
                                        <p:strVal val="visible"/>
                                      </p:to>
                                    </p:set>
                                    <p:animEffect transition="in" filter="fade">
                                      <p:cBhvr>
                                        <p:cTn id="46" dur="500"/>
                                        <p:tgtEl>
                                          <p:spTgt spid="20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6"/>
                                        </p:tgtEl>
                                        <p:attrNameLst>
                                          <p:attrName>style.visibility</p:attrName>
                                        </p:attrNameLst>
                                      </p:cBhvr>
                                      <p:to>
                                        <p:strVal val="visible"/>
                                      </p:to>
                                    </p:set>
                                    <p:animEffect transition="in" filter="fade">
                                      <p:cBhvr>
                                        <p:cTn id="49" dur="500"/>
                                        <p:tgtEl>
                                          <p:spTgt spid="27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7"/>
                                        </p:tgtEl>
                                        <p:attrNameLst>
                                          <p:attrName>style.visibility</p:attrName>
                                        </p:attrNameLst>
                                      </p:cBhvr>
                                      <p:to>
                                        <p:strVal val="visible"/>
                                      </p:to>
                                    </p:set>
                                    <p:animEffect transition="in" filter="fade">
                                      <p:cBhvr>
                                        <p:cTn id="52" dur="500"/>
                                        <p:tgtEl>
                                          <p:spTgt spid="27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8"/>
                                        </p:tgtEl>
                                        <p:attrNameLst>
                                          <p:attrName>style.visibility</p:attrName>
                                        </p:attrNameLst>
                                      </p:cBhvr>
                                      <p:to>
                                        <p:strVal val="visible"/>
                                      </p:to>
                                    </p:set>
                                    <p:animEffect transition="in" filter="fade">
                                      <p:cBhvr>
                                        <p:cTn id="55" dur="500"/>
                                        <p:tgtEl>
                                          <p:spTgt spid="27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9"/>
                                        </p:tgtEl>
                                        <p:attrNameLst>
                                          <p:attrName>style.visibility</p:attrName>
                                        </p:attrNameLst>
                                      </p:cBhvr>
                                      <p:to>
                                        <p:strVal val="visible"/>
                                      </p:to>
                                    </p:set>
                                    <p:animEffect transition="in" filter="fade">
                                      <p:cBhvr>
                                        <p:cTn id="58" dur="500"/>
                                        <p:tgtEl>
                                          <p:spTgt spid="2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0"/>
                                        </p:tgtEl>
                                        <p:attrNameLst>
                                          <p:attrName>style.visibility</p:attrName>
                                        </p:attrNameLst>
                                      </p:cBhvr>
                                      <p:to>
                                        <p:strVal val="visible"/>
                                      </p:to>
                                    </p:set>
                                    <p:animEffect transition="in" filter="fade">
                                      <p:cBhvr>
                                        <p:cTn id="61" dur="500"/>
                                        <p:tgtEl>
                                          <p:spTgt spid="28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par>
                                <p:cTn id="71" presetID="10" presetClass="entr" presetSubtype="0" fill="hold" nodeType="with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500"/>
                                        <p:tgtEl>
                                          <p:spTgt spid="5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6"/>
                                        </p:tgtEl>
                                        <p:attrNameLst>
                                          <p:attrName>style.visibility</p:attrName>
                                        </p:attrNameLst>
                                      </p:cBhvr>
                                      <p:to>
                                        <p:strVal val="visible"/>
                                      </p:to>
                                    </p:set>
                                    <p:animEffect transition="in" filter="fade">
                                      <p:cBhvr>
                                        <p:cTn id="76" dur="500"/>
                                        <p:tgtEl>
                                          <p:spTgt spid="12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fade">
                                      <p:cBhvr>
                                        <p:cTn id="79" dur="500"/>
                                        <p:tgtEl>
                                          <p:spTgt spid="12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8"/>
                                        </p:tgtEl>
                                        <p:attrNameLst>
                                          <p:attrName>style.visibility</p:attrName>
                                        </p:attrNameLst>
                                      </p:cBhvr>
                                      <p:to>
                                        <p:strVal val="visible"/>
                                      </p:to>
                                    </p:set>
                                    <p:animEffect transition="in" filter="fade">
                                      <p:cBhvr>
                                        <p:cTn id="82"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4" grpId="0" animBg="1"/>
      <p:bldP spid="196" grpId="0" animBg="1"/>
      <p:bldP spid="194" grpId="0" animBg="1"/>
      <p:bldP spid="185" grpId="0" animBg="1"/>
      <p:bldP spid="186" grpId="0" animBg="1"/>
      <p:bldP spid="187" grpId="0" animBg="1"/>
      <p:bldP spid="188" grpId="0" animBg="1"/>
      <p:bldP spid="189" grpId="0" animBg="1"/>
      <p:bldP spid="201" grpId="0"/>
      <p:bldP spid="202" grpId="0"/>
      <p:bldP spid="204" grpId="0"/>
      <p:bldP spid="276" grpId="0"/>
      <p:bldP spid="277" grpId="0"/>
      <p:bldP spid="278" grpId="0"/>
      <p:bldP spid="279" grpId="0"/>
      <p:bldP spid="280" grpId="0"/>
      <p:bldP spid="4" grpId="0"/>
      <p:bldP spid="50" grpId="0"/>
      <p:bldP spid="52" grpId="0"/>
      <p:bldP spid="126" grpId="0" animBg="1"/>
      <p:bldP spid="127" grpId="0" animBg="1"/>
      <p:bldP spid="1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8C69B5AA-0555-FAA8-7C4C-758E634745FE}"/>
              </a:ext>
            </a:extLst>
          </p:cNvPr>
          <p:cNvSpPr>
            <a:spLocks noGrp="1"/>
          </p:cNvSpPr>
          <p:nvPr>
            <p:ph type="title"/>
          </p:nvPr>
        </p:nvSpPr>
        <p:spPr>
          <a:xfrm>
            <a:off x="384436" y="158869"/>
            <a:ext cx="8999787" cy="1058039"/>
          </a:xfrm>
        </p:spPr>
        <p:txBody>
          <a:bodyPr>
            <a:normAutofit/>
          </a:bodyPr>
          <a:lstStyle/>
          <a:p>
            <a:r>
              <a:rPr lang="en-US" dirty="0"/>
              <a:t>Status of the GSV program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01C12A-EB3F-4ACC-B584-46D4B78736A5}"/>
                  </a:ext>
                </a:extLst>
              </p:cNvPr>
              <p:cNvSpPr txBox="1"/>
              <p:nvPr/>
            </p:nvSpPr>
            <p:spPr>
              <a:xfrm>
                <a:off x="750361" y="986075"/>
                <a:ext cx="8751819" cy="461665"/>
              </a:xfrm>
              <a:prstGeom prst="rect">
                <a:avLst/>
              </a:prstGeom>
              <a:noFill/>
            </p:spPr>
            <p:txBody>
              <a:bodyPr wrap="none" rtlCol="0">
                <a:spAutoFit/>
              </a:bodyPr>
              <a:lstStyle/>
              <a:p>
                <a:r>
                  <a:rPr lang="en-US" sz="2400" dirty="0">
                    <a:solidFill>
                      <a:schemeClr val="bg2">
                        <a:lumMod val="50000"/>
                      </a:schemeClr>
                    </a:solidFill>
                  </a:rPr>
                  <a:t>Setup. </a:t>
                </a:r>
                <a14:m>
                  <m:oMath xmlns:m="http://schemas.openxmlformats.org/officeDocument/2006/math">
                    <m:r>
                      <a:rPr lang="en-US" sz="2400" b="0" i="1" smtClean="0">
                        <a:latin typeface="Cambria Math" panose="02040503050406030204" pitchFamily="18" charset="0"/>
                      </a:rPr>
                      <m:t>𝐺</m:t>
                    </m:r>
                  </m:oMath>
                </a14:m>
                <a:r>
                  <a:rPr lang="en-US" sz="2400" dirty="0"/>
                  <a:t> is a connected simply connected simple complex Lie group. </a:t>
                </a:r>
              </a:p>
            </p:txBody>
          </p:sp>
        </mc:Choice>
        <mc:Fallback xmlns="">
          <p:sp>
            <p:nvSpPr>
              <p:cNvPr id="3" name="TextBox 2">
                <a:extLst>
                  <a:ext uri="{FF2B5EF4-FFF2-40B4-BE49-F238E27FC236}">
                    <a16:creationId xmlns:a16="http://schemas.microsoft.com/office/drawing/2014/main" id="{B101C12A-EB3F-4ACC-B584-46D4B78736A5}"/>
                  </a:ext>
                </a:extLst>
              </p:cNvPr>
              <p:cNvSpPr txBox="1">
                <a:spLocks noRot="1" noChangeAspect="1" noMove="1" noResize="1" noEditPoints="1" noAdjustHandles="1" noChangeArrowheads="1" noChangeShapeType="1" noTextEdit="1"/>
              </p:cNvSpPr>
              <p:nvPr/>
            </p:nvSpPr>
            <p:spPr>
              <a:xfrm>
                <a:off x="750361" y="986075"/>
                <a:ext cx="8751819" cy="461665"/>
              </a:xfrm>
              <a:prstGeom prst="rect">
                <a:avLst/>
              </a:prstGeom>
              <a:blipFill>
                <a:blip r:embed="rId2"/>
                <a:stretch>
                  <a:fillRect l="-1045" t="-10667" r="-139" b="-30667"/>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7938D77A-38E5-DBED-A923-BF8BB8F96D43}"/>
              </a:ext>
            </a:extLst>
          </p:cNvPr>
          <p:cNvSpPr txBox="1"/>
          <p:nvPr/>
        </p:nvSpPr>
        <p:spPr>
          <a:xfrm>
            <a:off x="750361" y="1348416"/>
            <a:ext cx="6083991" cy="400110"/>
          </a:xfrm>
          <a:prstGeom prst="rect">
            <a:avLst/>
          </a:prstGeom>
          <a:noFill/>
        </p:spPr>
        <p:txBody>
          <a:bodyPr wrap="square" rtlCol="0">
            <a:spAutoFit/>
          </a:bodyPr>
          <a:lstStyle/>
          <a:p>
            <a:pPr algn="l"/>
            <a:r>
              <a:rPr lang="en-US" sz="2000" dirty="0">
                <a:solidFill>
                  <a:schemeClr val="tx1">
                    <a:lumMod val="50000"/>
                    <a:lumOff val="50000"/>
                  </a:schemeClr>
                </a:solidFill>
              </a:rPr>
              <a:t>(nothing is known for non-simply connected groups)</a:t>
            </a:r>
          </a:p>
        </p:txBody>
      </p:sp>
      <p:sp>
        <p:nvSpPr>
          <p:cNvPr id="39" name="TextBox 38">
            <a:extLst>
              <a:ext uri="{FF2B5EF4-FFF2-40B4-BE49-F238E27FC236}">
                <a16:creationId xmlns:a16="http://schemas.microsoft.com/office/drawing/2014/main" id="{7AF3BDD0-2508-67AB-B80A-D2387E6FB439}"/>
              </a:ext>
            </a:extLst>
          </p:cNvPr>
          <p:cNvSpPr txBox="1"/>
          <p:nvPr/>
        </p:nvSpPr>
        <p:spPr>
          <a:xfrm>
            <a:off x="750361" y="1672634"/>
            <a:ext cx="2050433" cy="461665"/>
          </a:xfrm>
          <a:prstGeom prst="rect">
            <a:avLst/>
          </a:prstGeom>
          <a:noFill/>
        </p:spPr>
        <p:txBody>
          <a:bodyPr wrap="none" rtlCol="0">
            <a:spAutoFit/>
          </a:bodyPr>
          <a:lstStyle/>
          <a:p>
            <a:pPr algn="l"/>
            <a:r>
              <a:rPr lang="en-US" sz="2400" dirty="0">
                <a:solidFill>
                  <a:schemeClr val="bg2">
                    <a:lumMod val="50000"/>
                  </a:schemeClr>
                </a:solidFill>
              </a:rPr>
              <a:t>Trivial BD data:</a:t>
            </a:r>
          </a:p>
        </p:txBody>
      </p:sp>
      <mc:AlternateContent xmlns:mc="http://schemas.openxmlformats.org/markup-compatibility/2006" xmlns:a14="http://schemas.microsoft.com/office/drawing/2010/main">
        <mc:Choice Requires="a14">
          <p:graphicFrame>
            <p:nvGraphicFramePr>
              <p:cNvPr id="40" name="Table 39">
                <a:extLst>
                  <a:ext uri="{FF2B5EF4-FFF2-40B4-BE49-F238E27FC236}">
                    <a16:creationId xmlns:a16="http://schemas.microsoft.com/office/drawing/2014/main" id="{1DB1C641-8189-9238-8059-728D444CDA82}"/>
                  </a:ext>
                </a:extLst>
              </p:cNvPr>
              <p:cNvGraphicFramePr>
                <a:graphicFrameLocks noGrp="1"/>
              </p:cNvGraphicFramePr>
              <p:nvPr>
                <p:extLst>
                  <p:ext uri="{D42A27DB-BD31-4B8C-83A1-F6EECF244321}">
                    <p14:modId xmlns:p14="http://schemas.microsoft.com/office/powerpoint/2010/main" val="3400622854"/>
                  </p:ext>
                </p:extLst>
              </p:nvPr>
            </p:nvGraphicFramePr>
            <p:xfrm>
              <a:off x="1999954" y="2219666"/>
              <a:ext cx="6595532" cy="863753"/>
            </p:xfrm>
            <a:graphic>
              <a:graphicData uri="http://schemas.openxmlformats.org/drawingml/2006/table">
                <a:tbl>
                  <a:tblPr firstRow="1" bandRow="1">
                    <a:tableStyleId>{2D5ABB26-0587-4C30-8999-92F81FD0307C}</a:tableStyleId>
                  </a:tblPr>
                  <a:tblGrid>
                    <a:gridCol w="1648883">
                      <a:extLst>
                        <a:ext uri="{9D8B030D-6E8A-4147-A177-3AD203B41FA5}">
                          <a16:colId xmlns:a16="http://schemas.microsoft.com/office/drawing/2014/main" val="3894471133"/>
                        </a:ext>
                      </a:extLst>
                    </a:gridCol>
                    <a:gridCol w="1648883">
                      <a:extLst>
                        <a:ext uri="{9D8B030D-6E8A-4147-A177-3AD203B41FA5}">
                          <a16:colId xmlns:a16="http://schemas.microsoft.com/office/drawing/2014/main" val="1319263291"/>
                        </a:ext>
                      </a:extLst>
                    </a:gridCol>
                    <a:gridCol w="1648883">
                      <a:extLst>
                        <a:ext uri="{9D8B030D-6E8A-4147-A177-3AD203B41FA5}">
                          <a16:colId xmlns:a16="http://schemas.microsoft.com/office/drawing/2014/main" val="3704021065"/>
                        </a:ext>
                      </a:extLst>
                    </a:gridCol>
                    <a:gridCol w="1648883">
                      <a:extLst>
                        <a:ext uri="{9D8B030D-6E8A-4147-A177-3AD203B41FA5}">
                          <a16:colId xmlns:a16="http://schemas.microsoft.com/office/drawing/2014/main" val="2942499424"/>
                        </a:ext>
                      </a:extLst>
                    </a:gridCol>
                  </a:tblGrid>
                  <a:tr h="259677">
                    <a:tc>
                      <a:txBody>
                        <a:bodyPr/>
                        <a:lstStyle/>
                        <a:p>
                          <a:r>
                            <a:rPr lang="en-US" dirty="0"/>
                            <a:t>Case of </a:t>
                          </a:r>
                          <a14:m>
                            <m:oMath xmlns:m="http://schemas.openxmlformats.org/officeDocument/2006/math">
                              <m:r>
                                <a:rPr lang="en-US" b="0" i="1" smtClean="0">
                                  <a:latin typeface="Cambria Math" panose="02040503050406030204" pitchFamily="18" charset="0"/>
                                </a:rPr>
                                <m:t>𝒢𝒞</m:t>
                              </m:r>
                            </m:oMath>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𝒢𝒞</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𝚪</m:t>
                                    </m:r>
                                  </m:e>
                                  <m:sub>
                                    <m:r>
                                      <m:rPr>
                                        <m:sty m:val="p"/>
                                      </m:rPr>
                                      <a:rPr lang="en-US" b="0" i="0" smtClean="0">
                                        <a:latin typeface="Cambria Math" panose="02040503050406030204" pitchFamily="18" charset="0"/>
                                      </a:rPr>
                                      <m:t>std</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𝚪</m:t>
                                    </m:r>
                                  </m:e>
                                  <m:sub>
                                    <m:r>
                                      <m:rPr>
                                        <m:sty m:val="p"/>
                                      </m:rPr>
                                      <a:rPr lang="en-US" b="0" i="0" smtClean="0">
                                        <a:latin typeface="Cambria Math" panose="02040503050406030204" pitchFamily="18" charset="0"/>
                                      </a:rPr>
                                      <m:t>std</m:t>
                                    </m:r>
                                  </m:sub>
                                </m:sSub>
                                <m:r>
                                  <a:rPr lang="en-US" b="0" i="1" smtClean="0">
                                    <a:latin typeface="Cambria Math" panose="02040503050406030204" pitchFamily="18" charset="0"/>
                                  </a:rPr>
                                  <m:t>)</m:t>
                                </m:r>
                              </m:oMath>
                            </m:oMathPara>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𝒢</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𝒞</m:t>
                                    </m:r>
                                  </m:e>
                                  <m:sup>
                                    <m:r>
                                      <a:rPr lang="en-US" b="0" i="1" smtClean="0">
                                        <a:latin typeface="Cambria Math" panose="02040503050406030204" pitchFamily="18" charset="0"/>
                                      </a:rPr>
                                      <m:t>𝐷</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𝚪</m:t>
                                    </m:r>
                                  </m:e>
                                  <m:sub>
                                    <m:r>
                                      <m:rPr>
                                        <m:sty m:val="p"/>
                                      </m:rPr>
                                      <a:rPr lang="en-US" b="0" i="0" smtClean="0">
                                        <a:latin typeface="Cambria Math" panose="02040503050406030204" pitchFamily="18" charset="0"/>
                                      </a:rPr>
                                      <m:t>std</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𝚪</m:t>
                                    </m:r>
                                  </m:e>
                                  <m:sub>
                                    <m:r>
                                      <m:rPr>
                                        <m:sty m:val="p"/>
                                      </m:rPr>
                                      <a:rPr lang="en-US" b="0" i="0" smtClean="0">
                                        <a:latin typeface="Cambria Math" panose="02040503050406030204" pitchFamily="18" charset="0"/>
                                      </a:rPr>
                                      <m:t>std</m:t>
                                    </m:r>
                                  </m:sub>
                                </m:sSub>
                                <m:r>
                                  <a:rPr lang="en-US" b="0" i="1" smtClean="0">
                                    <a:latin typeface="Cambria Math" panose="02040503050406030204" pitchFamily="18" charset="0"/>
                                  </a:rPr>
                                  <m:t>)</m:t>
                                </m:r>
                              </m:oMath>
                            </m:oMathPara>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𝒢</m:t>
                                </m:r>
                                <m:sSup>
                                  <m:sSupPr>
                                    <m:ctrlPr>
                                      <a:rPr lang="en-US" sz="1800" b="0" i="1" smtClean="0">
                                        <a:latin typeface="Cambria Math" panose="02040503050406030204" pitchFamily="18" charset="0"/>
                                      </a:rPr>
                                    </m:ctrlPr>
                                  </m:sSupPr>
                                  <m:e>
                                    <m:r>
                                      <a:rPr lang="en-US" sz="1800" i="1">
                                        <a:latin typeface="Cambria Math" panose="02040503050406030204" pitchFamily="18" charset="0"/>
                                      </a:rPr>
                                      <m:t>𝒞</m:t>
                                    </m:r>
                                  </m:e>
                                  <m:sup>
                                    <m:r>
                                      <m:rPr>
                                        <m:nor/>
                                      </m:rPr>
                                      <a:rPr lang="en-US" sz="1800"/>
                                      <m:t>†</m:t>
                                    </m:r>
                                  </m:sup>
                                </m:sSup>
                                <m:r>
                                  <a:rPr lang="en-US" sz="1800" i="1">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𝚪</m:t>
                                    </m:r>
                                  </m:e>
                                  <m:sub>
                                    <m:r>
                                      <m:rPr>
                                        <m:sty m:val="p"/>
                                      </m:rPr>
                                      <a:rPr lang="en-US" b="0" i="0" smtClean="0">
                                        <a:latin typeface="Cambria Math" panose="02040503050406030204" pitchFamily="18" charset="0"/>
                                      </a:rPr>
                                      <m:t>std</m:t>
                                    </m:r>
                                  </m:sub>
                                </m:sSub>
                                <m:r>
                                  <a:rPr lang="en-US" sz="1800" i="1">
                                    <a:latin typeface="Cambria Math" panose="02040503050406030204" pitchFamily="18" charset="0"/>
                                  </a:rPr>
                                  <m:t>)</m:t>
                                </m:r>
                              </m:oMath>
                            </m:oMathPara>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1467139"/>
                      </a:ext>
                    </a:extLst>
                  </a:tr>
                  <a:tr h="448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What we know</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All Lie types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Only type </a:t>
                          </a:r>
                          <a14:m>
                            <m:oMath xmlns:m="http://schemas.openxmlformats.org/officeDocument/2006/math">
                              <m:r>
                                <a:rPr lang="en-US" b="0" i="1" smtClean="0">
                                  <a:latin typeface="Cambria Math" panose="02040503050406030204" pitchFamily="18" charset="0"/>
                                </a:rPr>
                                <m:t>𝐴</m:t>
                              </m:r>
                            </m:oMath>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Only type </a:t>
                          </a:r>
                          <a14:m>
                            <m:oMath xmlns:m="http://schemas.openxmlformats.org/officeDocument/2006/math">
                              <m:r>
                                <a:rPr lang="en-US" b="0" i="1" smtClean="0">
                                  <a:latin typeface="Cambria Math" panose="02040503050406030204" pitchFamily="18" charset="0"/>
                                </a:rPr>
                                <m:t>𝐴</m:t>
                              </m:r>
                            </m:oMath>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5507192"/>
                      </a:ext>
                    </a:extLst>
                  </a:tr>
                </a:tbl>
              </a:graphicData>
            </a:graphic>
          </p:graphicFrame>
        </mc:Choice>
        <mc:Fallback xmlns="">
          <p:graphicFrame>
            <p:nvGraphicFramePr>
              <p:cNvPr id="40" name="Table 39">
                <a:extLst>
                  <a:ext uri="{FF2B5EF4-FFF2-40B4-BE49-F238E27FC236}">
                    <a16:creationId xmlns:a16="http://schemas.microsoft.com/office/drawing/2014/main" id="{1DB1C641-8189-9238-8059-728D444CDA82}"/>
                  </a:ext>
                </a:extLst>
              </p:cNvPr>
              <p:cNvGraphicFramePr>
                <a:graphicFrameLocks noGrp="1"/>
              </p:cNvGraphicFramePr>
              <p:nvPr>
                <p:extLst>
                  <p:ext uri="{D42A27DB-BD31-4B8C-83A1-F6EECF244321}">
                    <p14:modId xmlns:p14="http://schemas.microsoft.com/office/powerpoint/2010/main" val="3400622854"/>
                  </p:ext>
                </p:extLst>
              </p:nvPr>
            </p:nvGraphicFramePr>
            <p:xfrm>
              <a:off x="1999954" y="2219666"/>
              <a:ext cx="6595532" cy="863753"/>
            </p:xfrm>
            <a:graphic>
              <a:graphicData uri="http://schemas.openxmlformats.org/drawingml/2006/table">
                <a:tbl>
                  <a:tblPr firstRow="1" bandRow="1">
                    <a:tableStyleId>{2D5ABB26-0587-4C30-8999-92F81FD0307C}</a:tableStyleId>
                  </a:tblPr>
                  <a:tblGrid>
                    <a:gridCol w="1648883">
                      <a:extLst>
                        <a:ext uri="{9D8B030D-6E8A-4147-A177-3AD203B41FA5}">
                          <a16:colId xmlns:a16="http://schemas.microsoft.com/office/drawing/2014/main" val="3894471133"/>
                        </a:ext>
                      </a:extLst>
                    </a:gridCol>
                    <a:gridCol w="1648883">
                      <a:extLst>
                        <a:ext uri="{9D8B030D-6E8A-4147-A177-3AD203B41FA5}">
                          <a16:colId xmlns:a16="http://schemas.microsoft.com/office/drawing/2014/main" val="1319263291"/>
                        </a:ext>
                      </a:extLst>
                    </a:gridCol>
                    <a:gridCol w="1648883">
                      <a:extLst>
                        <a:ext uri="{9D8B030D-6E8A-4147-A177-3AD203B41FA5}">
                          <a16:colId xmlns:a16="http://schemas.microsoft.com/office/drawing/2014/main" val="3704021065"/>
                        </a:ext>
                      </a:extLst>
                    </a:gridCol>
                    <a:gridCol w="1648883">
                      <a:extLst>
                        <a:ext uri="{9D8B030D-6E8A-4147-A177-3AD203B41FA5}">
                          <a16:colId xmlns:a16="http://schemas.microsoft.com/office/drawing/2014/main" val="2942499424"/>
                        </a:ext>
                      </a:extLst>
                    </a:gridCol>
                  </a:tblGrid>
                  <a:tr h="415544">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369" t="-7353" r="-300369" b="-111765"/>
                          </a:stretch>
                        </a:blipFill>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100369" t="-7353" r="-200369" b="-111765"/>
                          </a:stretch>
                        </a:blipFill>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201111" t="-7353" r="-101111" b="-111765"/>
                          </a:stretch>
                        </a:blipFill>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300000" t="-7353" r="-738" b="-111765"/>
                          </a:stretch>
                        </a:blipFill>
                      </a:tcPr>
                    </a:tc>
                    <a:extLst>
                      <a:ext uri="{0D108BD9-81ED-4DB2-BD59-A6C34878D82A}">
                        <a16:rowId xmlns:a16="http://schemas.microsoft.com/office/drawing/2014/main" val="3021467139"/>
                      </a:ext>
                    </a:extLst>
                  </a:tr>
                  <a:tr h="448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What we know</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All Lie types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201111" t="-98649" r="-101111" b="-2703"/>
                          </a:stretch>
                        </a:blipFill>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300000" t="-98649" r="-738" b="-2703"/>
                          </a:stretch>
                        </a:blipFill>
                      </a:tcPr>
                    </a:tc>
                    <a:extLst>
                      <a:ext uri="{0D108BD9-81ED-4DB2-BD59-A6C34878D82A}">
                        <a16:rowId xmlns:a16="http://schemas.microsoft.com/office/drawing/2014/main" val="725507192"/>
                      </a:ext>
                    </a:extLst>
                  </a:tr>
                </a:tbl>
              </a:graphicData>
            </a:graphic>
          </p:graphicFrame>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7BF9BFC-2BA4-B294-3321-51A2821D8684}"/>
                  </a:ext>
                </a:extLst>
              </p:cNvPr>
              <p:cNvSpPr txBox="1"/>
              <p:nvPr/>
            </p:nvSpPr>
            <p:spPr>
              <a:xfrm>
                <a:off x="1913878" y="3357774"/>
                <a:ext cx="6136360" cy="461665"/>
              </a:xfrm>
              <a:prstGeom prst="rect">
                <a:avLst/>
              </a:prstGeom>
              <a:noFill/>
            </p:spPr>
            <p:txBody>
              <a:bodyPr wrap="none" rtlCol="0">
                <a:spAutoFit/>
              </a:bodyPr>
              <a:lstStyle/>
              <a:p>
                <a:pPr algn="l"/>
                <a:r>
                  <a:rPr lang="en-US" sz="2400" dirty="0">
                    <a:solidFill>
                      <a:schemeClr val="bg2">
                        <a:lumMod val="50000"/>
                      </a:schemeClr>
                    </a:solidFill>
                  </a:rPr>
                  <a:t>Problem:</a:t>
                </a:r>
                <a:r>
                  <a:rPr lang="en-US" sz="2400" dirty="0"/>
                  <a:t> what to replace the </a:t>
                </a:r>
                <a14:m>
                  <m:oMath xmlns:m="http://schemas.openxmlformats.org/officeDocument/2006/math">
                    <m:r>
                      <a:rPr lang="en-US" sz="2400" b="0" i="1" smtClean="0">
                        <a:latin typeface="Cambria Math" panose="02040503050406030204" pitchFamily="18" charset="0"/>
                      </a:rPr>
                      <m:t>𝜑</m:t>
                    </m:r>
                  </m:oMath>
                </a14:m>
                <a:r>
                  <a:rPr lang="en-US" sz="2400" dirty="0"/>
                  <a:t>-functions with?</a:t>
                </a:r>
              </a:p>
            </p:txBody>
          </p:sp>
        </mc:Choice>
        <mc:Fallback xmlns="">
          <p:sp>
            <p:nvSpPr>
              <p:cNvPr id="42" name="TextBox 41">
                <a:extLst>
                  <a:ext uri="{FF2B5EF4-FFF2-40B4-BE49-F238E27FC236}">
                    <a16:creationId xmlns:a16="http://schemas.microsoft.com/office/drawing/2014/main" id="{F7BF9BFC-2BA4-B294-3321-51A2821D8684}"/>
                  </a:ext>
                </a:extLst>
              </p:cNvPr>
              <p:cNvSpPr txBox="1">
                <a:spLocks noRot="1" noChangeAspect="1" noMove="1" noResize="1" noEditPoints="1" noAdjustHandles="1" noChangeArrowheads="1" noChangeShapeType="1" noTextEdit="1"/>
              </p:cNvSpPr>
              <p:nvPr/>
            </p:nvSpPr>
            <p:spPr>
              <a:xfrm>
                <a:off x="1913878" y="3357774"/>
                <a:ext cx="6136360" cy="461665"/>
              </a:xfrm>
              <a:prstGeom prst="rect">
                <a:avLst/>
              </a:prstGeom>
              <a:blipFill>
                <a:blip r:embed="rId5"/>
                <a:stretch>
                  <a:fillRect l="-1589" t="-10526" r="-497" b="-28947"/>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45141FFC-3DAD-C679-B1B6-C11B980AE281}"/>
              </a:ext>
            </a:extLst>
          </p:cNvPr>
          <p:cNvGrpSpPr/>
          <p:nvPr/>
        </p:nvGrpSpPr>
        <p:grpSpPr>
          <a:xfrm>
            <a:off x="3220720" y="3083419"/>
            <a:ext cx="4445000" cy="278006"/>
            <a:chOff x="3220720" y="3552546"/>
            <a:chExt cx="4445000" cy="278006"/>
          </a:xfrm>
        </p:grpSpPr>
        <p:cxnSp>
          <p:nvCxnSpPr>
            <p:cNvPr id="44" name="Straight Arrow Connector 43">
              <a:extLst>
                <a:ext uri="{FF2B5EF4-FFF2-40B4-BE49-F238E27FC236}">
                  <a16:creationId xmlns:a16="http://schemas.microsoft.com/office/drawing/2014/main" id="{8780FF2A-9297-996D-EB0E-3E15CE158DA7}"/>
                </a:ext>
              </a:extLst>
            </p:cNvPr>
            <p:cNvCxnSpPr/>
            <p:nvPr/>
          </p:nvCxnSpPr>
          <p:spPr>
            <a:xfrm flipV="1">
              <a:off x="6096000" y="3552546"/>
              <a:ext cx="0" cy="278006"/>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2B94F74-EEC7-2BB2-4483-C85A4DC5FB8B}"/>
                </a:ext>
              </a:extLst>
            </p:cNvPr>
            <p:cNvCxnSpPr/>
            <p:nvPr/>
          </p:nvCxnSpPr>
          <p:spPr>
            <a:xfrm flipV="1">
              <a:off x="7665720" y="3552546"/>
              <a:ext cx="0" cy="278006"/>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CA22843-B7ED-F675-1E1D-8E25EF4FD4AB}"/>
                </a:ext>
              </a:extLst>
            </p:cNvPr>
            <p:cNvCxnSpPr/>
            <p:nvPr/>
          </p:nvCxnSpPr>
          <p:spPr>
            <a:xfrm flipH="1">
              <a:off x="3220720" y="3830552"/>
              <a:ext cx="4445000"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p:sp>
        <p:nvSpPr>
          <p:cNvPr id="59" name="TextBox 58">
            <a:extLst>
              <a:ext uri="{FF2B5EF4-FFF2-40B4-BE49-F238E27FC236}">
                <a16:creationId xmlns:a16="http://schemas.microsoft.com/office/drawing/2014/main" id="{65CAD7BB-3E35-C4C8-F6DD-A714B979D10E}"/>
              </a:ext>
            </a:extLst>
          </p:cNvPr>
          <p:cNvSpPr txBox="1"/>
          <p:nvPr/>
        </p:nvSpPr>
        <p:spPr>
          <a:xfrm>
            <a:off x="750361" y="3932949"/>
            <a:ext cx="2541145" cy="461665"/>
          </a:xfrm>
          <a:prstGeom prst="rect">
            <a:avLst/>
          </a:prstGeom>
          <a:noFill/>
        </p:spPr>
        <p:txBody>
          <a:bodyPr wrap="none" rtlCol="0">
            <a:spAutoFit/>
          </a:bodyPr>
          <a:lstStyle/>
          <a:p>
            <a:pPr algn="l"/>
            <a:r>
              <a:rPr lang="en-US" sz="2400" dirty="0">
                <a:solidFill>
                  <a:schemeClr val="bg2">
                    <a:lumMod val="50000"/>
                  </a:schemeClr>
                </a:solidFill>
              </a:rPr>
              <a:t>Nontrivial BD data:</a:t>
            </a:r>
          </a:p>
        </p:txBody>
      </p:sp>
      <mc:AlternateContent xmlns:mc="http://schemas.openxmlformats.org/markup-compatibility/2006" xmlns:a14="http://schemas.microsoft.com/office/drawing/2010/main">
        <mc:Choice Requires="a14">
          <p:graphicFrame>
            <p:nvGraphicFramePr>
              <p:cNvPr id="60" name="Table 59">
                <a:extLst>
                  <a:ext uri="{FF2B5EF4-FFF2-40B4-BE49-F238E27FC236}">
                    <a16:creationId xmlns:a16="http://schemas.microsoft.com/office/drawing/2014/main" id="{E2C26530-C70A-ACDE-E6E4-C9D4F3B61C91}"/>
                  </a:ext>
                </a:extLst>
              </p:cNvPr>
              <p:cNvGraphicFramePr>
                <a:graphicFrameLocks noGrp="1"/>
              </p:cNvGraphicFramePr>
              <p:nvPr>
                <p:extLst>
                  <p:ext uri="{D42A27DB-BD31-4B8C-83A1-F6EECF244321}">
                    <p14:modId xmlns:p14="http://schemas.microsoft.com/office/powerpoint/2010/main" val="419428035"/>
                  </p:ext>
                </p:extLst>
              </p:nvPr>
            </p:nvGraphicFramePr>
            <p:xfrm>
              <a:off x="1603938" y="4460783"/>
              <a:ext cx="7678564" cy="1055624"/>
            </p:xfrm>
            <a:graphic>
              <a:graphicData uri="http://schemas.openxmlformats.org/drawingml/2006/table">
                <a:tbl>
                  <a:tblPr firstRow="1" bandRow="1">
                    <a:tableStyleId>{2D5ABB26-0587-4C30-8999-92F81FD0307C}</a:tableStyleId>
                  </a:tblPr>
                  <a:tblGrid>
                    <a:gridCol w="1919641">
                      <a:extLst>
                        <a:ext uri="{9D8B030D-6E8A-4147-A177-3AD203B41FA5}">
                          <a16:colId xmlns:a16="http://schemas.microsoft.com/office/drawing/2014/main" val="3894471133"/>
                        </a:ext>
                      </a:extLst>
                    </a:gridCol>
                    <a:gridCol w="1919641">
                      <a:extLst>
                        <a:ext uri="{9D8B030D-6E8A-4147-A177-3AD203B41FA5}">
                          <a16:colId xmlns:a16="http://schemas.microsoft.com/office/drawing/2014/main" val="1319263291"/>
                        </a:ext>
                      </a:extLst>
                    </a:gridCol>
                    <a:gridCol w="1919641">
                      <a:extLst>
                        <a:ext uri="{9D8B030D-6E8A-4147-A177-3AD203B41FA5}">
                          <a16:colId xmlns:a16="http://schemas.microsoft.com/office/drawing/2014/main" val="3704021065"/>
                        </a:ext>
                      </a:extLst>
                    </a:gridCol>
                    <a:gridCol w="1919641">
                      <a:extLst>
                        <a:ext uri="{9D8B030D-6E8A-4147-A177-3AD203B41FA5}">
                          <a16:colId xmlns:a16="http://schemas.microsoft.com/office/drawing/2014/main" val="2942499424"/>
                        </a:ext>
                      </a:extLst>
                    </a:gridCol>
                  </a:tblGrid>
                  <a:tr h="259677">
                    <a:tc>
                      <a:txBody>
                        <a:bodyPr/>
                        <a:lstStyle/>
                        <a:p>
                          <a:r>
                            <a:rPr lang="en-US" dirty="0"/>
                            <a:t>Case of </a:t>
                          </a:r>
                          <a14:m>
                            <m:oMath xmlns:m="http://schemas.openxmlformats.org/officeDocument/2006/math">
                              <m:r>
                                <a:rPr lang="en-US" b="0" i="1" smtClean="0">
                                  <a:latin typeface="Cambria Math" panose="02040503050406030204" pitchFamily="18" charset="0"/>
                                </a:rPr>
                                <m:t>𝒢𝒞</m:t>
                              </m:r>
                            </m:oMath>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𝒢𝒞</m:t>
                                </m:r>
                                <m:r>
                                  <a:rPr lang="en-US" sz="1800" i="1" smtClean="0">
                                    <a:latin typeface="Cambria Math" panose="02040503050406030204" pitchFamily="18" charset="0"/>
                                  </a:rPr>
                                  <m:t>(</m:t>
                                </m:r>
                                <m:sSup>
                                  <m:sSupPr>
                                    <m:ctrlPr>
                                      <a:rPr lang="en-US" sz="1800" i="1">
                                        <a:latin typeface="Cambria Math" panose="02040503050406030204" pitchFamily="18" charset="0"/>
                                      </a:rPr>
                                    </m:ctrlPr>
                                  </m:sSupPr>
                                  <m:e>
                                    <m:r>
                                      <a:rPr lang="en-US" sz="1800" b="1">
                                        <a:latin typeface="Cambria Math" panose="02040503050406030204" pitchFamily="18" charset="0"/>
                                      </a:rPr>
                                      <m:t>𝚪</m:t>
                                    </m:r>
                                  </m:e>
                                  <m:sup>
                                    <m:r>
                                      <a:rPr lang="en-US" sz="1800" i="1">
                                        <a:latin typeface="Cambria Math" panose="02040503050406030204" pitchFamily="18" charset="0"/>
                                      </a:rPr>
                                      <m:t>𝑟</m:t>
                                    </m:r>
                                  </m:sup>
                                </m:s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1">
                                        <a:latin typeface="Cambria Math" panose="02040503050406030204" pitchFamily="18" charset="0"/>
                                      </a:rPr>
                                      <m:t>𝚪</m:t>
                                    </m:r>
                                  </m:e>
                                  <m:sup>
                                    <m:r>
                                      <a:rPr lang="en-US" sz="1800" i="1">
                                        <a:latin typeface="Cambria Math" panose="02040503050406030204" pitchFamily="18" charset="0"/>
                                      </a:rPr>
                                      <m:t>𝑐</m:t>
                                    </m:r>
                                  </m:sup>
                                </m:sSup>
                                <m:r>
                                  <a:rPr lang="en-US" sz="1800" i="1">
                                    <a:latin typeface="Cambria Math" panose="02040503050406030204" pitchFamily="18" charset="0"/>
                                  </a:rPr>
                                  <m:t>)</m:t>
                                </m:r>
                              </m:oMath>
                            </m:oMathPara>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𝒢</m:t>
                                </m:r>
                                <m:sSup>
                                  <m:sSupPr>
                                    <m:ctrlPr>
                                      <a:rPr lang="en-US" sz="1800" b="0" i="1" smtClean="0">
                                        <a:latin typeface="Cambria Math" panose="02040503050406030204" pitchFamily="18" charset="0"/>
                                      </a:rPr>
                                    </m:ctrlPr>
                                  </m:sSupPr>
                                  <m:e>
                                    <m:r>
                                      <a:rPr lang="en-US" sz="1800" i="1">
                                        <a:latin typeface="Cambria Math" panose="02040503050406030204" pitchFamily="18" charset="0"/>
                                      </a:rPr>
                                      <m:t>𝒞</m:t>
                                    </m:r>
                                  </m:e>
                                  <m:sup>
                                    <m:r>
                                      <a:rPr lang="en-US" sz="1800" b="0" i="1" smtClean="0">
                                        <a:latin typeface="Cambria Math" panose="02040503050406030204" pitchFamily="18" charset="0"/>
                                      </a:rPr>
                                      <m:t>𝐷</m:t>
                                    </m:r>
                                  </m:sup>
                                </m:s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1">
                                        <a:latin typeface="Cambria Math" panose="02040503050406030204" pitchFamily="18" charset="0"/>
                                      </a:rPr>
                                      <m:t>𝚪</m:t>
                                    </m:r>
                                  </m:e>
                                  <m:sup>
                                    <m:r>
                                      <a:rPr lang="en-US" sz="1800" i="1">
                                        <a:latin typeface="Cambria Math" panose="02040503050406030204" pitchFamily="18" charset="0"/>
                                      </a:rPr>
                                      <m:t>𝑟</m:t>
                                    </m:r>
                                  </m:sup>
                                </m:s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1">
                                        <a:latin typeface="Cambria Math" panose="02040503050406030204" pitchFamily="18" charset="0"/>
                                      </a:rPr>
                                      <m:t>𝚪</m:t>
                                    </m:r>
                                  </m:e>
                                  <m:sup>
                                    <m:r>
                                      <a:rPr lang="en-US" sz="1800" i="1">
                                        <a:latin typeface="Cambria Math" panose="02040503050406030204" pitchFamily="18" charset="0"/>
                                      </a:rPr>
                                      <m:t>𝑐</m:t>
                                    </m:r>
                                  </m:sup>
                                </m:sSup>
                                <m:r>
                                  <a:rPr lang="en-US" sz="1800" i="1">
                                    <a:latin typeface="Cambria Math" panose="02040503050406030204" pitchFamily="18" charset="0"/>
                                  </a:rPr>
                                  <m:t>)</m:t>
                                </m:r>
                              </m:oMath>
                            </m:oMathPara>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𝒢</m:t>
                                </m:r>
                                <m:sSup>
                                  <m:sSupPr>
                                    <m:ctrlPr>
                                      <a:rPr lang="en-US" sz="1800" b="0" i="1" smtClean="0">
                                        <a:latin typeface="Cambria Math" panose="02040503050406030204" pitchFamily="18" charset="0"/>
                                      </a:rPr>
                                    </m:ctrlPr>
                                  </m:sSupPr>
                                  <m:e>
                                    <m:r>
                                      <a:rPr lang="en-US" sz="1800" i="1">
                                        <a:latin typeface="Cambria Math" panose="02040503050406030204" pitchFamily="18" charset="0"/>
                                      </a:rPr>
                                      <m:t>𝒞</m:t>
                                    </m:r>
                                  </m:e>
                                  <m:sup>
                                    <m:r>
                                      <m:rPr>
                                        <m:nor/>
                                      </m:rPr>
                                      <a:rPr lang="en-US" sz="1800"/>
                                      <m:t>†</m:t>
                                    </m:r>
                                  </m:sup>
                                </m:s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1">
                                        <a:latin typeface="Cambria Math" panose="02040503050406030204" pitchFamily="18" charset="0"/>
                                      </a:rPr>
                                      <m:t>𝚪</m:t>
                                    </m:r>
                                  </m:e>
                                  <m:sup>
                                    <m:r>
                                      <a:rPr lang="en-US" sz="1800" i="1">
                                        <a:latin typeface="Cambria Math" panose="02040503050406030204" pitchFamily="18" charset="0"/>
                                      </a:rPr>
                                      <m:t>𝑐</m:t>
                                    </m:r>
                                  </m:sup>
                                </m:sSup>
                                <m:r>
                                  <a:rPr lang="en-US" sz="1800" i="1">
                                    <a:latin typeface="Cambria Math" panose="02040503050406030204" pitchFamily="18" charset="0"/>
                                  </a:rPr>
                                  <m:t>)</m:t>
                                </m:r>
                              </m:oMath>
                            </m:oMathPara>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1467139"/>
                      </a:ext>
                    </a:extLst>
                  </a:tr>
                  <a:tr h="448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What we know</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All Lie types, aperiodic </a:t>
                          </a:r>
                          <a14:m>
                            <m:oMath xmlns:m="http://schemas.openxmlformats.org/officeDocument/2006/math">
                              <m:r>
                                <a:rPr lang="en-US" sz="1800" i="1" smtClean="0">
                                  <a:latin typeface="Cambria Math" panose="02040503050406030204" pitchFamily="18" charset="0"/>
                                </a:rPr>
                                <m:t>(</m:t>
                              </m:r>
                              <m:sSup>
                                <m:sSupPr>
                                  <m:ctrlPr>
                                    <a:rPr lang="en-US" sz="1800" i="1">
                                      <a:latin typeface="Cambria Math" panose="02040503050406030204" pitchFamily="18" charset="0"/>
                                    </a:rPr>
                                  </m:ctrlPr>
                                </m:sSupPr>
                                <m:e>
                                  <m:r>
                                    <a:rPr lang="en-US" sz="1800" b="1">
                                      <a:latin typeface="Cambria Math" panose="02040503050406030204" pitchFamily="18" charset="0"/>
                                    </a:rPr>
                                    <m:t>𝚪</m:t>
                                  </m:r>
                                </m:e>
                                <m:sup>
                                  <m:r>
                                    <a:rPr lang="en-US" sz="1800" i="1">
                                      <a:latin typeface="Cambria Math" panose="02040503050406030204" pitchFamily="18" charset="0"/>
                                    </a:rPr>
                                    <m:t>𝑟</m:t>
                                  </m:r>
                                </m:sup>
                              </m:s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1">
                                      <a:latin typeface="Cambria Math" panose="02040503050406030204" pitchFamily="18" charset="0"/>
                                    </a:rPr>
                                    <m:t>𝚪</m:t>
                                  </m:r>
                                </m:e>
                                <m:sup>
                                  <m:r>
                                    <a:rPr lang="en-US" sz="1800" i="1">
                                      <a:latin typeface="Cambria Math" panose="02040503050406030204" pitchFamily="18" charset="0"/>
                                    </a:rPr>
                                    <m:t>𝑐</m:t>
                                  </m:r>
                                </m:sup>
                              </m:sSup>
                              <m:r>
                                <a:rPr lang="en-US" sz="1800" i="1">
                                  <a:latin typeface="Cambria Math" panose="02040503050406030204" pitchFamily="18" charset="0"/>
                                </a:rPr>
                                <m:t>)</m:t>
                              </m:r>
                            </m:oMath>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Only type </a:t>
                          </a:r>
                          <a14:m>
                            <m:oMath xmlns:m="http://schemas.openxmlformats.org/officeDocument/2006/math">
                              <m:r>
                                <a:rPr lang="en-US" b="0" i="1" smtClean="0">
                                  <a:latin typeface="Cambria Math" panose="02040503050406030204" pitchFamily="18" charset="0"/>
                                </a:rPr>
                                <m:t>𝐴</m:t>
                              </m:r>
                            </m:oMath>
                          </a14:m>
                          <a:r>
                            <a:rPr lang="en-US" dirty="0"/>
                            <a:t>, aperiodic </a:t>
                          </a:r>
                          <a14:m>
                            <m:oMath xmlns:m="http://schemas.openxmlformats.org/officeDocument/2006/math">
                              <m:r>
                                <a:rPr lang="en-US" sz="1800" i="1" smtClean="0">
                                  <a:latin typeface="Cambria Math" panose="02040503050406030204" pitchFamily="18" charset="0"/>
                                </a:rPr>
                                <m:t>(</m:t>
                              </m:r>
                              <m:sSup>
                                <m:sSupPr>
                                  <m:ctrlPr>
                                    <a:rPr lang="en-US" sz="1800" i="1">
                                      <a:latin typeface="Cambria Math" panose="02040503050406030204" pitchFamily="18" charset="0"/>
                                    </a:rPr>
                                  </m:ctrlPr>
                                </m:sSupPr>
                                <m:e>
                                  <m:r>
                                    <a:rPr lang="en-US" sz="1800" b="1">
                                      <a:latin typeface="Cambria Math" panose="02040503050406030204" pitchFamily="18" charset="0"/>
                                    </a:rPr>
                                    <m:t>𝚪</m:t>
                                  </m:r>
                                </m:e>
                                <m:sup>
                                  <m:r>
                                    <a:rPr lang="en-US" sz="1800" i="1">
                                      <a:latin typeface="Cambria Math" panose="02040503050406030204" pitchFamily="18" charset="0"/>
                                    </a:rPr>
                                    <m:t>𝑟</m:t>
                                  </m:r>
                                </m:sup>
                              </m:s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1">
                                      <a:latin typeface="Cambria Math" panose="02040503050406030204" pitchFamily="18" charset="0"/>
                                    </a:rPr>
                                    <m:t>𝚪</m:t>
                                  </m:r>
                                </m:e>
                                <m:sup>
                                  <m:r>
                                    <a:rPr lang="en-US" sz="1800" i="1">
                                      <a:latin typeface="Cambria Math" panose="02040503050406030204" pitchFamily="18" charset="0"/>
                                    </a:rPr>
                                    <m:t>𝑐</m:t>
                                  </m:r>
                                </m:sup>
                              </m:sSup>
                              <m:r>
                                <a:rPr lang="en-US" sz="1800" i="1">
                                  <a:latin typeface="Cambria Math" panose="02040503050406030204" pitchFamily="18" charset="0"/>
                                </a:rPr>
                                <m:t>)</m:t>
                              </m:r>
                            </m:oMath>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Only type </a:t>
                          </a:r>
                          <a14:m>
                            <m:oMath xmlns:m="http://schemas.openxmlformats.org/officeDocument/2006/math">
                              <m:r>
                                <a:rPr lang="en-US" b="0" i="1" smtClean="0">
                                  <a:latin typeface="Cambria Math" panose="02040503050406030204" pitchFamily="18" charset="0"/>
                                </a:rPr>
                                <m:t>𝐴</m:t>
                              </m:r>
                            </m:oMath>
                          </a14:m>
                          <a:r>
                            <a:rPr lang="en-US" dirty="0"/>
                            <a:t>, all </a:t>
                          </a:r>
                          <a14:m>
                            <m:oMath xmlns:m="http://schemas.openxmlformats.org/officeDocument/2006/math">
                              <m:sSup>
                                <m:sSupPr>
                                  <m:ctrlPr>
                                    <a:rPr lang="en-US" sz="1800" i="1">
                                      <a:latin typeface="Cambria Math" panose="02040503050406030204" pitchFamily="18" charset="0"/>
                                    </a:rPr>
                                  </m:ctrlPr>
                                </m:sSupPr>
                                <m:e>
                                  <m:r>
                                    <a:rPr lang="en-US" sz="1800" b="1">
                                      <a:latin typeface="Cambria Math" panose="02040503050406030204" pitchFamily="18" charset="0"/>
                                    </a:rPr>
                                    <m:t>𝚪</m:t>
                                  </m:r>
                                </m:e>
                                <m:sup>
                                  <m:r>
                                    <a:rPr lang="en-US" sz="1800" i="1">
                                      <a:latin typeface="Cambria Math" panose="02040503050406030204" pitchFamily="18" charset="0"/>
                                    </a:rPr>
                                    <m:t>𝑐</m:t>
                                  </m:r>
                                </m:sup>
                              </m:sSup>
                            </m:oMath>
                          </a14:m>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5507192"/>
                      </a:ext>
                    </a:extLst>
                  </a:tr>
                </a:tbl>
              </a:graphicData>
            </a:graphic>
          </p:graphicFrame>
        </mc:Choice>
        <mc:Fallback xmlns="">
          <p:graphicFrame>
            <p:nvGraphicFramePr>
              <p:cNvPr id="60" name="Table 59">
                <a:extLst>
                  <a:ext uri="{FF2B5EF4-FFF2-40B4-BE49-F238E27FC236}">
                    <a16:creationId xmlns:a16="http://schemas.microsoft.com/office/drawing/2014/main" id="{E2C26530-C70A-ACDE-E6E4-C9D4F3B61C91}"/>
                  </a:ext>
                </a:extLst>
              </p:cNvPr>
              <p:cNvGraphicFramePr>
                <a:graphicFrameLocks noGrp="1"/>
              </p:cNvGraphicFramePr>
              <p:nvPr>
                <p:extLst>
                  <p:ext uri="{D42A27DB-BD31-4B8C-83A1-F6EECF244321}">
                    <p14:modId xmlns:p14="http://schemas.microsoft.com/office/powerpoint/2010/main" val="419428035"/>
                  </p:ext>
                </p:extLst>
              </p:nvPr>
            </p:nvGraphicFramePr>
            <p:xfrm>
              <a:off x="1603938" y="4460783"/>
              <a:ext cx="7678564" cy="1055624"/>
            </p:xfrm>
            <a:graphic>
              <a:graphicData uri="http://schemas.openxmlformats.org/drawingml/2006/table">
                <a:tbl>
                  <a:tblPr firstRow="1" bandRow="1">
                    <a:tableStyleId>{2D5ABB26-0587-4C30-8999-92F81FD0307C}</a:tableStyleId>
                  </a:tblPr>
                  <a:tblGrid>
                    <a:gridCol w="1919641">
                      <a:extLst>
                        <a:ext uri="{9D8B030D-6E8A-4147-A177-3AD203B41FA5}">
                          <a16:colId xmlns:a16="http://schemas.microsoft.com/office/drawing/2014/main" val="3894471133"/>
                        </a:ext>
                      </a:extLst>
                    </a:gridCol>
                    <a:gridCol w="1919641">
                      <a:extLst>
                        <a:ext uri="{9D8B030D-6E8A-4147-A177-3AD203B41FA5}">
                          <a16:colId xmlns:a16="http://schemas.microsoft.com/office/drawing/2014/main" val="1319263291"/>
                        </a:ext>
                      </a:extLst>
                    </a:gridCol>
                    <a:gridCol w="1919641">
                      <a:extLst>
                        <a:ext uri="{9D8B030D-6E8A-4147-A177-3AD203B41FA5}">
                          <a16:colId xmlns:a16="http://schemas.microsoft.com/office/drawing/2014/main" val="3704021065"/>
                        </a:ext>
                      </a:extLst>
                    </a:gridCol>
                    <a:gridCol w="1919641">
                      <a:extLst>
                        <a:ext uri="{9D8B030D-6E8A-4147-A177-3AD203B41FA5}">
                          <a16:colId xmlns:a16="http://schemas.microsoft.com/office/drawing/2014/main" val="2942499424"/>
                        </a:ext>
                      </a:extLst>
                    </a:gridCol>
                  </a:tblGrid>
                  <a:tr h="415544">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6"/>
                          <a:stretch>
                            <a:fillRect l="-317" t="-7353" r="-300635" b="-179412"/>
                          </a:stretch>
                        </a:blipFill>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6"/>
                          <a:stretch>
                            <a:fillRect l="-100317" t="-7353" r="-200635" b="-179412"/>
                          </a:stretch>
                        </a:blipFill>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6"/>
                          <a:stretch>
                            <a:fillRect l="-200317" t="-7353" r="-100635" b="-179412"/>
                          </a:stretch>
                        </a:blipFill>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6"/>
                          <a:stretch>
                            <a:fillRect l="-300317" t="-7353" r="-635" b="-179412"/>
                          </a:stretch>
                        </a:blipFill>
                      </a:tcPr>
                    </a:tc>
                    <a:extLst>
                      <a:ext uri="{0D108BD9-81ED-4DB2-BD59-A6C34878D82A}">
                        <a16:rowId xmlns:a16="http://schemas.microsoft.com/office/drawing/2014/main" val="3021467139"/>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What we know</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6"/>
                          <a:stretch>
                            <a:fillRect l="-100317" t="-68868" r="-200635" b="-15094"/>
                          </a:stretch>
                        </a:blipFill>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6"/>
                          <a:stretch>
                            <a:fillRect l="-200317" t="-68868" r="-100635" b="-15094"/>
                          </a:stretch>
                        </a:blipFill>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6"/>
                          <a:stretch>
                            <a:fillRect l="-300317" t="-68868" r="-635" b="-15094"/>
                          </a:stretch>
                        </a:blipFill>
                      </a:tcPr>
                    </a:tc>
                    <a:extLst>
                      <a:ext uri="{0D108BD9-81ED-4DB2-BD59-A6C34878D82A}">
                        <a16:rowId xmlns:a16="http://schemas.microsoft.com/office/drawing/2014/main" val="725507192"/>
                      </a:ext>
                    </a:extLst>
                  </a:tr>
                </a:tbl>
              </a:graphicData>
            </a:graphic>
          </p:graphicFrame>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90FBE64-72EA-D0B5-EE9E-967FD38257F1}"/>
                  </a:ext>
                </a:extLst>
              </p:cNvPr>
              <p:cNvSpPr txBox="1"/>
              <p:nvPr/>
            </p:nvSpPr>
            <p:spPr>
              <a:xfrm>
                <a:off x="9384223" y="4634652"/>
                <a:ext cx="2658943" cy="707886"/>
              </a:xfrm>
              <a:prstGeom prst="rect">
                <a:avLst/>
              </a:prstGeom>
              <a:noFill/>
            </p:spPr>
            <p:txBody>
              <a:bodyPr wrap="square" rtlCol="0">
                <a:spAutoFit/>
              </a:bodyPr>
              <a:lstStyle/>
              <a:p>
                <a:r>
                  <a:rPr lang="en-US" sz="2000" dirty="0">
                    <a:solidFill>
                      <a:schemeClr val="tx1">
                        <a:lumMod val="50000"/>
                        <a:lumOff val="50000"/>
                      </a:schemeClr>
                    </a:solidFill>
                  </a:rPr>
                  <a:t>(for </a:t>
                </a:r>
                <a14:m>
                  <m:oMath xmlns:m="http://schemas.openxmlformats.org/officeDocument/2006/math">
                    <m:r>
                      <a:rPr lang="en-US" sz="2000" i="1" smtClean="0">
                        <a:solidFill>
                          <a:schemeClr val="tx1">
                            <a:lumMod val="50000"/>
                            <a:lumOff val="50000"/>
                          </a:schemeClr>
                        </a:solidFill>
                        <a:latin typeface="Cambria Math" panose="02040503050406030204" pitchFamily="18" charset="0"/>
                      </a:rPr>
                      <m:t>𝒢𝒞</m:t>
                    </m:r>
                    <m:r>
                      <a:rPr lang="en-US" sz="2000" i="1" smtClean="0">
                        <a:solidFill>
                          <a:schemeClr val="tx1">
                            <a:lumMod val="50000"/>
                            <a:lumOff val="50000"/>
                          </a:schemeClr>
                        </a:solidFill>
                        <a:latin typeface="Cambria Math" panose="02040503050406030204" pitchFamily="18" charset="0"/>
                      </a:rPr>
                      <m:t>(</m:t>
                    </m:r>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𝑟</m:t>
                        </m:r>
                      </m:sup>
                    </m:sSup>
                    <m:r>
                      <a:rPr lang="en-US" sz="2000" i="1">
                        <a:solidFill>
                          <a:schemeClr val="tx1">
                            <a:lumMod val="50000"/>
                            <a:lumOff val="50000"/>
                          </a:schemeClr>
                        </a:solidFill>
                        <a:latin typeface="Cambria Math" panose="02040503050406030204" pitchFamily="18" charset="0"/>
                      </a:rPr>
                      <m:t>,</m:t>
                    </m:r>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𝑐</m:t>
                        </m:r>
                      </m:sup>
                    </m:sSup>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only type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𝐴</m:t>
                    </m:r>
                  </m:oMath>
                </a14:m>
                <a:r>
                  <a:rPr lang="en-US" sz="2000" dirty="0">
                    <a:solidFill>
                      <a:schemeClr val="tx1">
                        <a:lumMod val="50000"/>
                        <a:lumOff val="50000"/>
                      </a:schemeClr>
                    </a:solidFill>
                  </a:rPr>
                  <a:t> is published)</a:t>
                </a:r>
              </a:p>
            </p:txBody>
          </p:sp>
        </mc:Choice>
        <mc:Fallback xmlns="">
          <p:sp>
            <p:nvSpPr>
              <p:cNvPr id="66" name="TextBox 65">
                <a:extLst>
                  <a:ext uri="{FF2B5EF4-FFF2-40B4-BE49-F238E27FC236}">
                    <a16:creationId xmlns:a16="http://schemas.microsoft.com/office/drawing/2014/main" id="{190FBE64-72EA-D0B5-EE9E-967FD38257F1}"/>
                  </a:ext>
                </a:extLst>
              </p:cNvPr>
              <p:cNvSpPr txBox="1">
                <a:spLocks noRot="1" noChangeAspect="1" noMove="1" noResize="1" noEditPoints="1" noAdjustHandles="1" noChangeArrowheads="1" noChangeShapeType="1" noTextEdit="1"/>
              </p:cNvSpPr>
              <p:nvPr/>
            </p:nvSpPr>
            <p:spPr>
              <a:xfrm>
                <a:off x="9384223" y="4634652"/>
                <a:ext cx="2658943" cy="707886"/>
              </a:xfrm>
              <a:prstGeom prst="rect">
                <a:avLst/>
              </a:prstGeom>
              <a:blipFill>
                <a:blip r:embed="rId7"/>
                <a:stretch>
                  <a:fillRect l="-2288" t="-4310"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7674E02-2F8B-7F4B-DBB7-4B9BC9D3E172}"/>
                  </a:ext>
                </a:extLst>
              </p:cNvPr>
              <p:cNvSpPr txBox="1"/>
              <p:nvPr/>
            </p:nvSpPr>
            <p:spPr>
              <a:xfrm>
                <a:off x="1913878" y="5841586"/>
                <a:ext cx="7639207" cy="461665"/>
              </a:xfrm>
              <a:prstGeom prst="rect">
                <a:avLst/>
              </a:prstGeom>
              <a:noFill/>
            </p:spPr>
            <p:txBody>
              <a:bodyPr wrap="none" rtlCol="0">
                <a:spAutoFit/>
              </a:bodyPr>
              <a:lstStyle/>
              <a:p>
                <a:r>
                  <a:rPr lang="en-US" sz="2400" dirty="0">
                    <a:solidFill>
                      <a:schemeClr val="bg2">
                        <a:lumMod val="50000"/>
                      </a:schemeClr>
                    </a:solidFill>
                  </a:rPr>
                  <a:t>Problem: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𝒰</m:t>
                        </m:r>
                      </m:e>
                      <m:sup>
                        <m:r>
                          <a:rPr lang="en-US" sz="2400" b="0" i="1" smtClean="0">
                            <a:solidFill>
                              <a:schemeClr val="tx1"/>
                            </a:solidFill>
                            <a:latin typeface="Cambria Math" panose="02040503050406030204" pitchFamily="18" charset="0"/>
                          </a:rPr>
                          <m:t>−1</m:t>
                        </m:r>
                      </m:sup>
                    </m:sSup>
                  </m:oMath>
                </a14:m>
                <a:r>
                  <a:rPr lang="en-US" sz="2400" dirty="0"/>
                  <a:t> is not rational when </a:t>
                </a:r>
                <a14:m>
                  <m:oMath xmlns:m="http://schemas.openxmlformats.org/officeDocument/2006/math">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𝑟</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a:latin typeface="Cambria Math" panose="02040503050406030204" pitchFamily="18" charset="0"/>
                          </a:rPr>
                          <m:t>𝚪</m:t>
                        </m:r>
                      </m:e>
                      <m:sup>
                        <m:r>
                          <a:rPr lang="en-US" sz="2400" i="1">
                            <a:latin typeface="Cambria Math" panose="02040503050406030204" pitchFamily="18" charset="0"/>
                          </a:rPr>
                          <m:t>𝑐</m:t>
                        </m:r>
                      </m:sup>
                    </m:sSup>
                    <m:r>
                      <a:rPr lang="en-US" sz="2400" i="1">
                        <a:latin typeface="Cambria Math" panose="02040503050406030204" pitchFamily="18" charset="0"/>
                      </a:rPr>
                      <m:t>)</m:t>
                    </m:r>
                  </m:oMath>
                </a14:m>
                <a:r>
                  <a:rPr lang="en-US" sz="2400" dirty="0"/>
                  <a:t> is not aperiodic.</a:t>
                </a:r>
              </a:p>
            </p:txBody>
          </p:sp>
        </mc:Choice>
        <mc:Fallback xmlns="">
          <p:sp>
            <p:nvSpPr>
              <p:cNvPr id="67" name="TextBox 66">
                <a:extLst>
                  <a:ext uri="{FF2B5EF4-FFF2-40B4-BE49-F238E27FC236}">
                    <a16:creationId xmlns:a16="http://schemas.microsoft.com/office/drawing/2014/main" id="{77674E02-2F8B-7F4B-DBB7-4B9BC9D3E172}"/>
                  </a:ext>
                </a:extLst>
              </p:cNvPr>
              <p:cNvSpPr txBox="1">
                <a:spLocks noRot="1" noChangeAspect="1" noMove="1" noResize="1" noEditPoints="1" noAdjustHandles="1" noChangeArrowheads="1" noChangeShapeType="1" noTextEdit="1"/>
              </p:cNvSpPr>
              <p:nvPr/>
            </p:nvSpPr>
            <p:spPr>
              <a:xfrm>
                <a:off x="1913878" y="5841586"/>
                <a:ext cx="7639207" cy="461665"/>
              </a:xfrm>
              <a:prstGeom prst="rect">
                <a:avLst/>
              </a:prstGeom>
              <a:blipFill>
                <a:blip r:embed="rId8"/>
                <a:stretch>
                  <a:fillRect l="-1277" t="-10526" r="-80" b="-28947"/>
                </a:stretch>
              </a:blipFill>
            </p:spPr>
            <p:txBody>
              <a:bodyPr/>
              <a:lstStyle/>
              <a:p>
                <a:r>
                  <a:rPr lang="en-US">
                    <a:noFill/>
                  </a:rPr>
                  <a:t> </a:t>
                </a:r>
              </a:p>
            </p:txBody>
          </p:sp>
        </mc:Fallback>
      </mc:AlternateContent>
      <p:grpSp>
        <p:nvGrpSpPr>
          <p:cNvPr id="73" name="Group 72">
            <a:extLst>
              <a:ext uri="{FF2B5EF4-FFF2-40B4-BE49-F238E27FC236}">
                <a16:creationId xmlns:a16="http://schemas.microsoft.com/office/drawing/2014/main" id="{38C7760E-54E6-EA7E-4DEC-2903ABA4A318}"/>
              </a:ext>
            </a:extLst>
          </p:cNvPr>
          <p:cNvGrpSpPr/>
          <p:nvPr/>
        </p:nvGrpSpPr>
        <p:grpSpPr>
          <a:xfrm>
            <a:off x="2800794" y="5516407"/>
            <a:ext cx="3604240" cy="278006"/>
            <a:chOff x="2800794" y="5812742"/>
            <a:chExt cx="3604240" cy="278006"/>
          </a:xfrm>
        </p:grpSpPr>
        <p:cxnSp>
          <p:nvCxnSpPr>
            <p:cNvPr id="69" name="Straight Arrow Connector 68">
              <a:extLst>
                <a:ext uri="{FF2B5EF4-FFF2-40B4-BE49-F238E27FC236}">
                  <a16:creationId xmlns:a16="http://schemas.microsoft.com/office/drawing/2014/main" id="{7F7482A1-DA34-5F5F-9394-B76E6275A476}"/>
                </a:ext>
              </a:extLst>
            </p:cNvPr>
            <p:cNvCxnSpPr/>
            <p:nvPr/>
          </p:nvCxnSpPr>
          <p:spPr>
            <a:xfrm flipV="1">
              <a:off x="4326467" y="5812742"/>
              <a:ext cx="0" cy="278006"/>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88D3F773-AC88-DD00-94F6-79AA08EDBCB6}"/>
                </a:ext>
              </a:extLst>
            </p:cNvPr>
            <p:cNvCxnSpPr/>
            <p:nvPr/>
          </p:nvCxnSpPr>
          <p:spPr>
            <a:xfrm flipV="1">
              <a:off x="6405034" y="5812742"/>
              <a:ext cx="0" cy="278006"/>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C602BD7-4F2B-53F0-226B-489A8725D8CF}"/>
                </a:ext>
              </a:extLst>
            </p:cNvPr>
            <p:cNvCxnSpPr>
              <a:cxnSpLocks/>
            </p:cNvCxnSpPr>
            <p:nvPr/>
          </p:nvCxnSpPr>
          <p:spPr>
            <a:xfrm flipH="1">
              <a:off x="2800794" y="6090748"/>
              <a:ext cx="3604240"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3689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par>
                                <p:cTn id="39" presetID="10"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par>
                          <p:cTn id="42" fill="hold">
                            <p:stCondLst>
                              <p:cond delay="500"/>
                            </p:stCondLst>
                            <p:childTnLst>
                              <p:par>
                                <p:cTn id="43" presetID="10" presetClass="entr" presetSubtype="0" fill="hold" grpId="0" nodeType="afterEffect">
                                  <p:stCondLst>
                                    <p:cond delay="175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 grpId="0"/>
      <p:bldP spid="38" grpId="0"/>
      <p:bldP spid="39" grpId="0"/>
      <p:bldP spid="42" grpId="0"/>
      <p:bldP spid="59" grpId="0"/>
      <p:bldP spid="66" grpId="0"/>
      <p:bldP spid="6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3EF3-2847-BA4C-C047-D42FE62E29E6}"/>
              </a:ext>
            </a:extLst>
          </p:cNvPr>
          <p:cNvSpPr>
            <a:spLocks noGrp="1"/>
          </p:cNvSpPr>
          <p:nvPr>
            <p:ph type="title"/>
          </p:nvPr>
        </p:nvSpPr>
        <p:spPr>
          <a:xfrm>
            <a:off x="4511298" y="2643376"/>
            <a:ext cx="3997271" cy="1325563"/>
          </a:xfrm>
        </p:spPr>
        <p:txBody>
          <a:bodyPr/>
          <a:lstStyle/>
          <a:p>
            <a:r>
              <a:rPr lang="en-US" dirty="0"/>
              <a:t>Thank you!</a:t>
            </a:r>
          </a:p>
        </p:txBody>
      </p:sp>
    </p:spTree>
    <p:extLst>
      <p:ext uri="{BB962C8B-B14F-4D97-AF65-F5344CB8AC3E}">
        <p14:creationId xmlns:p14="http://schemas.microsoft.com/office/powerpoint/2010/main" val="95590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389D45-934C-50F6-9940-C54AC18DFB25}"/>
              </a:ext>
            </a:extLst>
          </p:cNvPr>
          <p:cNvSpPr>
            <a:spLocks noGrp="1"/>
          </p:cNvSpPr>
          <p:nvPr>
            <p:ph type="title"/>
          </p:nvPr>
        </p:nvSpPr>
        <p:spPr>
          <a:xfrm>
            <a:off x="384436" y="127873"/>
            <a:ext cx="12010764" cy="768681"/>
          </a:xfrm>
        </p:spPr>
        <p:txBody>
          <a:bodyPr>
            <a:normAutofit fontScale="90000"/>
          </a:bodyPr>
          <a:lstStyle/>
          <a:p>
            <a:r>
              <a:rPr lang="en-US" sz="4000" dirty="0"/>
              <a:t>List of all Poisson quasi-isomorphisms for the GSV program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8B2F638-790E-E845-9FDB-F7360809E782}"/>
                  </a:ext>
                </a:extLst>
              </p:cNvPr>
              <p:cNvSpPr txBox="1"/>
              <p:nvPr/>
            </p:nvSpPr>
            <p:spPr>
              <a:xfrm>
                <a:off x="655110" y="727495"/>
                <a:ext cx="5824800" cy="400110"/>
              </a:xfrm>
              <a:prstGeom prst="rect">
                <a:avLst/>
              </a:prstGeom>
              <a:noFill/>
            </p:spPr>
            <p:txBody>
              <a:bodyPr wrap="none" rtlCol="0">
                <a:spAutoFit/>
              </a:bodyPr>
              <a:lstStyle/>
              <a:p>
                <a:r>
                  <a:rPr lang="en-US" sz="2000" dirty="0">
                    <a:solidFill>
                      <a:schemeClr val="tx1">
                        <a:lumMod val="50000"/>
                        <a:lumOff val="50000"/>
                      </a:schemeClr>
                    </a:solidFill>
                  </a:rPr>
                  <a:t>(any topology of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𝐺</m:t>
                    </m:r>
                  </m:oMath>
                </a14:m>
                <a:r>
                  <a:rPr lang="en-US" sz="2000" dirty="0">
                    <a:solidFill>
                      <a:schemeClr val="tx1">
                        <a:lumMod val="50000"/>
                        <a:lumOff val="50000"/>
                      </a:schemeClr>
                    </a:solidFill>
                  </a:rPr>
                  <a:t>, any Lie type, any BD pair </a:t>
                </a:r>
                <a14:m>
                  <m:oMath xmlns:m="http://schemas.openxmlformats.org/officeDocument/2006/math">
                    <m:r>
                      <a:rPr lang="en-US" sz="2000" b="0" i="0" smtClean="0">
                        <a:solidFill>
                          <a:schemeClr val="tx1">
                            <a:lumMod val="50000"/>
                            <a:lumOff val="50000"/>
                          </a:schemeClr>
                        </a:solidFill>
                        <a:latin typeface="Cambria Math" panose="02040503050406030204" pitchFamily="18" charset="0"/>
                      </a:rPr>
                      <m:t>(</m:t>
                    </m:r>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𝑟</m:t>
                        </m:r>
                      </m:sup>
                    </m:sSup>
                    <m:r>
                      <a:rPr lang="en-US" sz="2000" i="1">
                        <a:solidFill>
                          <a:schemeClr val="tx1">
                            <a:lumMod val="50000"/>
                            <a:lumOff val="50000"/>
                          </a:schemeClr>
                        </a:solidFill>
                        <a:latin typeface="Cambria Math" panose="02040503050406030204" pitchFamily="18" charset="0"/>
                      </a:rPr>
                      <m:t>,</m:t>
                    </m:r>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𝑐</m:t>
                        </m:r>
                      </m:sup>
                    </m:sSup>
                    <m:r>
                      <a:rPr lang="en-US" sz="2000" b="0" i="1" smtClean="0">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a:t>
                </a:r>
              </a:p>
            </p:txBody>
          </p:sp>
        </mc:Choice>
        <mc:Fallback xmlns="">
          <p:sp>
            <p:nvSpPr>
              <p:cNvPr id="5" name="TextBox 4">
                <a:extLst>
                  <a:ext uri="{FF2B5EF4-FFF2-40B4-BE49-F238E27FC236}">
                    <a16:creationId xmlns:a16="http://schemas.microsoft.com/office/drawing/2014/main" id="{88B2F638-790E-E845-9FDB-F7360809E782}"/>
                  </a:ext>
                </a:extLst>
              </p:cNvPr>
              <p:cNvSpPr txBox="1">
                <a:spLocks noRot="1" noChangeAspect="1" noMove="1" noResize="1" noEditPoints="1" noAdjustHandles="1" noChangeArrowheads="1" noChangeShapeType="1" noTextEdit="1"/>
              </p:cNvSpPr>
              <p:nvPr/>
            </p:nvSpPr>
            <p:spPr>
              <a:xfrm>
                <a:off x="655110" y="727495"/>
                <a:ext cx="5824800" cy="400110"/>
              </a:xfrm>
              <a:prstGeom prst="rect">
                <a:avLst/>
              </a:prstGeom>
              <a:blipFill>
                <a:blip r:embed="rId3"/>
                <a:stretch>
                  <a:fillRect l="-1046" t="-7576" r="-209"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22CF21-3C97-BE1E-4751-AE4076EBFC23}"/>
                  </a:ext>
                </a:extLst>
              </p:cNvPr>
              <p:cNvSpPr txBox="1"/>
              <p:nvPr/>
            </p:nvSpPr>
            <p:spPr>
              <a:xfrm>
                <a:off x="1773437" y="2462949"/>
                <a:ext cx="3414717" cy="100572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𝑟</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b>
                                      <m:r>
                                        <a:rPr lang="en-US" sz="2400" b="0" i="1" smtClean="0">
                                          <a:latin typeface="Cambria Math" panose="02040503050406030204" pitchFamily="18" charset="0"/>
                                        </a:rPr>
                                        <m:t>𝑟</m:t>
                                      </m:r>
                                    </m:sub>
                                  </m:sSub>
                                </m:e>
                              </m:d>
                            </m:e>
                            <m:sup>
                              <m:r>
                                <a:rPr lang="en-US" sz="2400" b="0" i="1" smtClean="0">
                                  <a:latin typeface="Cambria Math" panose="02040503050406030204" pitchFamily="18" charset="0"/>
                                </a:rPr>
                                <m:t>𝑖</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e>
                      </m:nary>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C822CF21-3C97-BE1E-4751-AE4076EBFC23}"/>
                  </a:ext>
                </a:extLst>
              </p:cNvPr>
              <p:cNvSpPr txBox="1">
                <a:spLocks noRot="1" noChangeAspect="1" noMove="1" noResize="1" noEditPoints="1" noAdjustHandles="1" noChangeArrowheads="1" noChangeShapeType="1" noTextEdit="1"/>
              </p:cNvSpPr>
              <p:nvPr/>
            </p:nvSpPr>
            <p:spPr>
              <a:xfrm>
                <a:off x="1773437" y="2462949"/>
                <a:ext cx="3414717" cy="10057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1D5B44-326D-EEC6-1277-FFB1D2A0796B}"/>
                  </a:ext>
                </a:extLst>
              </p:cNvPr>
              <p:cNvSpPr txBox="1"/>
              <p:nvPr/>
            </p:nvSpPr>
            <p:spPr>
              <a:xfrm>
                <a:off x="5385465" y="2462949"/>
                <a:ext cx="3481851" cy="104753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𝜌</m:t>
                          </m:r>
                        </m:e>
                        <m:sub>
                          <m:r>
                            <a:rPr lang="en-US" sz="2400" b="0" i="1" smtClean="0">
                              <a:latin typeface="Cambria Math" panose="02040503050406030204" pitchFamily="18" charset="0"/>
                            </a:rPr>
                            <m:t>𝑐</m:t>
                          </m:r>
                        </m:sub>
                        <m:sup>
                          <m:r>
                            <a:rPr lang="en-US" sz="2400" b="0" i="1" smtClean="0">
                              <a:latin typeface="Cambria Math" panose="02040503050406030204" pitchFamily="18" charset="0"/>
                            </a:rPr>
                            <m:t>∗</m:t>
                          </m:r>
                        </m:sup>
                      </m:sSub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b>
                                      <m:r>
                                        <a:rPr lang="en-US" sz="2400" b="0" i="1" smtClean="0">
                                          <a:latin typeface="Cambria Math" panose="02040503050406030204" pitchFamily="18" charset="0"/>
                                        </a:rPr>
                                        <m:t>𝑐</m:t>
                                      </m:r>
                                    </m:sub>
                                    <m:sup>
                                      <m:r>
                                        <a:rPr lang="en-US" sz="2400" b="0" i="1" smtClean="0">
                                          <a:latin typeface="Cambria Math" panose="02040503050406030204" pitchFamily="18" charset="0"/>
                                        </a:rPr>
                                        <m:t>∗</m:t>
                                      </m:r>
                                    </m:sup>
                                  </m:sSubSup>
                                </m:e>
                              </m:d>
                            </m:e>
                            <m:sup>
                              <m:r>
                                <a:rPr lang="en-US" sz="2400" b="0" i="1" smtClean="0">
                                  <a:latin typeface="Cambria Math" panose="02040503050406030204" pitchFamily="18" charset="0"/>
                                </a:rPr>
                                <m:t>𝑗</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e>
                          </m:d>
                        </m:e>
                      </m:nary>
                      <m:r>
                        <a:rPr lang="en-US" sz="2400" b="0" i="1" smtClean="0">
                          <a:latin typeface="Cambria Math" panose="02040503050406030204" pitchFamily="18" charset="0"/>
                        </a:rPr>
                        <m:t>,</m:t>
                      </m:r>
                    </m:oMath>
                  </m:oMathPara>
                </a14:m>
                <a:endParaRPr lang="en-US" sz="2400" dirty="0"/>
              </a:p>
            </p:txBody>
          </p:sp>
        </mc:Choice>
        <mc:Fallback xmlns="">
          <p:sp>
            <p:nvSpPr>
              <p:cNvPr id="7" name="TextBox 6">
                <a:extLst>
                  <a:ext uri="{FF2B5EF4-FFF2-40B4-BE49-F238E27FC236}">
                    <a16:creationId xmlns:a16="http://schemas.microsoft.com/office/drawing/2014/main" id="{D11D5B44-326D-EEC6-1277-FFB1D2A0796B}"/>
                  </a:ext>
                </a:extLst>
              </p:cNvPr>
              <p:cNvSpPr txBox="1">
                <a:spLocks noRot="1" noChangeAspect="1" noMove="1" noResize="1" noEditPoints="1" noAdjustHandles="1" noChangeArrowheads="1" noChangeShapeType="1" noTextEdit="1"/>
              </p:cNvSpPr>
              <p:nvPr/>
            </p:nvSpPr>
            <p:spPr>
              <a:xfrm>
                <a:off x="5385465" y="2462949"/>
                <a:ext cx="3481851" cy="1047531"/>
              </a:xfrm>
              <a:prstGeom prst="rect">
                <a:avLst/>
              </a:prstGeom>
              <a:blipFill>
                <a:blip r:embed="rId5"/>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6F5BF17-2CA6-E853-B7C5-F45BAA15A27E}"/>
              </a:ext>
            </a:extLst>
          </p:cNvPr>
          <p:cNvSpPr txBox="1"/>
          <p:nvPr/>
        </p:nvSpPr>
        <p:spPr>
          <a:xfrm>
            <a:off x="867103" y="1106044"/>
            <a:ext cx="2940870" cy="461665"/>
          </a:xfrm>
          <a:prstGeom prst="rect">
            <a:avLst/>
          </a:prstGeom>
          <a:noFill/>
        </p:spPr>
        <p:txBody>
          <a:bodyPr wrap="none" rtlCol="0">
            <a:spAutoFit/>
          </a:bodyPr>
          <a:lstStyle/>
          <a:p>
            <a:pPr algn="l"/>
            <a:r>
              <a:rPr lang="en-US" sz="2400" dirty="0">
                <a:solidFill>
                  <a:schemeClr val="bg2">
                    <a:lumMod val="50000"/>
                  </a:schemeClr>
                </a:solidFill>
              </a:rPr>
              <a:t>Gauss decomposition: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0A7E6C2-C11E-BF7F-E77B-5D64DABEA445}"/>
                  </a:ext>
                </a:extLst>
              </p:cNvPr>
              <p:cNvSpPr txBox="1"/>
              <p:nvPr/>
            </p:nvSpPr>
            <p:spPr>
              <a:xfrm>
                <a:off x="1521158" y="1522949"/>
                <a:ext cx="9149684" cy="470000"/>
              </a:xfrm>
              <a:prstGeom prst="rect">
                <a:avLst/>
              </a:prstGeom>
              <a:noFill/>
            </p:spPr>
            <p:txBody>
              <a:bodyPr wrap="none" rtlCol="0">
                <a:spAutoFit/>
              </a:bodyPr>
              <a:lstStyle/>
              <a:p>
                <a:pPr algn="l"/>
                <a:r>
                  <a:rPr lang="en-US" sz="2400" dirty="0"/>
                  <a:t>For a generic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𝑛</m:t>
                        </m:r>
                      </m:sub>
                    </m:sSub>
                  </m:oMath>
                </a14:m>
                <a:r>
                  <a:rPr lang="en-US" sz="2400" dirty="0"/>
                  <a:t>, write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m:t>
                        </m:r>
                      </m:sub>
                    </m:sSub>
                  </m:oMath>
                </a14:m>
                <a:r>
                  <a:rPr lang="en-US" sz="2400" dirty="0"/>
                  <a:t> 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ℋ</m:t>
                    </m:r>
                  </m:oMath>
                </a14:m>
                <a:r>
                  <a:rPr lang="en-US" sz="2400" dirty="0"/>
                  <a:t>.</a:t>
                </a:r>
              </a:p>
            </p:txBody>
          </p:sp>
        </mc:Choice>
        <mc:Fallback xmlns="">
          <p:sp>
            <p:nvSpPr>
              <p:cNvPr id="9" name="TextBox 8">
                <a:extLst>
                  <a:ext uri="{FF2B5EF4-FFF2-40B4-BE49-F238E27FC236}">
                    <a16:creationId xmlns:a16="http://schemas.microsoft.com/office/drawing/2014/main" id="{40A7E6C2-C11E-BF7F-E77B-5D64DABEA445}"/>
                  </a:ext>
                </a:extLst>
              </p:cNvPr>
              <p:cNvSpPr txBox="1">
                <a:spLocks noRot="1" noChangeAspect="1" noMove="1" noResize="1" noEditPoints="1" noAdjustHandles="1" noChangeArrowheads="1" noChangeShapeType="1" noTextEdit="1"/>
              </p:cNvSpPr>
              <p:nvPr/>
            </p:nvSpPr>
            <p:spPr>
              <a:xfrm>
                <a:off x="1521158" y="1522949"/>
                <a:ext cx="9149684" cy="470000"/>
              </a:xfrm>
              <a:prstGeom prst="rect">
                <a:avLst/>
              </a:prstGeom>
              <a:blipFill>
                <a:blip r:embed="rId6"/>
                <a:stretch>
                  <a:fillRect l="-1067" t="-9091" r="-1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C954D3-ECBE-B107-9AF0-70488C7D014D}"/>
                  </a:ext>
                </a:extLst>
              </p:cNvPr>
              <p:cNvSpPr txBox="1"/>
              <p:nvPr/>
            </p:nvSpPr>
            <p:spPr>
              <a:xfrm>
                <a:off x="867103" y="1992949"/>
                <a:ext cx="6285439" cy="461665"/>
              </a:xfrm>
              <a:prstGeom prst="rect">
                <a:avLst/>
              </a:prstGeom>
              <a:noFill/>
            </p:spPr>
            <p:txBody>
              <a:bodyPr wrap="none" rtlCol="0">
                <a:spAutoFit/>
              </a:bodyPr>
              <a:lstStyle/>
              <a:p>
                <a:pPr algn="l"/>
                <a:r>
                  <a:rPr lang="en-US" sz="2400" dirty="0">
                    <a:solidFill>
                      <a:schemeClr val="bg2">
                        <a:lumMod val="50000"/>
                      </a:schemeClr>
                    </a:solidFill>
                  </a:rPr>
                  <a:t>Recall the maps </a:t>
                </a:r>
                <a14:m>
                  <m:oMath xmlns:m="http://schemas.openxmlformats.org/officeDocument/2006/math">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𝜌</m:t>
                        </m:r>
                      </m:e>
                      <m:sub>
                        <m:r>
                          <a:rPr lang="en-US" sz="2400" b="0" i="1" smtClean="0">
                            <a:solidFill>
                              <a:schemeClr val="bg2">
                                <a:lumMod val="50000"/>
                              </a:schemeClr>
                            </a:solidFill>
                            <a:latin typeface="Cambria Math" panose="02040503050406030204" pitchFamily="18" charset="0"/>
                          </a:rPr>
                          <m:t>𝑟</m:t>
                        </m:r>
                      </m:sub>
                    </m:sSub>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oMath>
                </a14:m>
                <a:r>
                  <a:rPr lang="en-US" sz="2400" dirty="0">
                    <a:solidFill>
                      <a:schemeClr val="bg2">
                        <a:lumMod val="50000"/>
                      </a:schemeClr>
                    </a:solidFill>
                  </a:rPr>
                  <a:t> and </a:t>
                </a:r>
                <a14:m>
                  <m:oMath xmlns:m="http://schemas.openxmlformats.org/officeDocument/2006/math">
                    <m:sSubSup>
                      <m:sSubSupPr>
                        <m:ctrlPr>
                          <a:rPr lang="en-US" sz="2400" b="0" i="1" smtClean="0">
                            <a:solidFill>
                              <a:schemeClr val="bg2">
                                <a:lumMod val="50000"/>
                              </a:schemeClr>
                            </a:solidFill>
                            <a:latin typeface="Cambria Math" panose="02040503050406030204" pitchFamily="18" charset="0"/>
                          </a:rPr>
                        </m:ctrlPr>
                      </m:sSubSupPr>
                      <m:e>
                        <m:r>
                          <a:rPr lang="en-US" sz="2400" b="0" i="1" smtClean="0">
                            <a:solidFill>
                              <a:schemeClr val="bg2">
                                <a:lumMod val="50000"/>
                              </a:schemeClr>
                            </a:solidFill>
                            <a:latin typeface="Cambria Math" panose="02040503050406030204" pitchFamily="18" charset="0"/>
                          </a:rPr>
                          <m:t>𝜌</m:t>
                        </m:r>
                      </m:e>
                      <m:sub>
                        <m:r>
                          <a:rPr lang="en-US" sz="2400" b="0" i="1" smtClean="0">
                            <a:solidFill>
                              <a:schemeClr val="bg2">
                                <a:lumMod val="50000"/>
                              </a:schemeClr>
                            </a:solidFill>
                            <a:latin typeface="Cambria Math" panose="02040503050406030204" pitchFamily="18" charset="0"/>
                          </a:rPr>
                          <m:t>𝑐</m:t>
                        </m:r>
                      </m:sub>
                      <m:sup>
                        <m:r>
                          <a:rPr lang="en-US" sz="2400" b="0" i="1" smtClean="0">
                            <a:solidFill>
                              <a:schemeClr val="bg2">
                                <a:lumMod val="50000"/>
                              </a:schemeClr>
                            </a:solidFill>
                            <a:latin typeface="Cambria Math" panose="02040503050406030204" pitchFamily="18" charset="0"/>
                          </a:rPr>
                          <m:t>∗</m:t>
                        </m:r>
                      </m:sup>
                    </m:sSubSup>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𝒩</m:t>
                        </m:r>
                      </m:e>
                      <m:sub>
                        <m:r>
                          <a:rPr lang="en-US" sz="2400" b="0" i="1" smtClean="0">
                            <a:solidFill>
                              <a:schemeClr val="bg2">
                                <a:lumMod val="50000"/>
                              </a:schemeClr>
                            </a:solidFill>
                            <a:latin typeface="Cambria Math" panose="02040503050406030204" pitchFamily="18" charset="0"/>
                          </a:rPr>
                          <m:t>−</m:t>
                        </m:r>
                      </m:sub>
                    </m:sSub>
                  </m:oMath>
                </a14:m>
                <a:r>
                  <a:rPr lang="en-US" sz="2400" dirty="0">
                    <a:solidFill>
                      <a:schemeClr val="bg2">
                        <a:lumMod val="50000"/>
                      </a:schemeClr>
                    </a:solidFill>
                  </a:rPr>
                  <a:t>:</a:t>
                </a:r>
              </a:p>
            </p:txBody>
          </p:sp>
        </mc:Choice>
        <mc:Fallback xmlns="">
          <p:sp>
            <p:nvSpPr>
              <p:cNvPr id="10" name="TextBox 9">
                <a:extLst>
                  <a:ext uri="{FF2B5EF4-FFF2-40B4-BE49-F238E27FC236}">
                    <a16:creationId xmlns:a16="http://schemas.microsoft.com/office/drawing/2014/main" id="{CCC954D3-ECBE-B107-9AF0-70488C7D014D}"/>
                  </a:ext>
                </a:extLst>
              </p:cNvPr>
              <p:cNvSpPr txBox="1">
                <a:spLocks noRot="1" noChangeAspect="1" noMove="1" noResize="1" noEditPoints="1" noAdjustHandles="1" noChangeArrowheads="1" noChangeShapeType="1" noTextEdit="1"/>
              </p:cNvSpPr>
              <p:nvPr/>
            </p:nvSpPr>
            <p:spPr>
              <a:xfrm>
                <a:off x="867103" y="1992949"/>
                <a:ext cx="6285439" cy="461665"/>
              </a:xfrm>
              <a:prstGeom prst="rect">
                <a:avLst/>
              </a:prstGeom>
              <a:blipFill>
                <a:blip r:embed="rId7"/>
                <a:stretch>
                  <a:fillRect l="-1455" t="-10526" r="-58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9A7B41-BF09-52B3-8EF2-C08B1BBB3F50}"/>
                  </a:ext>
                </a:extLst>
              </p:cNvPr>
              <p:cNvSpPr txBox="1"/>
              <p:nvPr/>
            </p:nvSpPr>
            <p:spPr>
              <a:xfrm>
                <a:off x="9477932" y="2776977"/>
                <a:ext cx="1232324" cy="377667"/>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𝒩</m:t>
                        </m:r>
                      </m:e>
                      <m:sub>
                        <m:r>
                          <a:rPr lang="en-US" sz="2400" b="0" i="1" smtClean="0">
                            <a:latin typeface="Cambria Math" panose="02040503050406030204" pitchFamily="18" charset="0"/>
                          </a:rPr>
                          <m:t>±</m:t>
                        </m:r>
                      </m:sub>
                    </m:sSub>
                  </m:oMath>
                </a14:m>
                <a:r>
                  <a:rPr lang="en-US" sz="2400" dirty="0"/>
                  <a:t>.</a:t>
                </a:r>
              </a:p>
            </p:txBody>
          </p:sp>
        </mc:Choice>
        <mc:Fallback xmlns="">
          <p:sp>
            <p:nvSpPr>
              <p:cNvPr id="11" name="TextBox 10">
                <a:extLst>
                  <a:ext uri="{FF2B5EF4-FFF2-40B4-BE49-F238E27FC236}">
                    <a16:creationId xmlns:a16="http://schemas.microsoft.com/office/drawing/2014/main" id="{049A7B41-BF09-52B3-8EF2-C08B1BBB3F50}"/>
                  </a:ext>
                </a:extLst>
              </p:cNvPr>
              <p:cNvSpPr txBox="1">
                <a:spLocks noRot="1" noChangeAspect="1" noMove="1" noResize="1" noEditPoints="1" noAdjustHandles="1" noChangeArrowheads="1" noChangeShapeType="1" noTextEdit="1"/>
              </p:cNvSpPr>
              <p:nvPr/>
            </p:nvSpPr>
            <p:spPr>
              <a:xfrm>
                <a:off x="9477932" y="2776977"/>
                <a:ext cx="1232324" cy="377667"/>
              </a:xfrm>
              <a:prstGeom prst="rect">
                <a:avLst/>
              </a:prstGeom>
              <a:blipFill>
                <a:blip r:embed="rId8"/>
                <a:stretch>
                  <a:fillRect l="-8911" t="-24590" r="-1485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54D8358-2A41-4A2B-38C4-3FBEA523C947}"/>
                  </a:ext>
                </a:extLst>
              </p:cNvPr>
              <p:cNvSpPr txBox="1"/>
              <p:nvPr/>
            </p:nvSpPr>
            <p:spPr>
              <a:xfrm>
                <a:off x="867103" y="3551695"/>
                <a:ext cx="9437199" cy="541751"/>
              </a:xfrm>
              <a:prstGeom prst="rect">
                <a:avLst/>
              </a:prstGeom>
              <a:noFill/>
            </p:spPr>
            <p:txBody>
              <a:bodyPr wrap="none" rtlCol="0">
                <a:spAutoFit/>
              </a:bodyPr>
              <a:lstStyle/>
              <a:p>
                <a:r>
                  <a:rPr lang="en-US" sz="2400" dirty="0">
                    <a:solidFill>
                      <a:schemeClr val="bg2">
                        <a:lumMod val="50000"/>
                      </a:schemeClr>
                    </a:solidFill>
                  </a:rPr>
                  <a:t>The map </a:t>
                </a:r>
                <a14:m>
                  <m:oMath xmlns:m="http://schemas.openxmlformats.org/officeDocument/2006/math">
                    <m:sSup>
                      <m:sSupPr>
                        <m:ctrlPr>
                          <a:rPr lang="en-US" sz="2400" i="1" smtClean="0">
                            <a:solidFill>
                              <a:schemeClr val="bg2">
                                <a:lumMod val="50000"/>
                              </a:schemeClr>
                            </a:solidFill>
                            <a:latin typeface="Cambria Math" panose="02040503050406030204" pitchFamily="18" charset="0"/>
                          </a:rPr>
                        </m:ctrlPr>
                      </m:sSupPr>
                      <m:e>
                        <m:r>
                          <a:rPr lang="en-US" sz="2400" i="1">
                            <a:solidFill>
                              <a:schemeClr val="bg2">
                                <a:lumMod val="50000"/>
                              </a:schemeClr>
                            </a:solidFill>
                            <a:latin typeface="Cambria Math" panose="02040503050406030204" pitchFamily="18" charset="0"/>
                          </a:rPr>
                          <m:t>𝒰</m:t>
                        </m:r>
                      </m:e>
                      <m:sup>
                        <m:r>
                          <a:rPr lang="en-US" sz="2400" i="1">
                            <a:solidFill>
                              <a:schemeClr val="bg2">
                                <a:lumMod val="50000"/>
                              </a:schemeClr>
                            </a:solidFill>
                            <a:latin typeface="Cambria Math" panose="02040503050406030204" pitchFamily="18" charset="0"/>
                          </a:rPr>
                          <m:t>𝐷</m:t>
                        </m:r>
                      </m:sup>
                    </m:sSup>
                    <m:r>
                      <a:rPr lang="en-US" sz="2400" i="1">
                        <a:solidFill>
                          <a:schemeClr val="bg2">
                            <a:lumMod val="50000"/>
                          </a:schemeClr>
                        </a:solidFill>
                        <a:latin typeface="Cambria Math" panose="02040503050406030204" pitchFamily="18" charset="0"/>
                      </a:rPr>
                      <m:t>:</m:t>
                    </m:r>
                    <m:d>
                      <m:dPr>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𝐷</m:t>
                        </m:r>
                        <m:d>
                          <m:dPr>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𝐺</m:t>
                            </m:r>
                          </m:e>
                        </m:d>
                        <m:r>
                          <a:rPr lang="en-US" sz="2400" i="1">
                            <a:solidFill>
                              <a:schemeClr val="bg2">
                                <a:lumMod val="50000"/>
                              </a:schemeClr>
                            </a:solidFill>
                            <a:latin typeface="Cambria Math" panose="02040503050406030204" pitchFamily="18" charset="0"/>
                          </a:rPr>
                          <m:t>,</m:t>
                        </m:r>
                        <m:sSubSup>
                          <m:sSubSupPr>
                            <m:ctrlPr>
                              <a:rPr lang="en-US" sz="2400" i="1">
                                <a:solidFill>
                                  <a:schemeClr val="bg2">
                                    <a:lumMod val="50000"/>
                                  </a:schemeClr>
                                </a:solidFill>
                                <a:latin typeface="Cambria Math" panose="02040503050406030204" pitchFamily="18" charset="0"/>
                              </a:rPr>
                            </m:ctrlPr>
                          </m:sSubSup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r>
                              <m:rPr>
                                <m:sty m:val="p"/>
                              </m:rPr>
                              <a:rPr lang="en-US" sz="2400">
                                <a:solidFill>
                                  <a:schemeClr val="bg2">
                                    <a:lumMod val="50000"/>
                                  </a:schemeClr>
                                </a:solidFill>
                                <a:latin typeface="Cambria Math" panose="02040503050406030204" pitchFamily="18" charset="0"/>
                              </a:rPr>
                              <m:t>std</m:t>
                            </m:r>
                          </m:sub>
                          <m:sup>
                            <m:r>
                              <a:rPr lang="en-US" sz="2400" i="1">
                                <a:solidFill>
                                  <a:schemeClr val="bg2">
                                    <a:lumMod val="50000"/>
                                  </a:schemeClr>
                                </a:solidFill>
                                <a:latin typeface="Cambria Math" panose="02040503050406030204" pitchFamily="18" charset="0"/>
                              </a:rPr>
                              <m:t>𝐷</m:t>
                            </m:r>
                          </m:sup>
                        </m:sSubSup>
                      </m:e>
                    </m:d>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𝐷</m:t>
                    </m:r>
                    <m:d>
                      <m:dPr>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𝐺</m:t>
                        </m:r>
                      </m:e>
                    </m:d>
                    <m:r>
                      <a:rPr lang="en-US" sz="2400" i="1">
                        <a:solidFill>
                          <a:schemeClr val="bg2">
                            <a:lumMod val="50000"/>
                          </a:schemeClr>
                        </a:solidFill>
                        <a:latin typeface="Cambria Math" panose="02040503050406030204" pitchFamily="18" charset="0"/>
                      </a:rPr>
                      <m:t>, </m:t>
                    </m:r>
                    <m:sSubSup>
                      <m:sSubSupPr>
                        <m:ctrlPr>
                          <a:rPr lang="en-US" sz="2400" i="1" dirty="0">
                            <a:solidFill>
                              <a:schemeClr val="bg2">
                                <a:lumMod val="50000"/>
                              </a:schemeClr>
                            </a:solidFill>
                            <a:latin typeface="Cambria Math" panose="02040503050406030204" pitchFamily="18" charset="0"/>
                          </a:rPr>
                        </m:ctrlPr>
                      </m:sSubSup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d>
                          <m:dPr>
                            <m:ctrlPr>
                              <a:rPr lang="en-US" sz="2400" i="1">
                                <a:solidFill>
                                  <a:schemeClr val="bg2">
                                    <a:lumMod val="50000"/>
                                  </a:schemeClr>
                                </a:solidFill>
                                <a:latin typeface="Cambria Math" panose="02040503050406030204" pitchFamily="18" charset="0"/>
                              </a:rPr>
                            </m:ctrlPr>
                          </m:dPr>
                          <m:e>
                            <m:sSup>
                              <m:sSupPr>
                                <m:ctrlPr>
                                  <a:rPr lang="en-US" sz="2400" i="1">
                                    <a:solidFill>
                                      <a:schemeClr val="bg2">
                                        <a:lumMod val="50000"/>
                                      </a:schemeClr>
                                    </a:solidFill>
                                    <a:latin typeface="Cambria Math" panose="02040503050406030204" pitchFamily="18" charset="0"/>
                                  </a:rPr>
                                </m:ctrlPr>
                              </m:sSupPr>
                              <m:e>
                                <m:r>
                                  <a:rPr lang="en-US" sz="2400" b="1">
                                    <a:solidFill>
                                      <a:schemeClr val="bg2">
                                        <a:lumMod val="50000"/>
                                      </a:schemeClr>
                                    </a:solidFill>
                                    <a:latin typeface="Cambria Math" panose="02040503050406030204" pitchFamily="18" charset="0"/>
                                  </a:rPr>
                                  <m:t>𝚪</m:t>
                                </m:r>
                              </m:e>
                              <m:sup>
                                <m:r>
                                  <a:rPr lang="en-US" sz="2400" i="1">
                                    <a:solidFill>
                                      <a:schemeClr val="bg2">
                                        <a:lumMod val="50000"/>
                                      </a:schemeClr>
                                    </a:solidFill>
                                    <a:latin typeface="Cambria Math" panose="02040503050406030204" pitchFamily="18" charset="0"/>
                                  </a:rPr>
                                  <m:t>𝑟</m:t>
                                </m:r>
                              </m:sup>
                            </m:sSup>
                            <m:r>
                              <a:rPr lang="en-US" sz="2400" i="1">
                                <a:solidFill>
                                  <a:schemeClr val="bg2">
                                    <a:lumMod val="50000"/>
                                  </a:schemeClr>
                                </a:solidFill>
                                <a:latin typeface="Cambria Math" panose="02040503050406030204" pitchFamily="18" charset="0"/>
                              </a:rPr>
                              <m:t>,</m:t>
                            </m:r>
                            <m:sSup>
                              <m:sSupPr>
                                <m:ctrlPr>
                                  <a:rPr lang="en-US" sz="2400" i="1">
                                    <a:solidFill>
                                      <a:schemeClr val="bg2">
                                        <a:lumMod val="50000"/>
                                      </a:schemeClr>
                                    </a:solidFill>
                                    <a:latin typeface="Cambria Math" panose="02040503050406030204" pitchFamily="18" charset="0"/>
                                  </a:rPr>
                                </m:ctrlPr>
                              </m:sSupPr>
                              <m:e>
                                <m:r>
                                  <a:rPr lang="en-US" sz="2400" b="1">
                                    <a:solidFill>
                                      <a:schemeClr val="bg2">
                                        <a:lumMod val="50000"/>
                                      </a:schemeClr>
                                    </a:solidFill>
                                    <a:latin typeface="Cambria Math" panose="02040503050406030204" pitchFamily="18" charset="0"/>
                                  </a:rPr>
                                  <m:t>𝚪</m:t>
                                </m:r>
                              </m:e>
                              <m:sup>
                                <m:r>
                                  <a:rPr lang="en-US" sz="2400" i="1">
                                    <a:solidFill>
                                      <a:schemeClr val="bg2">
                                        <a:lumMod val="50000"/>
                                      </a:schemeClr>
                                    </a:solidFill>
                                    <a:latin typeface="Cambria Math" panose="02040503050406030204" pitchFamily="18" charset="0"/>
                                  </a:rPr>
                                  <m:t>𝑐</m:t>
                                </m:r>
                              </m:sup>
                            </m:sSup>
                          </m:e>
                        </m:d>
                      </m:sub>
                      <m:sup>
                        <m:r>
                          <a:rPr lang="en-US" sz="2400" i="1" dirty="0">
                            <a:solidFill>
                              <a:schemeClr val="bg2">
                                <a:lumMod val="50000"/>
                              </a:schemeClr>
                            </a:solidFill>
                            <a:latin typeface="Cambria Math" panose="02040503050406030204" pitchFamily="18" charset="0"/>
                          </a:rPr>
                          <m:t>𝐷</m:t>
                        </m:r>
                      </m:sup>
                    </m:sSubSup>
                    <m:r>
                      <a:rPr lang="en-US" sz="2400" i="1">
                        <a:solidFill>
                          <a:schemeClr val="bg2">
                            <a:lumMod val="50000"/>
                          </a:schemeClr>
                        </a:solidFill>
                        <a:latin typeface="Cambria Math" panose="02040503050406030204" pitchFamily="18" charset="0"/>
                      </a:rPr>
                      <m:t>)</m:t>
                    </m:r>
                  </m:oMath>
                </a14:m>
                <a:r>
                  <a:rPr lang="en-US" sz="2400" dirty="0">
                    <a:solidFill>
                      <a:schemeClr val="bg2">
                        <a:lumMod val="50000"/>
                      </a:schemeClr>
                    </a:solidFill>
                  </a:rPr>
                  <a:t> for the Drinfeld double:</a:t>
                </a:r>
              </a:p>
            </p:txBody>
          </p:sp>
        </mc:Choice>
        <mc:Fallback xmlns="">
          <p:sp>
            <p:nvSpPr>
              <p:cNvPr id="12" name="TextBox 11">
                <a:extLst>
                  <a:ext uri="{FF2B5EF4-FFF2-40B4-BE49-F238E27FC236}">
                    <a16:creationId xmlns:a16="http://schemas.microsoft.com/office/drawing/2014/main" id="{454D8358-2A41-4A2B-38C4-3FBEA523C947}"/>
                  </a:ext>
                </a:extLst>
              </p:cNvPr>
              <p:cNvSpPr txBox="1">
                <a:spLocks noRot="1" noChangeAspect="1" noMove="1" noResize="1" noEditPoints="1" noAdjustHandles="1" noChangeArrowheads="1" noChangeShapeType="1" noTextEdit="1"/>
              </p:cNvSpPr>
              <p:nvPr/>
            </p:nvSpPr>
            <p:spPr>
              <a:xfrm>
                <a:off x="867103" y="3551695"/>
                <a:ext cx="9437199" cy="541751"/>
              </a:xfrm>
              <a:prstGeom prst="rect">
                <a:avLst/>
              </a:prstGeom>
              <a:blipFill>
                <a:blip r:embed="rId9"/>
                <a:stretch>
                  <a:fillRect l="-969" t="-227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31FBB3A-CD40-A5D2-941F-1CCB5572B874}"/>
                  </a:ext>
                </a:extLst>
              </p:cNvPr>
              <p:cNvSpPr txBox="1"/>
              <p:nvPr/>
            </p:nvSpPr>
            <p:spPr>
              <a:xfrm>
                <a:off x="1071457" y="4201901"/>
                <a:ext cx="8739059"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𝒰</m:t>
                          </m:r>
                        </m:e>
                        <m:sup>
                          <m:r>
                            <a:rPr lang="en-US" sz="2400" b="0" i="1" smtClean="0">
                              <a:latin typeface="Cambria Math" panose="02040503050406030204" pitchFamily="18" charset="0"/>
                            </a:rPr>
                            <m:t>𝐷</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𝑟</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𝑋</m:t>
                                      </m:r>
                                    </m:e>
                                  </m:d>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𝑋</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𝜌</m:t>
                              </m:r>
                            </m:e>
                            <m:sub>
                              <m:r>
                                <a:rPr lang="en-US" sz="2400" b="0" i="1" smtClean="0">
                                  <a:latin typeface="Cambria Math" panose="02040503050406030204" pitchFamily="18" charset="0"/>
                                </a:rPr>
                                <m:t>𝑐</m:t>
                              </m:r>
                            </m:sub>
                            <m:sup>
                              <m:r>
                                <a:rPr lang="en-US" sz="2400" b="0" i="1" smtClean="0">
                                  <a:latin typeface="Cambria Math" panose="02040503050406030204" pitchFamily="18" charset="0"/>
                                </a:rPr>
                                <m:t>∗</m:t>
                              </m:r>
                            </m:sup>
                          </m:sSub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0</m:t>
                                          </m:r>
                                        </m:sub>
                                      </m:sSub>
                                    </m:e>
                                  </m:d>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𝑟</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0</m:t>
                                          </m:r>
                                        </m:sub>
                                      </m:sSub>
                                      <m:r>
                                        <a:rPr lang="en-US" sz="2400" i="1">
                                          <a:latin typeface="Cambria Math" panose="02040503050406030204" pitchFamily="18" charset="0"/>
                                        </a:rPr>
                                        <m:t>𝑋</m:t>
                                      </m:r>
                                    </m:e>
                                  </m:d>
                                </m:e>
                                <m:sub>
                                  <m:r>
                                    <a:rPr lang="en-US" sz="2400" i="1">
                                      <a:latin typeface="Cambria Math" panose="02040503050406030204" pitchFamily="18" charset="0"/>
                                    </a:rPr>
                                    <m:t>+</m:t>
                                  </m:r>
                                </m:sub>
                              </m:sSub>
                            </m:e>
                          </m:d>
                          <m:r>
                            <a:rPr lang="en-US" sz="2400" b="0" i="1" smtClean="0">
                              <a:latin typeface="Cambria Math" panose="02040503050406030204" pitchFamily="18" charset="0"/>
                            </a:rPr>
                            <m:t>𝑌</m:t>
                          </m:r>
                          <m:sSubSup>
                            <m:sSubSupPr>
                              <m:ctrlPr>
                                <a:rPr lang="en-US" sz="2400" i="1">
                                  <a:latin typeface="Cambria Math" panose="02040503050406030204" pitchFamily="18" charset="0"/>
                                </a:rPr>
                              </m:ctrlPr>
                            </m:sSubSupPr>
                            <m:e>
                              <m:r>
                                <a:rPr lang="en-US" sz="2400" i="1">
                                  <a:latin typeface="Cambria Math" panose="02040503050406030204" pitchFamily="18" charset="0"/>
                                </a:rPr>
                                <m:t>𝜌</m:t>
                              </m:r>
                            </m:e>
                            <m:sub>
                              <m:r>
                                <a:rPr lang="en-US" sz="2400" i="1">
                                  <a:latin typeface="Cambria Math" panose="02040503050406030204" pitchFamily="18" charset="0"/>
                                </a:rPr>
                                <m:t>𝑐</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𝑌</m:t>
                                      </m:r>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0</m:t>
                                          </m:r>
                                        </m:sub>
                                      </m:sSub>
                                    </m:e>
                                  </m:d>
                                </m:e>
                                <m:sub>
                                  <m:r>
                                    <a:rPr lang="en-US" sz="2400" i="1">
                                      <a:latin typeface="Cambria Math" panose="02040503050406030204" pitchFamily="18" charset="0"/>
                                    </a:rPr>
                                    <m:t>−</m:t>
                                  </m:r>
                                </m:sub>
                              </m:sSub>
                            </m:e>
                          </m:d>
                        </m:e>
                      </m:d>
                      <m:r>
                        <a:rPr lang="en-US" sz="2400" b="0" i="1" smtClean="0">
                          <a:latin typeface="Cambria Math" panose="02040503050406030204" pitchFamily="18" charset="0"/>
                        </a:rPr>
                        <m:t>, </m:t>
                      </m:r>
                    </m:oMath>
                  </m:oMathPara>
                </a14:m>
                <a:endParaRPr lang="en-US" sz="2400" dirty="0"/>
              </a:p>
            </p:txBody>
          </p:sp>
        </mc:Choice>
        <mc:Fallback xmlns="">
          <p:sp>
            <p:nvSpPr>
              <p:cNvPr id="13" name="TextBox 12">
                <a:extLst>
                  <a:ext uri="{FF2B5EF4-FFF2-40B4-BE49-F238E27FC236}">
                    <a16:creationId xmlns:a16="http://schemas.microsoft.com/office/drawing/2014/main" id="{B31FBB3A-CD40-A5D2-941F-1CCB5572B874}"/>
                  </a:ext>
                </a:extLst>
              </p:cNvPr>
              <p:cNvSpPr txBox="1">
                <a:spLocks noRot="1" noChangeAspect="1" noMove="1" noResize="1" noEditPoints="1" noAdjustHandles="1" noChangeArrowheads="1" noChangeShapeType="1" noTextEdit="1"/>
              </p:cNvSpPr>
              <p:nvPr/>
            </p:nvSpPr>
            <p:spPr>
              <a:xfrm>
                <a:off x="1071457" y="4201901"/>
                <a:ext cx="8739059" cy="41684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009AFFE-5948-F6BD-1E28-C206242E3171}"/>
                  </a:ext>
                </a:extLst>
              </p:cNvPr>
              <p:cNvSpPr txBox="1"/>
              <p:nvPr/>
            </p:nvSpPr>
            <p:spPr>
              <a:xfrm>
                <a:off x="9969073" y="4225657"/>
                <a:ext cx="1888466" cy="369332"/>
              </a:xfrm>
              <a:prstGeom prst="rect">
                <a:avLst/>
              </a:prstGeom>
              <a:noFill/>
            </p:spPr>
            <p:txBody>
              <a:bodyPr wrap="none" lIns="0" tIns="0" rIns="0" bIns="0" rtlCol="0">
                <a:spAutoFit/>
              </a:bodyPr>
              <a:lstStyle/>
              <a:p>
                <a:pPr algn="l"/>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0" smtClean="0">
                        <a:latin typeface="Cambria Math" panose="02040503050406030204" pitchFamily="18" charset="0"/>
                      </a:rPr>
                      <m:t>)</m:t>
                    </m:r>
                  </m:oMath>
                </a14:m>
                <a:r>
                  <a:rPr lang="en-US" sz="2400" dirty="0"/>
                  <a:t>.</a:t>
                </a:r>
              </a:p>
            </p:txBody>
          </p:sp>
        </mc:Choice>
        <mc:Fallback xmlns="">
          <p:sp>
            <p:nvSpPr>
              <p:cNvPr id="14" name="TextBox 13">
                <a:extLst>
                  <a:ext uri="{FF2B5EF4-FFF2-40B4-BE49-F238E27FC236}">
                    <a16:creationId xmlns:a16="http://schemas.microsoft.com/office/drawing/2014/main" id="{1009AFFE-5948-F6BD-1E28-C206242E3171}"/>
                  </a:ext>
                </a:extLst>
              </p:cNvPr>
              <p:cNvSpPr txBox="1">
                <a:spLocks noRot="1" noChangeAspect="1" noMove="1" noResize="1" noEditPoints="1" noAdjustHandles="1" noChangeArrowheads="1" noChangeShapeType="1" noTextEdit="1"/>
              </p:cNvSpPr>
              <p:nvPr/>
            </p:nvSpPr>
            <p:spPr>
              <a:xfrm>
                <a:off x="9969073" y="4225657"/>
                <a:ext cx="1888466" cy="369332"/>
              </a:xfrm>
              <a:prstGeom prst="rect">
                <a:avLst/>
              </a:prstGeom>
              <a:blipFill>
                <a:blip r:embed="rId11"/>
                <a:stretch>
                  <a:fillRect l="-7419" t="-24590" r="-9677"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EC85B13-AB15-DC06-DF9C-9786B27ED31D}"/>
                  </a:ext>
                </a:extLst>
              </p:cNvPr>
              <p:cNvSpPr txBox="1"/>
              <p:nvPr/>
            </p:nvSpPr>
            <p:spPr>
              <a:xfrm>
                <a:off x="867103" y="4767106"/>
                <a:ext cx="5359544" cy="487569"/>
              </a:xfrm>
              <a:prstGeom prst="rect">
                <a:avLst/>
              </a:prstGeom>
              <a:noFill/>
            </p:spPr>
            <p:txBody>
              <a:bodyPr wrap="none" rtlCol="0">
                <a:spAutoFit/>
              </a:bodyPr>
              <a:lstStyle/>
              <a:p>
                <a:r>
                  <a:rPr lang="en-US" sz="2400" dirty="0">
                    <a:solidFill>
                      <a:schemeClr val="bg2">
                        <a:lumMod val="50000"/>
                      </a:schemeClr>
                    </a:solidFill>
                  </a:rPr>
                  <a:t>The map </a:t>
                </a:r>
                <a14:m>
                  <m:oMath xmlns:m="http://schemas.openxmlformats.org/officeDocument/2006/math">
                    <m:r>
                      <a:rPr lang="en-US" sz="2400" i="1">
                        <a:solidFill>
                          <a:schemeClr val="bg2">
                            <a:lumMod val="50000"/>
                          </a:schemeClr>
                        </a:solidFill>
                        <a:latin typeface="Cambria Math" panose="02040503050406030204" pitchFamily="18" charset="0"/>
                      </a:rPr>
                      <m:t>𝒰</m:t>
                    </m:r>
                    <m:r>
                      <a:rPr lang="en-US" sz="2400" i="1">
                        <a:solidFill>
                          <a:schemeClr val="bg2">
                            <a:lumMod val="50000"/>
                          </a:schemeClr>
                        </a:solidFill>
                        <a:latin typeface="Cambria Math" panose="02040503050406030204" pitchFamily="18" charset="0"/>
                      </a:rPr>
                      <m:t>:</m:t>
                    </m:r>
                    <m:d>
                      <m:dPr>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𝐺</m:t>
                        </m:r>
                        <m:r>
                          <a:rPr lang="en-US" sz="2400" i="1">
                            <a:solidFill>
                              <a:schemeClr val="bg2">
                                <a:lumMod val="50000"/>
                              </a:schemeClr>
                            </a:solidFill>
                            <a:latin typeface="Cambria Math" panose="02040503050406030204" pitchFamily="18" charset="0"/>
                          </a:rPr>
                          <m:t>,</m:t>
                        </m:r>
                        <m:sSub>
                          <m:sSubPr>
                            <m:ctrlPr>
                              <a:rPr lang="en-US" sz="2400" i="1">
                                <a:solidFill>
                                  <a:schemeClr val="bg2">
                                    <a:lumMod val="50000"/>
                                  </a:schemeClr>
                                </a:solidFill>
                                <a:latin typeface="Cambria Math" panose="02040503050406030204" pitchFamily="18" charset="0"/>
                              </a:rPr>
                            </m:ctrlPr>
                          </m:sSub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r>
                              <m:rPr>
                                <m:sty m:val="p"/>
                              </m:rPr>
                              <a:rPr lang="en-US" sz="2400">
                                <a:solidFill>
                                  <a:schemeClr val="bg2">
                                    <a:lumMod val="50000"/>
                                  </a:schemeClr>
                                </a:solidFill>
                                <a:latin typeface="Cambria Math" panose="02040503050406030204" pitchFamily="18" charset="0"/>
                              </a:rPr>
                              <m:t>std</m:t>
                            </m:r>
                          </m:sub>
                        </m:sSub>
                      </m:e>
                    </m:d>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𝐺</m:t>
                    </m:r>
                    <m:r>
                      <a:rPr lang="en-US" sz="2400" i="1">
                        <a:solidFill>
                          <a:schemeClr val="bg2">
                            <a:lumMod val="50000"/>
                          </a:schemeClr>
                        </a:solidFill>
                        <a:latin typeface="Cambria Math" panose="02040503050406030204" pitchFamily="18" charset="0"/>
                      </a:rPr>
                      <m:t>,</m:t>
                    </m:r>
                    <m:sSub>
                      <m:sSubPr>
                        <m:ctrlPr>
                          <a:rPr lang="en-US" sz="2400" i="1">
                            <a:solidFill>
                              <a:schemeClr val="bg2">
                                <a:lumMod val="50000"/>
                              </a:schemeClr>
                            </a:solidFill>
                            <a:latin typeface="Cambria Math" panose="02040503050406030204" pitchFamily="18" charset="0"/>
                          </a:rPr>
                        </m:ctrlPr>
                      </m:sSub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d>
                          <m:dPr>
                            <m:ctrlPr>
                              <a:rPr lang="en-US" sz="2400" i="1">
                                <a:solidFill>
                                  <a:schemeClr val="bg2">
                                    <a:lumMod val="50000"/>
                                  </a:schemeClr>
                                </a:solidFill>
                                <a:latin typeface="Cambria Math" panose="02040503050406030204" pitchFamily="18" charset="0"/>
                              </a:rPr>
                            </m:ctrlPr>
                          </m:dPr>
                          <m:e>
                            <m:sSup>
                              <m:sSupPr>
                                <m:ctrlPr>
                                  <a:rPr lang="en-US" sz="2400" i="1">
                                    <a:solidFill>
                                      <a:schemeClr val="bg2">
                                        <a:lumMod val="50000"/>
                                      </a:schemeClr>
                                    </a:solidFill>
                                    <a:latin typeface="Cambria Math" panose="02040503050406030204" pitchFamily="18" charset="0"/>
                                  </a:rPr>
                                </m:ctrlPr>
                              </m:sSupPr>
                              <m:e>
                                <m:r>
                                  <a:rPr lang="en-US" sz="2400" b="1">
                                    <a:solidFill>
                                      <a:schemeClr val="bg2">
                                        <a:lumMod val="50000"/>
                                      </a:schemeClr>
                                    </a:solidFill>
                                    <a:latin typeface="Cambria Math" panose="02040503050406030204" pitchFamily="18" charset="0"/>
                                  </a:rPr>
                                  <m:t>𝚪</m:t>
                                </m:r>
                              </m:e>
                              <m:sup>
                                <m:r>
                                  <a:rPr lang="en-US" sz="2400" i="1">
                                    <a:solidFill>
                                      <a:schemeClr val="bg2">
                                        <a:lumMod val="50000"/>
                                      </a:schemeClr>
                                    </a:solidFill>
                                    <a:latin typeface="Cambria Math" panose="02040503050406030204" pitchFamily="18" charset="0"/>
                                  </a:rPr>
                                  <m:t>𝑟</m:t>
                                </m:r>
                              </m:sup>
                            </m:sSup>
                            <m:r>
                              <a:rPr lang="en-US" sz="2400" i="1">
                                <a:solidFill>
                                  <a:schemeClr val="bg2">
                                    <a:lumMod val="50000"/>
                                  </a:schemeClr>
                                </a:solidFill>
                                <a:latin typeface="Cambria Math" panose="02040503050406030204" pitchFamily="18" charset="0"/>
                              </a:rPr>
                              <m:t>,</m:t>
                            </m:r>
                            <m:sSup>
                              <m:sSupPr>
                                <m:ctrlPr>
                                  <a:rPr lang="en-US" sz="2400" i="1">
                                    <a:solidFill>
                                      <a:schemeClr val="bg2">
                                        <a:lumMod val="50000"/>
                                      </a:schemeClr>
                                    </a:solidFill>
                                    <a:latin typeface="Cambria Math" panose="02040503050406030204" pitchFamily="18" charset="0"/>
                                  </a:rPr>
                                </m:ctrlPr>
                              </m:sSupPr>
                              <m:e>
                                <m:r>
                                  <a:rPr lang="en-US" sz="2400" b="1">
                                    <a:solidFill>
                                      <a:schemeClr val="bg2">
                                        <a:lumMod val="50000"/>
                                      </a:schemeClr>
                                    </a:solidFill>
                                    <a:latin typeface="Cambria Math" panose="02040503050406030204" pitchFamily="18" charset="0"/>
                                  </a:rPr>
                                  <m:t>𝚪</m:t>
                                </m:r>
                              </m:e>
                              <m:sup>
                                <m:r>
                                  <a:rPr lang="en-US" sz="2400" i="1">
                                    <a:solidFill>
                                      <a:schemeClr val="bg2">
                                        <a:lumMod val="50000"/>
                                      </a:schemeClr>
                                    </a:solidFill>
                                    <a:latin typeface="Cambria Math" panose="02040503050406030204" pitchFamily="18" charset="0"/>
                                  </a:rPr>
                                  <m:t>𝑐</m:t>
                                </m:r>
                              </m:sup>
                            </m:sSup>
                          </m:e>
                        </m:d>
                      </m:sub>
                    </m:sSub>
                    <m:r>
                      <a:rPr lang="en-US" sz="2400" i="1">
                        <a:solidFill>
                          <a:schemeClr val="bg2">
                            <a:lumMod val="50000"/>
                          </a:schemeClr>
                        </a:solidFill>
                        <a:latin typeface="Cambria Math" panose="02040503050406030204" pitchFamily="18" charset="0"/>
                      </a:rPr>
                      <m:t>)</m:t>
                    </m:r>
                  </m:oMath>
                </a14:m>
                <a:r>
                  <a:rPr lang="en-US" sz="2400" dirty="0">
                    <a:solidFill>
                      <a:schemeClr val="bg2">
                        <a:lumMod val="50000"/>
                      </a:schemeClr>
                    </a:solidFill>
                  </a:rPr>
                  <a:t>:</a:t>
                </a:r>
              </a:p>
            </p:txBody>
          </p:sp>
        </mc:Choice>
        <mc:Fallback xmlns="">
          <p:sp>
            <p:nvSpPr>
              <p:cNvPr id="15" name="TextBox 14">
                <a:extLst>
                  <a:ext uri="{FF2B5EF4-FFF2-40B4-BE49-F238E27FC236}">
                    <a16:creationId xmlns:a16="http://schemas.microsoft.com/office/drawing/2014/main" id="{9EC85B13-AB15-DC06-DF9C-9786B27ED31D}"/>
                  </a:ext>
                </a:extLst>
              </p:cNvPr>
              <p:cNvSpPr txBox="1">
                <a:spLocks noRot="1" noChangeAspect="1" noMove="1" noResize="1" noEditPoints="1" noAdjustHandles="1" noChangeArrowheads="1" noChangeShapeType="1" noTextEdit="1"/>
              </p:cNvSpPr>
              <p:nvPr/>
            </p:nvSpPr>
            <p:spPr>
              <a:xfrm>
                <a:off x="867103" y="4767106"/>
                <a:ext cx="5359544" cy="487569"/>
              </a:xfrm>
              <a:prstGeom prst="rect">
                <a:avLst/>
              </a:prstGeom>
              <a:blipFill>
                <a:blip r:embed="rId12"/>
                <a:stretch>
                  <a:fillRect l="-1706" t="-8750" r="-796"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C0DAD94-B8BE-F3FB-AB0D-1E534F957E13}"/>
                  </a:ext>
                </a:extLst>
              </p:cNvPr>
              <p:cNvSpPr txBox="1"/>
              <p:nvPr/>
            </p:nvSpPr>
            <p:spPr>
              <a:xfrm>
                <a:off x="6294387" y="4817757"/>
                <a:ext cx="2434769" cy="369332"/>
              </a:xfrm>
              <a:prstGeom prst="rect">
                <a:avLst/>
              </a:prstGeom>
              <a:noFill/>
            </p:spPr>
            <p:txBody>
              <a:bodyPr wrap="none" lIns="0" tIns="0" rIns="0" bIns="0" rtlCol="0">
                <a:spAutoFit/>
              </a:bodyPr>
              <a:lstStyle/>
              <a:p>
                <a:pPr algn="l"/>
                <a14:m>
                  <m:oMath xmlns:m="http://schemas.openxmlformats.org/officeDocument/2006/math">
                    <m:r>
                      <a:rPr lang="en-US" sz="2400" b="0" i="1" smtClean="0">
                        <a:latin typeface="Cambria Math" panose="02040503050406030204" pitchFamily="18" charset="0"/>
                      </a:rPr>
                      <m:t>𝒰</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𝒰</m:t>
                        </m:r>
                      </m:e>
                      <m:sup>
                        <m:r>
                          <a:rPr lang="en-US" sz="2400" b="0" i="1" smtClean="0">
                            <a:latin typeface="Cambria Math" panose="02040503050406030204" pitchFamily="18" charset="0"/>
                          </a:rPr>
                          <m:t>𝐷</m:t>
                        </m:r>
                      </m:sup>
                    </m:sSup>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oMath>
                </a14:m>
                <a:r>
                  <a:rPr lang="en-US" sz="2400" dirty="0"/>
                  <a:t>.</a:t>
                </a:r>
              </a:p>
            </p:txBody>
          </p:sp>
        </mc:Choice>
        <mc:Fallback xmlns="">
          <p:sp>
            <p:nvSpPr>
              <p:cNvPr id="16" name="TextBox 15">
                <a:extLst>
                  <a:ext uri="{FF2B5EF4-FFF2-40B4-BE49-F238E27FC236}">
                    <a16:creationId xmlns:a16="http://schemas.microsoft.com/office/drawing/2014/main" id="{3C0DAD94-B8BE-F3FB-AB0D-1E534F957E13}"/>
                  </a:ext>
                </a:extLst>
              </p:cNvPr>
              <p:cNvSpPr txBox="1">
                <a:spLocks noRot="1" noChangeAspect="1" noMove="1" noResize="1" noEditPoints="1" noAdjustHandles="1" noChangeArrowheads="1" noChangeShapeType="1" noTextEdit="1"/>
              </p:cNvSpPr>
              <p:nvPr/>
            </p:nvSpPr>
            <p:spPr>
              <a:xfrm>
                <a:off x="6294387" y="4817757"/>
                <a:ext cx="2434769" cy="369332"/>
              </a:xfrm>
              <a:prstGeom prst="rect">
                <a:avLst/>
              </a:prstGeom>
              <a:blipFill>
                <a:blip r:embed="rId13"/>
                <a:stretch>
                  <a:fillRect l="-4511" t="-24590" r="-7018"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6A0A936-B967-0961-8387-76CD0C4AD7E6}"/>
                  </a:ext>
                </a:extLst>
              </p:cNvPr>
              <p:cNvSpPr txBox="1"/>
              <p:nvPr/>
            </p:nvSpPr>
            <p:spPr>
              <a:xfrm>
                <a:off x="867103" y="5321429"/>
                <a:ext cx="7475123" cy="581891"/>
              </a:xfrm>
              <a:prstGeom prst="rect">
                <a:avLst/>
              </a:prstGeom>
              <a:noFill/>
            </p:spPr>
            <p:txBody>
              <a:bodyPr wrap="none" rtlCol="0">
                <a:spAutoFit/>
              </a:bodyPr>
              <a:lstStyle/>
              <a:p>
                <a:r>
                  <a:rPr lang="en-US" sz="2400" dirty="0">
                    <a:solidFill>
                      <a:schemeClr val="bg2">
                        <a:lumMod val="50000"/>
                      </a:schemeClr>
                    </a:solidFill>
                  </a:rPr>
                  <a:t>The maps </a:t>
                </a:r>
                <a14:m>
                  <m:oMath xmlns:m="http://schemas.openxmlformats.org/officeDocument/2006/math">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𝒬</m:t>
                        </m:r>
                      </m:e>
                      <m:sub>
                        <m:r>
                          <a:rPr lang="en-US" sz="2400" i="1">
                            <a:solidFill>
                              <a:schemeClr val="bg2">
                                <a:lumMod val="50000"/>
                              </a:schemeClr>
                            </a:solidFill>
                            <a:latin typeface="Cambria Math" panose="02040503050406030204" pitchFamily="18" charset="0"/>
                          </a:rPr>
                          <m:t>h</m:t>
                        </m:r>
                      </m:sub>
                    </m:sSub>
                    <m:r>
                      <a:rPr lang="en-US" sz="2400" b="0" i="1" smtClean="0">
                        <a:solidFill>
                          <a:schemeClr val="bg2">
                            <a:lumMod val="50000"/>
                          </a:schemeClr>
                        </a:solidFill>
                        <a:latin typeface="Cambria Math" panose="02040503050406030204" pitchFamily="18" charset="0"/>
                      </a:rPr>
                      <m:t>,</m:t>
                    </m:r>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𝒬</m:t>
                        </m:r>
                      </m:e>
                      <m:sub>
                        <m:r>
                          <a:rPr lang="en-US" sz="2400" b="0" i="1" smtClean="0">
                            <a:solidFill>
                              <a:schemeClr val="bg2">
                                <a:lumMod val="50000"/>
                              </a:schemeClr>
                            </a:solidFill>
                            <a:latin typeface="Cambria Math" panose="02040503050406030204" pitchFamily="18" charset="0"/>
                          </a:rPr>
                          <m:t>𝑔</m:t>
                        </m:r>
                      </m:sub>
                    </m:sSub>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𝐺</m:t>
                    </m:r>
                    <m:r>
                      <a:rPr lang="en-US" sz="2400" i="1">
                        <a:solidFill>
                          <a:schemeClr val="bg2">
                            <a:lumMod val="50000"/>
                          </a:schemeClr>
                        </a:solidFill>
                        <a:latin typeface="Cambria Math" panose="02040503050406030204" pitchFamily="18" charset="0"/>
                      </a:rPr>
                      <m:t>,</m:t>
                    </m:r>
                    <m:sSubSup>
                      <m:sSubSupPr>
                        <m:ctrlPr>
                          <a:rPr lang="en-US" sz="2400" i="1">
                            <a:solidFill>
                              <a:schemeClr val="bg2">
                                <a:lumMod val="50000"/>
                              </a:schemeClr>
                            </a:solidFill>
                            <a:latin typeface="Cambria Math" panose="02040503050406030204" pitchFamily="18" charset="0"/>
                          </a:rPr>
                        </m:ctrlPr>
                      </m:sSubSup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m:t>
                            </m:r>
                          </m:e>
                        </m:d>
                      </m:e>
                      <m:sub>
                        <m:r>
                          <m:rPr>
                            <m:sty m:val="p"/>
                          </m:rPr>
                          <a:rPr lang="en-US" sz="2400">
                            <a:solidFill>
                              <a:schemeClr val="bg2">
                                <a:lumMod val="50000"/>
                              </a:schemeClr>
                            </a:solidFill>
                            <a:latin typeface="Cambria Math" panose="02040503050406030204" pitchFamily="18" charset="0"/>
                          </a:rPr>
                          <m:t>std</m:t>
                        </m:r>
                      </m:sub>
                      <m:sup>
                        <m:r>
                          <m:rPr>
                            <m:nor/>
                          </m:rPr>
                          <a:rPr lang="en-US" sz="2400">
                            <a:solidFill>
                              <a:schemeClr val="bg2">
                                <a:lumMod val="50000"/>
                              </a:schemeClr>
                            </a:solidFill>
                          </a:rPr>
                          <m:t>†</m:t>
                        </m:r>
                      </m:sup>
                    </m:sSubSup>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𝐺</m:t>
                    </m:r>
                    <m:r>
                      <a:rPr lang="en-US" sz="2400" i="1">
                        <a:solidFill>
                          <a:schemeClr val="bg2">
                            <a:lumMod val="50000"/>
                          </a:schemeClr>
                        </a:solidFill>
                        <a:latin typeface="Cambria Math" panose="02040503050406030204" pitchFamily="18" charset="0"/>
                      </a:rPr>
                      <m:t>,</m:t>
                    </m:r>
                    <m:sSubSup>
                      <m:sSubSupPr>
                        <m:ctrlPr>
                          <a:rPr lang="en-US" sz="2400" i="1">
                            <a:solidFill>
                              <a:schemeClr val="bg2">
                                <a:lumMod val="50000"/>
                              </a:schemeClr>
                            </a:solidFill>
                            <a:latin typeface="Cambria Math" panose="02040503050406030204" pitchFamily="18" charset="0"/>
                          </a:rPr>
                        </m:ctrlPr>
                      </m:sSubSupPr>
                      <m:e>
                        <m:d>
                          <m:dPr>
                            <m:begChr m:val="{"/>
                            <m:endChr m:val="}"/>
                            <m:ctrlPr>
                              <a:rPr lang="en-US" sz="2400" i="1">
                                <a:solidFill>
                                  <a:schemeClr val="bg2">
                                    <a:lumMod val="50000"/>
                                  </a:schemeClr>
                                </a:solidFill>
                                <a:latin typeface="Cambria Math" panose="02040503050406030204" pitchFamily="18" charset="0"/>
                              </a:rPr>
                            </m:ctrlPr>
                          </m:dPr>
                          <m:e>
                            <m:r>
                              <a:rPr lang="en-US" sz="2400" i="1">
                                <a:solidFill>
                                  <a:schemeClr val="bg2">
                                    <a:lumMod val="50000"/>
                                  </a:schemeClr>
                                </a:solidFill>
                                <a:latin typeface="Cambria Math" panose="02040503050406030204" pitchFamily="18" charset="0"/>
                              </a:rPr>
                              <m:t> , </m:t>
                            </m:r>
                          </m:e>
                        </m:d>
                      </m:e>
                      <m:sub>
                        <m:r>
                          <a:rPr lang="en-US" sz="2400" b="1" i="0" smtClean="0">
                            <a:solidFill>
                              <a:schemeClr val="bg2">
                                <a:lumMod val="50000"/>
                              </a:schemeClr>
                            </a:solidFill>
                            <a:latin typeface="Cambria Math" panose="02040503050406030204" pitchFamily="18" charset="0"/>
                          </a:rPr>
                          <m:t>𝚪</m:t>
                        </m:r>
                      </m:sub>
                      <m:sup>
                        <m:r>
                          <m:rPr>
                            <m:nor/>
                          </m:rPr>
                          <a:rPr lang="en-US" sz="2400">
                            <a:solidFill>
                              <a:schemeClr val="bg2">
                                <a:lumMod val="50000"/>
                              </a:schemeClr>
                            </a:solidFill>
                          </a:rPr>
                          <m:t>†</m:t>
                        </m:r>
                      </m:sup>
                    </m:sSubSup>
                    <m:r>
                      <a:rPr lang="en-US" sz="2400" i="1">
                        <a:solidFill>
                          <a:schemeClr val="bg2">
                            <a:lumMod val="50000"/>
                          </a:schemeClr>
                        </a:solidFill>
                        <a:latin typeface="Cambria Math" panose="02040503050406030204" pitchFamily="18" charset="0"/>
                      </a:rPr>
                      <m:t>)</m:t>
                    </m:r>
                  </m:oMath>
                </a14:m>
                <a:r>
                  <a:rPr lang="en-US" sz="2400" dirty="0">
                    <a:solidFill>
                      <a:schemeClr val="bg2">
                        <a:lumMod val="50000"/>
                      </a:schemeClr>
                    </a:solidFill>
                  </a:rPr>
                  <a:t> for the dagger: </a:t>
                </a:r>
              </a:p>
            </p:txBody>
          </p:sp>
        </mc:Choice>
        <mc:Fallback xmlns="">
          <p:sp>
            <p:nvSpPr>
              <p:cNvPr id="17" name="TextBox 16">
                <a:extLst>
                  <a:ext uri="{FF2B5EF4-FFF2-40B4-BE49-F238E27FC236}">
                    <a16:creationId xmlns:a16="http://schemas.microsoft.com/office/drawing/2014/main" id="{06A0A936-B967-0961-8387-76CD0C4AD7E6}"/>
                  </a:ext>
                </a:extLst>
              </p:cNvPr>
              <p:cNvSpPr txBox="1">
                <a:spLocks noRot="1" noChangeAspect="1" noMove="1" noResize="1" noEditPoints="1" noAdjustHandles="1" noChangeArrowheads="1" noChangeShapeType="1" noTextEdit="1"/>
              </p:cNvSpPr>
              <p:nvPr/>
            </p:nvSpPr>
            <p:spPr>
              <a:xfrm>
                <a:off x="867103" y="5321429"/>
                <a:ext cx="7475123" cy="581891"/>
              </a:xfrm>
              <a:prstGeom prst="rect">
                <a:avLst/>
              </a:prstGeom>
              <a:blipFill>
                <a:blip r:embed="rId14"/>
                <a:stretch>
                  <a:fillRect l="-1223" b="-1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6A7B2D1-3839-6538-3918-16932366E32A}"/>
                  </a:ext>
                </a:extLst>
              </p:cNvPr>
              <p:cNvSpPr txBox="1"/>
              <p:nvPr/>
            </p:nvSpPr>
            <p:spPr>
              <a:xfrm>
                <a:off x="1592767" y="6012512"/>
                <a:ext cx="3745000" cy="369332"/>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𝒬</m:t>
                        </m:r>
                      </m:e>
                      <m:sub>
                        <m:r>
                          <a:rPr lang="en-US" sz="2400" b="0" i="1" smtClean="0">
                            <a:latin typeface="Cambria Math" panose="02040503050406030204" pitchFamily="18" charset="0"/>
                          </a:rPr>
                          <m:t>h</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𝜌</m:t>
                        </m:r>
                      </m:e>
                      <m:sup>
                        <m:r>
                          <a:rPr lang="en-US" sz="2400" b="0" i="1" smtClean="0">
                            <a:latin typeface="Cambria Math" panose="02040503050406030204" pitchFamily="18" charset="0"/>
                          </a:rPr>
                          <m:t>∗</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e>
                        </m:d>
                      </m:e>
                      <m:sup>
                        <m:r>
                          <a:rPr lang="en-US" sz="2400" b="0" i="1" smtClean="0">
                            <a:latin typeface="Cambria Math" panose="02040503050406030204" pitchFamily="18" charset="0"/>
                          </a:rPr>
                          <m:t>−1</m:t>
                        </m:r>
                      </m:sup>
                    </m:sSup>
                    <m:r>
                      <a:rPr lang="en-US" sz="2400" b="0" i="1" smtClean="0">
                        <a:latin typeface="Cambria Math" panose="02040503050406030204" pitchFamily="18" charset="0"/>
                      </a:rPr>
                      <m:t>𝑈</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𝜌</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oMath>
                </a14:m>
                <a:r>
                  <a:rPr lang="en-US" sz="2400" dirty="0"/>
                  <a:t>,</a:t>
                </a:r>
              </a:p>
            </p:txBody>
          </p:sp>
        </mc:Choice>
        <mc:Fallback xmlns="">
          <p:sp>
            <p:nvSpPr>
              <p:cNvPr id="18" name="TextBox 17">
                <a:extLst>
                  <a:ext uri="{FF2B5EF4-FFF2-40B4-BE49-F238E27FC236}">
                    <a16:creationId xmlns:a16="http://schemas.microsoft.com/office/drawing/2014/main" id="{C6A7B2D1-3839-6538-3918-16932366E32A}"/>
                  </a:ext>
                </a:extLst>
              </p:cNvPr>
              <p:cNvSpPr txBox="1">
                <a:spLocks noRot="1" noChangeAspect="1" noMove="1" noResize="1" noEditPoints="1" noAdjustHandles="1" noChangeArrowheads="1" noChangeShapeType="1" noTextEdit="1"/>
              </p:cNvSpPr>
              <p:nvPr/>
            </p:nvSpPr>
            <p:spPr>
              <a:xfrm>
                <a:off x="1592767" y="6012512"/>
                <a:ext cx="3745000" cy="369332"/>
              </a:xfrm>
              <a:prstGeom prst="rect">
                <a:avLst/>
              </a:prstGeom>
              <a:blipFill>
                <a:blip r:embed="rId15"/>
                <a:stretch>
                  <a:fillRect l="-3577" t="-24590" r="-3902"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3BC515-80E7-6A51-FBC3-69E77C8814B4}"/>
                  </a:ext>
                </a:extLst>
              </p:cNvPr>
              <p:cNvSpPr txBox="1"/>
              <p:nvPr/>
            </p:nvSpPr>
            <p:spPr>
              <a:xfrm>
                <a:off x="5501035" y="5994141"/>
                <a:ext cx="3648628" cy="406073"/>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𝒬</m:t>
                        </m:r>
                      </m:e>
                      <m:sub>
                        <m:r>
                          <a:rPr lang="en-US" sz="2400" b="0" i="1" smtClean="0">
                            <a:latin typeface="Cambria Math" panose="02040503050406030204" pitchFamily="18" charset="0"/>
                          </a:rPr>
                          <m:t>𝑔</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𝜌</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e>
                    </m:d>
                    <m:r>
                      <a:rPr lang="en-US" sz="2400" b="0" i="1" smtClean="0">
                        <a:latin typeface="Cambria Math" panose="02040503050406030204" pitchFamily="18" charset="0"/>
                      </a:rPr>
                      <m:t>𝑈</m:t>
                    </m:r>
                    <m:r>
                      <a:rPr lang="en-US" sz="2400" b="0" i="1" smtClean="0">
                        <a:latin typeface="Cambria Math" panose="02040503050406030204" pitchFamily="18" charset="0"/>
                      </a:rPr>
                      <m:t>𝜌</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m:t>
                                </m:r>
                              </m:sub>
                            </m:sSub>
                          </m:e>
                        </m:d>
                      </m:e>
                      <m:sup>
                        <m:r>
                          <a:rPr lang="en-US" sz="2400" b="0" i="1" smtClean="0">
                            <a:latin typeface="Cambria Math" panose="02040503050406030204" pitchFamily="18" charset="0"/>
                          </a:rPr>
                          <m:t>−1</m:t>
                        </m:r>
                      </m:sup>
                    </m:sSup>
                  </m:oMath>
                </a14:m>
                <a:r>
                  <a:rPr lang="en-US" sz="2400" dirty="0"/>
                  <a:t>,</a:t>
                </a:r>
              </a:p>
            </p:txBody>
          </p:sp>
        </mc:Choice>
        <mc:Fallback xmlns="">
          <p:sp>
            <p:nvSpPr>
              <p:cNvPr id="19" name="TextBox 18">
                <a:extLst>
                  <a:ext uri="{FF2B5EF4-FFF2-40B4-BE49-F238E27FC236}">
                    <a16:creationId xmlns:a16="http://schemas.microsoft.com/office/drawing/2014/main" id="{B93BC515-80E7-6A51-FBC3-69E77C8814B4}"/>
                  </a:ext>
                </a:extLst>
              </p:cNvPr>
              <p:cNvSpPr txBox="1">
                <a:spLocks noRot="1" noChangeAspect="1" noMove="1" noResize="1" noEditPoints="1" noAdjustHandles="1" noChangeArrowheads="1" noChangeShapeType="1" noTextEdit="1"/>
              </p:cNvSpPr>
              <p:nvPr/>
            </p:nvSpPr>
            <p:spPr>
              <a:xfrm>
                <a:off x="5501035" y="5994141"/>
                <a:ext cx="3648628" cy="406073"/>
              </a:xfrm>
              <a:prstGeom prst="rect">
                <a:avLst/>
              </a:prstGeom>
              <a:blipFill>
                <a:blip r:embed="rId16"/>
                <a:stretch>
                  <a:fillRect l="-3673" t="-19403" r="-4007" b="-38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E06A50B-AA76-63F9-7853-E8A1A8134205}"/>
                  </a:ext>
                </a:extLst>
              </p:cNvPr>
              <p:cNvSpPr txBox="1"/>
              <p:nvPr/>
            </p:nvSpPr>
            <p:spPr>
              <a:xfrm>
                <a:off x="9543898" y="6022363"/>
                <a:ext cx="9198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1E06A50B-AA76-63F9-7853-E8A1A8134205}"/>
                  </a:ext>
                </a:extLst>
              </p:cNvPr>
              <p:cNvSpPr txBox="1">
                <a:spLocks noRot="1" noChangeAspect="1" noMove="1" noResize="1" noEditPoints="1" noAdjustHandles="1" noChangeArrowheads="1" noChangeShapeType="1" noTextEdit="1"/>
              </p:cNvSpPr>
              <p:nvPr/>
            </p:nvSpPr>
            <p:spPr>
              <a:xfrm>
                <a:off x="9543898" y="6022363"/>
                <a:ext cx="919867" cy="369332"/>
              </a:xfrm>
              <a:prstGeom prst="rect">
                <a:avLst/>
              </a:prstGeom>
              <a:blipFill>
                <a:blip r:embed="rId17"/>
                <a:stretch>
                  <a:fillRect l="-8000" b="-4918"/>
                </a:stretch>
              </a:blipFill>
            </p:spPr>
            <p:txBody>
              <a:bodyPr/>
              <a:lstStyle/>
              <a:p>
                <a:r>
                  <a:rPr lang="en-US">
                    <a:noFill/>
                  </a:rPr>
                  <a:t> </a:t>
                </a:r>
              </a:p>
            </p:txBody>
          </p:sp>
        </mc:Fallback>
      </mc:AlternateContent>
    </p:spTree>
    <p:extLst>
      <p:ext uri="{BB962C8B-B14F-4D97-AF65-F5344CB8AC3E}">
        <p14:creationId xmlns:p14="http://schemas.microsoft.com/office/powerpoint/2010/main" val="357357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E4B055-6A04-91DB-7D3D-BDB38F8E5833}"/>
              </a:ext>
            </a:extLst>
          </p:cNvPr>
          <p:cNvSpPr>
            <a:spLocks noGrp="1"/>
          </p:cNvSpPr>
          <p:nvPr>
            <p:ph type="title"/>
          </p:nvPr>
        </p:nvSpPr>
        <p:spPr>
          <a:xfrm>
            <a:off x="431848" y="158869"/>
            <a:ext cx="11526471" cy="768681"/>
          </a:xfrm>
        </p:spPr>
        <p:txBody>
          <a:bodyPr>
            <a:normAutofit/>
          </a:bodyPr>
          <a:lstStyle/>
          <a:p>
            <a:r>
              <a:rPr lang="en-US" sz="4000" dirty="0"/>
              <a:t>Latest references on the program</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0B034AA-D3A3-9CCA-30C9-A7921939037D}"/>
                  </a:ext>
                </a:extLst>
              </p:cNvPr>
              <p:cNvSpPr txBox="1"/>
              <p:nvPr/>
            </p:nvSpPr>
            <p:spPr>
              <a:xfrm>
                <a:off x="477569" y="906833"/>
                <a:ext cx="11714431" cy="898066"/>
              </a:xfrm>
              <a:prstGeom prst="rect">
                <a:avLst/>
              </a:prstGeom>
              <a:noFill/>
            </p:spPr>
            <p:txBody>
              <a:bodyPr wrap="square" rtlCol="0">
                <a:spAutoFit/>
              </a:bodyPr>
              <a:lstStyle/>
              <a:p>
                <a:r>
                  <a:rPr lang="en-US" sz="2400" b="0" i="0" dirty="0">
                    <a:effectLst/>
                    <a:highlight>
                      <a:srgbClr val="FFFFFF"/>
                    </a:highlight>
                  </a:rPr>
                  <a:t>D. Voloshyn, M. Gekhtman, </a:t>
                </a:r>
                <a:r>
                  <a:rPr lang="en-US" sz="2400" i="0" dirty="0">
                    <a:solidFill>
                      <a:schemeClr val="bg2">
                        <a:lumMod val="50000"/>
                      </a:schemeClr>
                    </a:solidFill>
                    <a:highlight>
                      <a:srgbClr val="FFFFFF"/>
                    </a:highlight>
                  </a:rPr>
                  <a:t>‘Generalized cluster structures on </a:t>
                </a:r>
                <a14:m>
                  <m:oMath xmlns:m="http://schemas.openxmlformats.org/officeDocument/2006/math">
                    <m:r>
                      <m:rPr>
                        <m:sty m:val="p"/>
                      </m:rPr>
                      <a:rPr lang="en-US" sz="2400" b="0" i="0" smtClean="0">
                        <a:solidFill>
                          <a:schemeClr val="bg2">
                            <a:lumMod val="50000"/>
                          </a:schemeClr>
                        </a:solidFill>
                        <a:highlight>
                          <a:srgbClr val="FFFFFF"/>
                        </a:highlight>
                        <a:latin typeface="Cambria Math" panose="02040503050406030204" pitchFamily="18" charset="0"/>
                      </a:rPr>
                      <m:t>S</m:t>
                    </m:r>
                    <m:sSubSup>
                      <m:sSubSupPr>
                        <m:ctrlPr>
                          <a:rPr lang="en-US" sz="2400" b="0" i="1" smtClean="0">
                            <a:solidFill>
                              <a:schemeClr val="bg2">
                                <a:lumMod val="50000"/>
                              </a:schemeClr>
                            </a:solidFill>
                            <a:highlight>
                              <a:srgbClr val="FFFFFF"/>
                            </a:highlight>
                            <a:latin typeface="Cambria Math" panose="02040503050406030204" pitchFamily="18" charset="0"/>
                          </a:rPr>
                        </m:ctrlPr>
                      </m:sSubSupPr>
                      <m:e>
                        <m:r>
                          <m:rPr>
                            <m:sty m:val="p"/>
                          </m:rPr>
                          <a:rPr lang="en-US" sz="2400" b="0" i="0" smtClean="0">
                            <a:solidFill>
                              <a:schemeClr val="bg2">
                                <a:lumMod val="50000"/>
                              </a:schemeClr>
                            </a:solidFill>
                            <a:highlight>
                              <a:srgbClr val="FFFFFF"/>
                            </a:highlight>
                            <a:latin typeface="Cambria Math" panose="02040503050406030204" pitchFamily="18" charset="0"/>
                          </a:rPr>
                          <m:t>L</m:t>
                        </m:r>
                      </m:e>
                      <m:sub>
                        <m:r>
                          <a:rPr lang="en-US" sz="2400" b="0" i="1" smtClean="0">
                            <a:solidFill>
                              <a:schemeClr val="bg2">
                                <a:lumMod val="50000"/>
                              </a:schemeClr>
                            </a:solidFill>
                            <a:highlight>
                              <a:srgbClr val="FFFFFF"/>
                            </a:highlight>
                            <a:latin typeface="Cambria Math" panose="02040503050406030204" pitchFamily="18" charset="0"/>
                          </a:rPr>
                          <m:t>𝑛</m:t>
                        </m:r>
                      </m:sub>
                      <m:sup>
                        <m:r>
                          <m:rPr>
                            <m:nor/>
                          </m:rPr>
                          <a:rPr lang="en-US" sz="2400" smtClean="0">
                            <a:solidFill>
                              <a:schemeClr val="bg2">
                                <a:lumMod val="50000"/>
                              </a:schemeClr>
                            </a:solidFill>
                            <a:highlight>
                              <a:srgbClr val="FFFFFF"/>
                            </a:highlight>
                          </a:rPr>
                          <m:t>†</m:t>
                        </m:r>
                      </m:sup>
                    </m:sSubSup>
                  </m:oMath>
                </a14:m>
                <a:r>
                  <a:rPr lang="en-US" sz="2400" b="0" dirty="0">
                    <a:effectLst/>
                    <a:highlight>
                      <a:srgbClr val="FFFFFF"/>
                    </a:highlight>
                  </a:rPr>
                  <a:t>’, Preprint, </a:t>
                </a:r>
                <a:r>
                  <a:rPr lang="en-US" sz="2400" b="0" i="0" dirty="0">
                    <a:effectLst/>
                    <a:highlight>
                      <a:srgbClr val="FFFFFF"/>
                    </a:highlight>
                  </a:rPr>
                  <a:t>2023. </a:t>
                </a:r>
                <a:r>
                  <a:rPr lang="en-US" sz="2400" dirty="0">
                    <a:highlight>
                      <a:srgbClr val="FFFFFF"/>
                    </a:highlight>
                    <a:hlinkClick r:id="rId3"/>
                  </a:rPr>
                  <a:t>arXiv:</a:t>
                </a:r>
                <a:r>
                  <a:rPr lang="en-US" sz="2400" dirty="0">
                    <a:hlinkClick r:id="rId3"/>
                  </a:rPr>
                  <a:t>2312.04859</a:t>
                </a:r>
                <a:r>
                  <a:rPr lang="en-US" sz="2400" dirty="0"/>
                  <a:t>.</a:t>
                </a:r>
              </a:p>
            </p:txBody>
          </p:sp>
        </mc:Choice>
        <mc:Fallback xmlns="">
          <p:sp>
            <p:nvSpPr>
              <p:cNvPr id="11" name="TextBox 10">
                <a:extLst>
                  <a:ext uri="{FF2B5EF4-FFF2-40B4-BE49-F238E27FC236}">
                    <a16:creationId xmlns:a16="http://schemas.microsoft.com/office/drawing/2014/main" id="{60B034AA-D3A3-9CCA-30C9-A7921939037D}"/>
                  </a:ext>
                </a:extLst>
              </p:cNvPr>
              <p:cNvSpPr txBox="1">
                <a:spLocks noRot="1" noChangeAspect="1" noMove="1" noResize="1" noEditPoints="1" noAdjustHandles="1" noChangeArrowheads="1" noChangeShapeType="1" noTextEdit="1"/>
              </p:cNvSpPr>
              <p:nvPr/>
            </p:nvSpPr>
            <p:spPr>
              <a:xfrm>
                <a:off x="477569" y="906833"/>
                <a:ext cx="11714431" cy="898066"/>
              </a:xfrm>
              <a:prstGeom prst="rect">
                <a:avLst/>
              </a:prstGeom>
              <a:blipFill>
                <a:blip r:embed="rId4"/>
                <a:stretch>
                  <a:fillRect l="-780" t="-8844" b="-14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E1BE50-E1B5-A30D-7007-996E2B427A42}"/>
                  </a:ext>
                </a:extLst>
              </p:cNvPr>
              <p:cNvSpPr txBox="1"/>
              <p:nvPr/>
            </p:nvSpPr>
            <p:spPr>
              <a:xfrm>
                <a:off x="445420" y="1768886"/>
                <a:ext cx="11423128" cy="1491177"/>
              </a:xfrm>
              <a:prstGeom prst="rect">
                <a:avLst/>
              </a:prstGeom>
              <a:noFill/>
            </p:spPr>
            <p:txBody>
              <a:bodyPr wrap="square" rtlCol="0">
                <a:spAutoFit/>
              </a:bodyPr>
              <a:lstStyle/>
              <a:p>
                <a:r>
                  <a:rPr lang="en-US" sz="2000" dirty="0">
                    <a:solidFill>
                      <a:schemeClr val="tx1">
                        <a:lumMod val="50000"/>
                        <a:lumOff val="50000"/>
                      </a:schemeClr>
                    </a:solidFill>
                  </a:rPr>
                  <a:t>This is the latest paper on the subject with up-to-date techniques. There we constructed the Poisson birational maps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𝒬</m:t>
                        </m:r>
                      </m:e>
                      <m:sub>
                        <m:r>
                          <a:rPr lang="en-US" sz="2000" b="0" i="1" smtClean="0">
                            <a:solidFill>
                              <a:schemeClr val="tx1">
                                <a:lumMod val="50000"/>
                                <a:lumOff val="50000"/>
                              </a:schemeClr>
                            </a:solidFill>
                            <a:latin typeface="Cambria Math" panose="02040503050406030204" pitchFamily="18" charset="0"/>
                          </a:rPr>
                          <m:t>h</m:t>
                        </m:r>
                      </m:sub>
                    </m:sSub>
                  </m:oMath>
                </a14:m>
                <a:r>
                  <a:rPr lang="en-US" sz="2000" dirty="0">
                    <a:solidFill>
                      <a:schemeClr val="tx1">
                        <a:lumMod val="50000"/>
                        <a:lumOff val="50000"/>
                      </a:schemeClr>
                    </a:solidFill>
                  </a:rPr>
                  <a:t> and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𝒬</m:t>
                        </m:r>
                      </m:e>
                      <m:sub>
                        <m:r>
                          <a:rPr lang="en-US" sz="2000" b="0" i="1" smtClean="0">
                            <a:solidFill>
                              <a:schemeClr val="tx1">
                                <a:lumMod val="50000"/>
                                <a:lumOff val="50000"/>
                              </a:schemeClr>
                            </a:solidFill>
                            <a:latin typeface="Cambria Math" panose="02040503050406030204" pitchFamily="18" charset="0"/>
                          </a:rPr>
                          <m:t>𝑔</m:t>
                        </m:r>
                      </m:sub>
                    </m:sSub>
                  </m:oMath>
                </a14:m>
                <a:r>
                  <a:rPr lang="en-US" sz="2000" dirty="0">
                    <a:solidFill>
                      <a:schemeClr val="tx1">
                        <a:lumMod val="50000"/>
                        <a:lumOff val="50000"/>
                      </a:schemeClr>
                    </a:solidFill>
                  </a:rPr>
                  <a:t> along with many others, and we constructed </a:t>
                </a:r>
                <a14:m>
                  <m:oMath xmlns:m="http://schemas.openxmlformats.org/officeDocument/2006/math">
                    <m:r>
                      <a:rPr lang="en-US" sz="2000" i="1">
                        <a:solidFill>
                          <a:schemeClr val="tx1">
                            <a:lumMod val="50000"/>
                            <a:lumOff val="50000"/>
                          </a:schemeClr>
                        </a:solidFill>
                        <a:latin typeface="Cambria Math" panose="02040503050406030204" pitchFamily="18" charset="0"/>
                      </a:rPr>
                      <m:t>𝒢</m:t>
                    </m:r>
                    <m:sSup>
                      <m:sSupPr>
                        <m:ctrlPr>
                          <a:rPr lang="en-US" sz="2000" i="1">
                            <a:solidFill>
                              <a:schemeClr val="tx1">
                                <a:lumMod val="50000"/>
                                <a:lumOff val="50000"/>
                              </a:schemeClr>
                            </a:solidFill>
                            <a:latin typeface="Cambria Math" panose="02040503050406030204" pitchFamily="18" charset="0"/>
                          </a:rPr>
                        </m:ctrlPr>
                      </m:sSupPr>
                      <m:e>
                        <m:r>
                          <a:rPr lang="en-US" sz="2000" i="1">
                            <a:solidFill>
                              <a:schemeClr val="tx1">
                                <a:lumMod val="50000"/>
                                <a:lumOff val="50000"/>
                              </a:schemeClr>
                            </a:solidFill>
                            <a:latin typeface="Cambria Math" panose="02040503050406030204" pitchFamily="18" charset="0"/>
                          </a:rPr>
                          <m:t>𝒞</m:t>
                        </m:r>
                      </m:e>
                      <m:sup>
                        <m:r>
                          <m:rPr>
                            <m:nor/>
                          </m:rPr>
                          <a:rPr lang="en-US" sz="2000">
                            <a:solidFill>
                              <a:schemeClr val="tx1">
                                <a:lumMod val="50000"/>
                                <a:lumOff val="50000"/>
                              </a:schemeClr>
                            </a:solidFill>
                          </a:rPr>
                          <m:t>†</m:t>
                        </m:r>
                      </m:sup>
                    </m:sSup>
                    <m:r>
                      <a:rPr lang="en-US" sz="2000" i="1">
                        <a:solidFill>
                          <a:schemeClr val="tx1">
                            <a:lumMod val="50000"/>
                            <a:lumOff val="50000"/>
                          </a:schemeClr>
                        </a:solidFill>
                        <a:latin typeface="Cambria Math" panose="02040503050406030204" pitchFamily="18" charset="0"/>
                      </a:rPr>
                      <m:t>(</m:t>
                    </m:r>
                    <m:r>
                      <a:rPr lang="en-US" sz="2000" b="1" i="0" smtClean="0">
                        <a:solidFill>
                          <a:schemeClr val="tx1">
                            <a:lumMod val="50000"/>
                            <a:lumOff val="50000"/>
                          </a:schemeClr>
                        </a:solidFill>
                        <a:latin typeface="Cambria Math" panose="02040503050406030204" pitchFamily="18" charset="0"/>
                      </a:rPr>
                      <m:t>𝚪</m:t>
                    </m:r>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for all BD triples </a:t>
                </a:r>
                <a14:m>
                  <m:oMath xmlns:m="http://schemas.openxmlformats.org/officeDocument/2006/math">
                    <m:r>
                      <a:rPr lang="en-US" sz="2000" b="1" i="0" smtClean="0">
                        <a:solidFill>
                          <a:schemeClr val="tx1">
                            <a:lumMod val="50000"/>
                            <a:lumOff val="50000"/>
                          </a:schemeClr>
                        </a:solidFill>
                        <a:latin typeface="Cambria Math" panose="02040503050406030204" pitchFamily="18" charset="0"/>
                      </a:rPr>
                      <m:t>𝚪</m:t>
                    </m:r>
                  </m:oMath>
                </a14:m>
                <a:r>
                  <a:rPr lang="en-US" sz="2000" dirty="0">
                    <a:solidFill>
                      <a:schemeClr val="tx1">
                        <a:lumMod val="50000"/>
                        <a:lumOff val="50000"/>
                      </a:schemeClr>
                    </a:solidFill>
                  </a:rPr>
                  <a:t> on </a:t>
                </a:r>
                <a14:m>
                  <m:oMath xmlns:m="http://schemas.openxmlformats.org/officeDocument/2006/math">
                    <m:r>
                      <m:rPr>
                        <m:sty m:val="p"/>
                      </m:rPr>
                      <a:rPr lang="en-US" sz="2000" b="0" i="0" smtClean="0">
                        <a:solidFill>
                          <a:schemeClr val="tx1">
                            <a:lumMod val="50000"/>
                            <a:lumOff val="50000"/>
                          </a:schemeClr>
                        </a:solidFill>
                        <a:latin typeface="Cambria Math" panose="02040503050406030204" pitchFamily="18" charset="0"/>
                      </a:rPr>
                      <m:t>S</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L</m:t>
                        </m:r>
                      </m:e>
                      <m:sub>
                        <m:r>
                          <a:rPr lang="en-US" sz="2000" b="0" i="1" smtClean="0">
                            <a:solidFill>
                              <a:schemeClr val="tx1">
                                <a:lumMod val="50000"/>
                                <a:lumOff val="50000"/>
                              </a:schemeClr>
                            </a:solidFill>
                            <a:latin typeface="Cambria Math" panose="02040503050406030204" pitchFamily="18" charset="0"/>
                          </a:rPr>
                          <m:t>𝑛</m:t>
                        </m:r>
                      </m:sub>
                    </m:sSub>
                  </m:oMath>
                </a14:m>
                <a:r>
                  <a:rPr lang="en-US" sz="2000" dirty="0">
                    <a:solidFill>
                      <a:schemeClr val="tx1">
                        <a:lumMod val="50000"/>
                        <a:lumOff val="50000"/>
                      </a:schemeClr>
                    </a:solidFill>
                  </a:rPr>
                  <a:t>.  However, we don’t know how to construct </a:t>
                </a:r>
                <a14:m>
                  <m:oMath xmlns:m="http://schemas.openxmlformats.org/officeDocument/2006/math">
                    <m:r>
                      <a:rPr lang="en-US" sz="2000" i="1">
                        <a:solidFill>
                          <a:schemeClr val="tx1">
                            <a:lumMod val="50000"/>
                            <a:lumOff val="50000"/>
                          </a:schemeClr>
                        </a:solidFill>
                        <a:latin typeface="Cambria Math" panose="02040503050406030204" pitchFamily="18" charset="0"/>
                      </a:rPr>
                      <m:t>𝒢</m:t>
                    </m:r>
                    <m:sSup>
                      <m:sSupPr>
                        <m:ctrlPr>
                          <a:rPr lang="en-US" sz="2000" i="1">
                            <a:solidFill>
                              <a:schemeClr val="tx1">
                                <a:lumMod val="50000"/>
                                <a:lumOff val="50000"/>
                              </a:schemeClr>
                            </a:solidFill>
                            <a:latin typeface="Cambria Math" panose="02040503050406030204" pitchFamily="18" charset="0"/>
                          </a:rPr>
                        </m:ctrlPr>
                      </m:sSupPr>
                      <m:e>
                        <m:r>
                          <a:rPr lang="en-US" sz="2000" i="1">
                            <a:solidFill>
                              <a:schemeClr val="tx1">
                                <a:lumMod val="50000"/>
                                <a:lumOff val="50000"/>
                              </a:schemeClr>
                            </a:solidFill>
                            <a:latin typeface="Cambria Math" panose="02040503050406030204" pitchFamily="18" charset="0"/>
                          </a:rPr>
                          <m:t>𝒞</m:t>
                        </m:r>
                      </m:e>
                      <m:sup>
                        <m:r>
                          <m:rPr>
                            <m:nor/>
                          </m:rPr>
                          <a:rPr lang="en-US" sz="2000">
                            <a:solidFill>
                              <a:schemeClr val="tx1">
                                <a:lumMod val="50000"/>
                                <a:lumOff val="50000"/>
                              </a:schemeClr>
                            </a:solidFill>
                          </a:rPr>
                          <m:t>†</m:t>
                        </m:r>
                      </m:sup>
                    </m:sSup>
                    <m:r>
                      <a:rPr lang="en-US" sz="2000" i="1">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a:rPr lang="en-US" sz="2000" b="1">
                            <a:solidFill>
                              <a:schemeClr val="tx1">
                                <a:lumMod val="50000"/>
                                <a:lumOff val="50000"/>
                              </a:schemeClr>
                            </a:solidFill>
                            <a:latin typeface="Cambria Math" panose="02040503050406030204" pitchFamily="18" charset="0"/>
                          </a:rPr>
                          <m:t>𝚪</m:t>
                        </m:r>
                      </m:e>
                      <m:sub>
                        <m:r>
                          <m:rPr>
                            <m:sty m:val="p"/>
                          </m:rPr>
                          <a:rPr lang="en-US" sz="2000" b="0" i="0" smtClean="0">
                            <a:solidFill>
                              <a:schemeClr val="tx1">
                                <a:lumMod val="50000"/>
                                <a:lumOff val="50000"/>
                              </a:schemeClr>
                            </a:solidFill>
                            <a:latin typeface="Cambria Math" panose="02040503050406030204" pitchFamily="18" charset="0"/>
                          </a:rPr>
                          <m:t>std</m:t>
                        </m:r>
                      </m:sub>
                    </m:sSub>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for other Lie types. Once we know that, by means of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𝒬</m:t>
                        </m:r>
                      </m:e>
                      <m:sub>
                        <m:r>
                          <a:rPr lang="en-US" sz="2000" b="0" i="1" smtClean="0">
                            <a:solidFill>
                              <a:schemeClr val="tx1">
                                <a:lumMod val="50000"/>
                                <a:lumOff val="50000"/>
                              </a:schemeClr>
                            </a:solidFill>
                            <a:latin typeface="Cambria Math" panose="02040503050406030204" pitchFamily="18" charset="0"/>
                          </a:rPr>
                          <m:t>h</m:t>
                        </m:r>
                      </m:sub>
                    </m:sSub>
                  </m:oMath>
                </a14:m>
                <a:r>
                  <a:rPr lang="en-US" sz="2000" dirty="0">
                    <a:solidFill>
                      <a:schemeClr val="tx1">
                        <a:lumMod val="50000"/>
                        <a:lumOff val="50000"/>
                      </a:schemeClr>
                    </a:solidFill>
                  </a:rPr>
                  <a:t> or </a:t>
                </a:r>
                <a14:m>
                  <m:oMath xmlns:m="http://schemas.openxmlformats.org/officeDocument/2006/math">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𝒬</m:t>
                        </m:r>
                      </m:e>
                      <m:sub>
                        <m:r>
                          <a:rPr lang="en-US" sz="2000" b="0" i="1" smtClean="0">
                            <a:solidFill>
                              <a:schemeClr val="tx1">
                                <a:lumMod val="50000"/>
                                <a:lumOff val="50000"/>
                              </a:schemeClr>
                            </a:solidFill>
                            <a:latin typeface="Cambria Math" panose="02040503050406030204" pitchFamily="18" charset="0"/>
                          </a:rPr>
                          <m:t>𝑔</m:t>
                        </m:r>
                      </m:sub>
                    </m:sSub>
                  </m:oMath>
                </a14:m>
                <a:r>
                  <a:rPr lang="en-US" sz="2000" dirty="0">
                    <a:solidFill>
                      <a:schemeClr val="tx1">
                        <a:lumMod val="50000"/>
                        <a:lumOff val="50000"/>
                      </a:schemeClr>
                    </a:solidFill>
                  </a:rPr>
                  <a:t> we will be able to construct </a:t>
                </a:r>
                <a14:m>
                  <m:oMath xmlns:m="http://schemas.openxmlformats.org/officeDocument/2006/math">
                    <m:r>
                      <a:rPr lang="en-US" sz="2000" i="1">
                        <a:solidFill>
                          <a:schemeClr val="tx1">
                            <a:lumMod val="50000"/>
                            <a:lumOff val="50000"/>
                          </a:schemeClr>
                        </a:solidFill>
                        <a:latin typeface="Cambria Math" panose="02040503050406030204" pitchFamily="18" charset="0"/>
                      </a:rPr>
                      <m:t>𝒢</m:t>
                    </m:r>
                    <m:sSup>
                      <m:sSupPr>
                        <m:ctrlPr>
                          <a:rPr lang="en-US" sz="2000" i="1">
                            <a:solidFill>
                              <a:schemeClr val="tx1">
                                <a:lumMod val="50000"/>
                                <a:lumOff val="50000"/>
                              </a:schemeClr>
                            </a:solidFill>
                            <a:latin typeface="Cambria Math" panose="02040503050406030204" pitchFamily="18" charset="0"/>
                          </a:rPr>
                        </m:ctrlPr>
                      </m:sSupPr>
                      <m:e>
                        <m:r>
                          <a:rPr lang="en-US" sz="2000" i="1">
                            <a:solidFill>
                              <a:schemeClr val="tx1">
                                <a:lumMod val="50000"/>
                                <a:lumOff val="50000"/>
                              </a:schemeClr>
                            </a:solidFill>
                            <a:latin typeface="Cambria Math" panose="02040503050406030204" pitchFamily="18" charset="0"/>
                          </a:rPr>
                          <m:t>𝒞</m:t>
                        </m:r>
                      </m:e>
                      <m:sup>
                        <m:r>
                          <m:rPr>
                            <m:nor/>
                          </m:rPr>
                          <a:rPr lang="en-US" sz="2000">
                            <a:solidFill>
                              <a:schemeClr val="tx1">
                                <a:lumMod val="50000"/>
                                <a:lumOff val="50000"/>
                              </a:schemeClr>
                            </a:solidFill>
                          </a:rPr>
                          <m:t>†</m:t>
                        </m:r>
                      </m:sup>
                    </m:sSup>
                    <m:r>
                      <a:rPr lang="en-US" sz="2000" i="1">
                        <a:solidFill>
                          <a:schemeClr val="tx1">
                            <a:lumMod val="50000"/>
                            <a:lumOff val="50000"/>
                          </a:schemeClr>
                        </a:solidFill>
                        <a:latin typeface="Cambria Math" panose="02040503050406030204" pitchFamily="18" charset="0"/>
                      </a:rPr>
                      <m:t>(</m:t>
                    </m:r>
                    <m:r>
                      <a:rPr lang="en-US" sz="2000" b="1">
                        <a:solidFill>
                          <a:schemeClr val="tx1">
                            <a:lumMod val="50000"/>
                            <a:lumOff val="50000"/>
                          </a:schemeClr>
                        </a:solidFill>
                        <a:latin typeface="Cambria Math" panose="02040503050406030204" pitchFamily="18" charset="0"/>
                      </a:rPr>
                      <m:t>𝚪</m:t>
                    </m:r>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for all BD triples </a:t>
                </a:r>
                <a14:m>
                  <m:oMath xmlns:m="http://schemas.openxmlformats.org/officeDocument/2006/math">
                    <m:r>
                      <a:rPr lang="en-US" sz="2000" b="1">
                        <a:solidFill>
                          <a:schemeClr val="tx1">
                            <a:lumMod val="50000"/>
                            <a:lumOff val="50000"/>
                          </a:schemeClr>
                        </a:solidFill>
                        <a:latin typeface="Cambria Math" panose="02040503050406030204" pitchFamily="18" charset="0"/>
                      </a:rPr>
                      <m:t>𝚪</m:t>
                    </m:r>
                  </m:oMath>
                </a14:m>
                <a:r>
                  <a:rPr lang="en-US" sz="2000" dirty="0">
                    <a:solidFill>
                      <a:schemeClr val="tx1">
                        <a:lumMod val="50000"/>
                        <a:lumOff val="50000"/>
                      </a:schemeClr>
                    </a:solidFill>
                  </a:rPr>
                  <a:t>.</a:t>
                </a:r>
              </a:p>
            </p:txBody>
          </p:sp>
        </mc:Choice>
        <mc:Fallback xmlns="">
          <p:sp>
            <p:nvSpPr>
              <p:cNvPr id="13" name="TextBox 12">
                <a:extLst>
                  <a:ext uri="{FF2B5EF4-FFF2-40B4-BE49-F238E27FC236}">
                    <a16:creationId xmlns:a16="http://schemas.microsoft.com/office/drawing/2014/main" id="{20E1BE50-E1B5-A30D-7007-996E2B427A42}"/>
                  </a:ext>
                </a:extLst>
              </p:cNvPr>
              <p:cNvSpPr txBox="1">
                <a:spLocks noRot="1" noChangeAspect="1" noMove="1" noResize="1" noEditPoints="1" noAdjustHandles="1" noChangeArrowheads="1" noChangeShapeType="1" noTextEdit="1"/>
              </p:cNvSpPr>
              <p:nvPr/>
            </p:nvSpPr>
            <p:spPr>
              <a:xfrm>
                <a:off x="445420" y="1768886"/>
                <a:ext cx="11423128" cy="1491177"/>
              </a:xfrm>
              <a:prstGeom prst="rect">
                <a:avLst/>
              </a:prstGeom>
              <a:blipFill>
                <a:blip r:embed="rId5"/>
                <a:stretch>
                  <a:fillRect l="-534" t="-2041" b="-530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2DC5BA77-C02E-F1D6-251E-B47185E0434E}"/>
              </a:ext>
            </a:extLst>
          </p:cNvPr>
          <p:cNvSpPr txBox="1"/>
          <p:nvPr/>
        </p:nvSpPr>
        <p:spPr>
          <a:xfrm>
            <a:off x="445420" y="3226195"/>
            <a:ext cx="11714431" cy="830997"/>
          </a:xfrm>
          <a:prstGeom prst="rect">
            <a:avLst/>
          </a:prstGeom>
          <a:noFill/>
        </p:spPr>
        <p:txBody>
          <a:bodyPr wrap="square" rtlCol="0">
            <a:spAutoFit/>
          </a:bodyPr>
          <a:lstStyle/>
          <a:p>
            <a:r>
              <a:rPr lang="en-US" sz="2400" b="0" i="0" dirty="0">
                <a:effectLst/>
                <a:highlight>
                  <a:srgbClr val="FFFFFF"/>
                </a:highlight>
              </a:rPr>
              <a:t>D. Voloshyn, </a:t>
            </a:r>
            <a:r>
              <a:rPr lang="en-US" sz="2400" i="0" dirty="0">
                <a:solidFill>
                  <a:schemeClr val="bg2">
                    <a:lumMod val="50000"/>
                  </a:schemeClr>
                </a:solidFill>
                <a:highlight>
                  <a:srgbClr val="FFFFFF"/>
                </a:highlight>
              </a:rPr>
              <a:t>‘Starfish lemma via birational quasi-isomorphisms</a:t>
            </a:r>
            <a:r>
              <a:rPr lang="en-US" sz="2400" b="0" dirty="0">
                <a:effectLst/>
                <a:highlight>
                  <a:srgbClr val="FFFFFF"/>
                </a:highlight>
              </a:rPr>
              <a:t>’, Preprint, </a:t>
            </a:r>
            <a:r>
              <a:rPr lang="en-US" sz="2400" b="0" i="0" dirty="0">
                <a:effectLst/>
                <a:highlight>
                  <a:srgbClr val="FFFFFF"/>
                </a:highlight>
              </a:rPr>
              <a:t>2023. </a:t>
            </a:r>
            <a:r>
              <a:rPr lang="en-US" sz="2400" dirty="0">
                <a:highlight>
                  <a:srgbClr val="FFFFFF"/>
                </a:highlight>
                <a:hlinkClick r:id="rId6"/>
              </a:rPr>
              <a:t>arXiv:</a:t>
            </a:r>
            <a:r>
              <a:rPr lang="en-US" sz="2400" dirty="0">
                <a:hlinkClick r:id="rId6"/>
              </a:rPr>
              <a:t>2311.00404</a:t>
            </a:r>
            <a:r>
              <a:rPr lang="en-US" sz="2400" dirty="0"/>
              <a:t>.</a:t>
            </a:r>
          </a:p>
        </p:txBody>
      </p:sp>
      <p:sp>
        <p:nvSpPr>
          <p:cNvPr id="17" name="TextBox 16">
            <a:extLst>
              <a:ext uri="{FF2B5EF4-FFF2-40B4-BE49-F238E27FC236}">
                <a16:creationId xmlns:a16="http://schemas.microsoft.com/office/drawing/2014/main" id="{23615FAE-A154-9A87-C670-E11CCB3C008D}"/>
              </a:ext>
            </a:extLst>
          </p:cNvPr>
          <p:cNvSpPr txBox="1"/>
          <p:nvPr/>
        </p:nvSpPr>
        <p:spPr>
          <a:xfrm>
            <a:off x="445420" y="4020254"/>
            <a:ext cx="11423128" cy="707886"/>
          </a:xfrm>
          <a:prstGeom prst="rect">
            <a:avLst/>
          </a:prstGeom>
          <a:noFill/>
        </p:spPr>
        <p:txBody>
          <a:bodyPr wrap="square" rtlCol="0">
            <a:spAutoFit/>
          </a:bodyPr>
          <a:lstStyle/>
          <a:p>
            <a:r>
              <a:rPr lang="en-US" sz="2000" dirty="0">
                <a:solidFill>
                  <a:schemeClr val="tx1">
                    <a:lumMod val="50000"/>
                    <a:lumOff val="50000"/>
                  </a:schemeClr>
                </a:solidFill>
              </a:rPr>
              <a:t>This paper contains techniques for proving that the upper cluster algebra equals the coordinate ring, as well as for proving irreducibility and coprimality of variables.  </a:t>
            </a:r>
          </a:p>
        </p:txBody>
      </p:sp>
      <p:sp>
        <p:nvSpPr>
          <p:cNvPr id="20" name="TextBox 19">
            <a:extLst>
              <a:ext uri="{FF2B5EF4-FFF2-40B4-BE49-F238E27FC236}">
                <a16:creationId xmlns:a16="http://schemas.microsoft.com/office/drawing/2014/main" id="{627619B2-53AF-A6BF-D989-AA8FD9E3BDBE}"/>
              </a:ext>
            </a:extLst>
          </p:cNvPr>
          <p:cNvSpPr txBox="1"/>
          <p:nvPr/>
        </p:nvSpPr>
        <p:spPr>
          <a:xfrm>
            <a:off x="445420" y="4728140"/>
            <a:ext cx="11714431" cy="461665"/>
          </a:xfrm>
          <a:prstGeom prst="rect">
            <a:avLst/>
          </a:prstGeom>
          <a:noFill/>
        </p:spPr>
        <p:txBody>
          <a:bodyPr wrap="square" rtlCol="0">
            <a:spAutoFit/>
          </a:bodyPr>
          <a:lstStyle/>
          <a:p>
            <a:r>
              <a:rPr lang="en-US" sz="2400" b="0" i="0" dirty="0">
                <a:effectLst/>
                <a:highlight>
                  <a:srgbClr val="FFFFFF"/>
                </a:highlight>
              </a:rPr>
              <a:t>D. Voloshyn, </a:t>
            </a:r>
            <a:r>
              <a:rPr lang="en-US" sz="2400" i="0" dirty="0">
                <a:solidFill>
                  <a:schemeClr val="bg2">
                    <a:lumMod val="50000"/>
                  </a:schemeClr>
                </a:solidFill>
                <a:highlight>
                  <a:srgbClr val="FFFFFF"/>
                </a:highlight>
              </a:rPr>
              <a:t>github</a:t>
            </a:r>
            <a:r>
              <a:rPr lang="en-US" sz="2400" dirty="0">
                <a:solidFill>
                  <a:schemeClr val="bg2">
                    <a:lumMod val="50000"/>
                  </a:schemeClr>
                </a:solidFill>
                <a:highlight>
                  <a:srgbClr val="FFFFFF"/>
                </a:highlight>
              </a:rPr>
              <a:t> repository</a:t>
            </a:r>
            <a:r>
              <a:rPr lang="en-US" sz="2400" dirty="0">
                <a:highlight>
                  <a:srgbClr val="FFFFFF"/>
                </a:highlight>
              </a:rPr>
              <a:t>: </a:t>
            </a:r>
            <a:r>
              <a:rPr lang="en-US" sz="2400" dirty="0">
                <a:hlinkClick r:id="rId7"/>
              </a:rPr>
              <a:t>github.com/Grabovskii/Dagger_examples</a:t>
            </a:r>
            <a:endParaRPr lang="en-US" sz="2400"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67CF6AE-EECB-6748-662E-AAA6863B4099}"/>
                  </a:ext>
                </a:extLst>
              </p:cNvPr>
              <p:cNvSpPr txBox="1"/>
              <p:nvPr/>
            </p:nvSpPr>
            <p:spPr>
              <a:xfrm>
                <a:off x="445420" y="5117109"/>
                <a:ext cx="11423128" cy="456022"/>
              </a:xfrm>
              <a:prstGeom prst="rect">
                <a:avLst/>
              </a:prstGeom>
              <a:noFill/>
            </p:spPr>
            <p:txBody>
              <a:bodyPr wrap="square" rtlCol="0">
                <a:spAutoFit/>
              </a:bodyPr>
              <a:lstStyle/>
              <a:p>
                <a:r>
                  <a:rPr lang="en-US" sz="2000" dirty="0">
                    <a:solidFill>
                      <a:schemeClr val="tx1">
                        <a:lumMod val="50000"/>
                        <a:lumOff val="50000"/>
                      </a:schemeClr>
                    </a:solidFill>
                  </a:rPr>
                  <a:t>Here, one can find supplementary information on </a:t>
                </a:r>
                <a14:m>
                  <m:oMath xmlns:m="http://schemas.openxmlformats.org/officeDocument/2006/math">
                    <m:r>
                      <a:rPr lang="en-US" sz="2000" i="1">
                        <a:solidFill>
                          <a:schemeClr val="tx1">
                            <a:lumMod val="50000"/>
                            <a:lumOff val="50000"/>
                          </a:schemeClr>
                        </a:solidFill>
                        <a:latin typeface="Cambria Math" panose="02040503050406030204" pitchFamily="18" charset="0"/>
                      </a:rPr>
                      <m:t>𝒢</m:t>
                    </m:r>
                    <m:sSup>
                      <m:sSupPr>
                        <m:ctrlPr>
                          <a:rPr lang="en-US" sz="2000" i="1">
                            <a:solidFill>
                              <a:schemeClr val="tx1">
                                <a:lumMod val="50000"/>
                                <a:lumOff val="50000"/>
                              </a:schemeClr>
                            </a:solidFill>
                            <a:latin typeface="Cambria Math" panose="02040503050406030204" pitchFamily="18" charset="0"/>
                          </a:rPr>
                        </m:ctrlPr>
                      </m:sSupPr>
                      <m:e>
                        <m:r>
                          <a:rPr lang="en-US" sz="2000" i="1">
                            <a:solidFill>
                              <a:schemeClr val="tx1">
                                <a:lumMod val="50000"/>
                                <a:lumOff val="50000"/>
                              </a:schemeClr>
                            </a:solidFill>
                            <a:latin typeface="Cambria Math" panose="02040503050406030204" pitchFamily="18" charset="0"/>
                          </a:rPr>
                          <m:t>𝒞</m:t>
                        </m:r>
                      </m:e>
                      <m:sup>
                        <m:r>
                          <m:rPr>
                            <m:nor/>
                          </m:rPr>
                          <a:rPr lang="en-US" sz="2000">
                            <a:solidFill>
                              <a:schemeClr val="tx1">
                                <a:lumMod val="50000"/>
                                <a:lumOff val="50000"/>
                              </a:schemeClr>
                            </a:solidFill>
                          </a:rPr>
                          <m:t>†</m:t>
                        </m:r>
                      </m:sup>
                    </m:sSup>
                    <m:r>
                      <a:rPr lang="en-US" sz="2000" i="1">
                        <a:solidFill>
                          <a:schemeClr val="tx1">
                            <a:lumMod val="50000"/>
                            <a:lumOff val="50000"/>
                          </a:schemeClr>
                        </a:solidFill>
                        <a:latin typeface="Cambria Math" panose="02040503050406030204" pitchFamily="18" charset="0"/>
                      </a:rPr>
                      <m:t>(</m:t>
                    </m:r>
                    <m:r>
                      <a:rPr lang="en-US" sz="2000" b="1">
                        <a:solidFill>
                          <a:schemeClr val="tx1">
                            <a:lumMod val="50000"/>
                            <a:lumOff val="50000"/>
                          </a:schemeClr>
                        </a:solidFill>
                        <a:latin typeface="Cambria Math" panose="02040503050406030204" pitchFamily="18" charset="0"/>
                      </a:rPr>
                      <m:t>𝚪</m:t>
                    </m:r>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as well as explicitly computed examples.</a:t>
                </a:r>
              </a:p>
            </p:txBody>
          </p:sp>
        </mc:Choice>
        <mc:Fallback xmlns="">
          <p:sp>
            <p:nvSpPr>
              <p:cNvPr id="21" name="TextBox 20">
                <a:extLst>
                  <a:ext uri="{FF2B5EF4-FFF2-40B4-BE49-F238E27FC236}">
                    <a16:creationId xmlns:a16="http://schemas.microsoft.com/office/drawing/2014/main" id="{867CF6AE-EECB-6748-662E-AAA6863B4099}"/>
                  </a:ext>
                </a:extLst>
              </p:cNvPr>
              <p:cNvSpPr txBox="1">
                <a:spLocks noRot="1" noChangeAspect="1" noMove="1" noResize="1" noEditPoints="1" noAdjustHandles="1" noChangeArrowheads="1" noChangeShapeType="1" noTextEdit="1"/>
              </p:cNvSpPr>
              <p:nvPr/>
            </p:nvSpPr>
            <p:spPr>
              <a:xfrm>
                <a:off x="445420" y="5117109"/>
                <a:ext cx="11423128" cy="456022"/>
              </a:xfrm>
              <a:prstGeom prst="rect">
                <a:avLst/>
              </a:prstGeom>
              <a:blipFill>
                <a:blip r:embed="rId8"/>
                <a:stretch>
                  <a:fillRect l="-534" b="-22667"/>
                </a:stretch>
              </a:blipFill>
            </p:spPr>
            <p:txBody>
              <a:bodyPr/>
              <a:lstStyle/>
              <a:p>
                <a:r>
                  <a:rPr lang="en-US">
                    <a:noFill/>
                  </a:rPr>
                  <a:t> </a:t>
                </a:r>
              </a:p>
            </p:txBody>
          </p:sp>
        </mc:Fallback>
      </mc:AlternateContent>
    </p:spTree>
    <p:extLst>
      <p:ext uri="{BB962C8B-B14F-4D97-AF65-F5344CB8AC3E}">
        <p14:creationId xmlns:p14="http://schemas.microsoft.com/office/powerpoint/2010/main" val="137249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6" grpId="0"/>
      <p:bldP spid="17" grpId="0"/>
      <p:bldP spid="20" grpId="0"/>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E5C911C-EFD3-835C-9868-68379C8DB4E7}"/>
                  </a:ext>
                </a:extLst>
              </p:cNvPr>
              <p:cNvSpPr txBox="1"/>
              <p:nvPr/>
            </p:nvSpPr>
            <p:spPr>
              <a:xfrm>
                <a:off x="306945" y="2124298"/>
                <a:ext cx="11423128" cy="830997"/>
              </a:xfrm>
              <a:prstGeom prst="rect">
                <a:avLst/>
              </a:prstGeom>
              <a:noFill/>
            </p:spPr>
            <p:txBody>
              <a:bodyPr wrap="square" rtlCol="0">
                <a:spAutoFit/>
              </a:bodyPr>
              <a:lstStyle/>
              <a:p>
                <a:pPr algn="l"/>
                <a:r>
                  <a:rPr lang="en-US" sz="2400" b="0" i="0" dirty="0">
                    <a:effectLst/>
                    <a:highlight>
                      <a:srgbClr val="FFFFFF"/>
                    </a:highlight>
                  </a:rPr>
                  <a:t>D. Voloshyn, </a:t>
                </a:r>
                <a:r>
                  <a:rPr lang="en-US" sz="2400" b="0" i="0" dirty="0">
                    <a:solidFill>
                      <a:schemeClr val="bg2">
                        <a:lumMod val="50000"/>
                      </a:schemeClr>
                    </a:solidFill>
                    <a:effectLst/>
                    <a:highlight>
                      <a:srgbClr val="FFFFFF"/>
                    </a:highlight>
                  </a:rPr>
                  <a:t>’Multiple generalized cluster structures on </a:t>
                </a:r>
                <a14:m>
                  <m:oMath xmlns:m="http://schemas.openxmlformats.org/officeDocument/2006/math">
                    <m:r>
                      <a:rPr lang="en-US" sz="2400" b="0" i="1" smtClean="0">
                        <a:solidFill>
                          <a:schemeClr val="bg2">
                            <a:lumMod val="50000"/>
                          </a:schemeClr>
                        </a:solidFill>
                        <a:effectLst/>
                        <a:highlight>
                          <a:srgbClr val="FFFFFF"/>
                        </a:highlight>
                        <a:latin typeface="Cambria Math" panose="02040503050406030204" pitchFamily="18" charset="0"/>
                      </a:rPr>
                      <m:t>𝐷</m:t>
                    </m:r>
                    <m:r>
                      <a:rPr lang="en-US" sz="2400" b="0" i="1" smtClean="0">
                        <a:solidFill>
                          <a:schemeClr val="bg2">
                            <a:lumMod val="50000"/>
                          </a:schemeClr>
                        </a:solidFill>
                        <a:effectLst/>
                        <a:highlight>
                          <a:srgbClr val="FFFFFF"/>
                        </a:highlight>
                        <a:latin typeface="Cambria Math" panose="02040503050406030204" pitchFamily="18" charset="0"/>
                      </a:rPr>
                      <m:t>(</m:t>
                    </m:r>
                    <m:r>
                      <m:rPr>
                        <m:sty m:val="p"/>
                      </m:rPr>
                      <a:rPr lang="en-US" sz="2400" b="0" i="0" smtClean="0">
                        <a:solidFill>
                          <a:schemeClr val="bg2">
                            <a:lumMod val="50000"/>
                          </a:schemeClr>
                        </a:solidFill>
                        <a:effectLst/>
                        <a:highlight>
                          <a:srgbClr val="FFFFFF"/>
                        </a:highlight>
                        <a:latin typeface="Cambria Math" panose="02040503050406030204" pitchFamily="18" charset="0"/>
                      </a:rPr>
                      <m:t>G</m:t>
                    </m:r>
                    <m:sSub>
                      <m:sSubPr>
                        <m:ctrlPr>
                          <a:rPr lang="en-US" sz="2400" b="0" i="1" smtClean="0">
                            <a:solidFill>
                              <a:schemeClr val="bg2">
                                <a:lumMod val="50000"/>
                              </a:schemeClr>
                            </a:solidFill>
                            <a:effectLst/>
                            <a:highlight>
                              <a:srgbClr val="FFFFFF"/>
                            </a:highlight>
                            <a:latin typeface="Cambria Math" panose="02040503050406030204" pitchFamily="18" charset="0"/>
                          </a:rPr>
                        </m:ctrlPr>
                      </m:sSubPr>
                      <m:e>
                        <m:r>
                          <m:rPr>
                            <m:sty m:val="p"/>
                          </m:rPr>
                          <a:rPr lang="en-US" sz="2400" b="0" i="0" smtClean="0">
                            <a:solidFill>
                              <a:schemeClr val="bg2">
                                <a:lumMod val="50000"/>
                              </a:schemeClr>
                            </a:solidFill>
                            <a:effectLst/>
                            <a:highlight>
                              <a:srgbClr val="FFFFFF"/>
                            </a:highlight>
                            <a:latin typeface="Cambria Math" panose="02040503050406030204" pitchFamily="18" charset="0"/>
                          </a:rPr>
                          <m:t>L</m:t>
                        </m:r>
                      </m:e>
                      <m:sub>
                        <m:r>
                          <a:rPr lang="en-US" sz="2400" b="0" i="1" smtClean="0">
                            <a:solidFill>
                              <a:schemeClr val="bg2">
                                <a:lumMod val="50000"/>
                              </a:schemeClr>
                            </a:solidFill>
                            <a:effectLst/>
                            <a:highlight>
                              <a:srgbClr val="FFFFFF"/>
                            </a:highlight>
                            <a:latin typeface="Cambria Math" panose="02040503050406030204" pitchFamily="18" charset="0"/>
                          </a:rPr>
                          <m:t>𝑛</m:t>
                        </m:r>
                      </m:sub>
                    </m:sSub>
                    <m:r>
                      <a:rPr lang="en-US" sz="2400" b="0" i="1" smtClean="0">
                        <a:solidFill>
                          <a:schemeClr val="bg2">
                            <a:lumMod val="50000"/>
                          </a:schemeClr>
                        </a:solidFill>
                        <a:effectLst/>
                        <a:highlight>
                          <a:srgbClr val="FFFFFF"/>
                        </a:highlight>
                        <a:latin typeface="Cambria Math" panose="02040503050406030204" pitchFamily="18" charset="0"/>
                      </a:rPr>
                      <m:t>)</m:t>
                    </m:r>
                  </m:oMath>
                </a14:m>
                <a:r>
                  <a:rPr lang="en-US" sz="2400" b="0" i="0" dirty="0">
                    <a:solidFill>
                      <a:schemeClr val="bg2">
                        <a:lumMod val="50000"/>
                      </a:schemeClr>
                    </a:solidFill>
                    <a:effectLst/>
                    <a:highlight>
                      <a:srgbClr val="FFFFFF"/>
                    </a:highlight>
                  </a:rPr>
                  <a:t>’</a:t>
                </a:r>
                <a:r>
                  <a:rPr lang="en-US" sz="2400" b="0" i="0" dirty="0">
                    <a:effectLst/>
                    <a:highlight>
                      <a:srgbClr val="FFFFFF"/>
                    </a:highlight>
                  </a:rPr>
                  <a:t>, Forum of Mathematics,</a:t>
                </a:r>
                <a:r>
                  <a:rPr lang="en-US" sz="2400" dirty="0">
                    <a:highlight>
                      <a:srgbClr val="FFFFFF"/>
                    </a:highlight>
                  </a:rPr>
                  <a:t> </a:t>
                </a:r>
                <a:r>
                  <a:rPr lang="en-US" sz="2400" b="0" i="0" dirty="0">
                    <a:effectLst/>
                    <a:highlight>
                      <a:srgbClr val="FFFFFF"/>
                    </a:highlight>
                  </a:rPr>
                  <a:t>Sigma (11)(46) (2023), 1–78. doi:</a:t>
                </a:r>
                <a:r>
                  <a:rPr lang="en-US" sz="2400" b="0" i="0" dirty="0">
                    <a:effectLst/>
                    <a:highlight>
                      <a:srgbClr val="FFFFFF"/>
                    </a:highlight>
                    <a:hlinkClick r:id="rId2"/>
                  </a:rPr>
                  <a:t>10.1017/fms.2023.44</a:t>
                </a:r>
                <a:endParaRPr lang="en-US" sz="2400" dirty="0"/>
              </a:p>
            </p:txBody>
          </p:sp>
        </mc:Choice>
        <mc:Fallback xmlns="">
          <p:sp>
            <p:nvSpPr>
              <p:cNvPr id="9" name="TextBox 8">
                <a:extLst>
                  <a:ext uri="{FF2B5EF4-FFF2-40B4-BE49-F238E27FC236}">
                    <a16:creationId xmlns:a16="http://schemas.microsoft.com/office/drawing/2014/main" id="{2E5C911C-EFD3-835C-9868-68379C8DB4E7}"/>
                  </a:ext>
                </a:extLst>
              </p:cNvPr>
              <p:cNvSpPr txBox="1">
                <a:spLocks noRot="1" noChangeAspect="1" noMove="1" noResize="1" noEditPoints="1" noAdjustHandles="1" noChangeArrowheads="1" noChangeShapeType="1" noTextEdit="1"/>
              </p:cNvSpPr>
              <p:nvPr/>
            </p:nvSpPr>
            <p:spPr>
              <a:xfrm>
                <a:off x="306945" y="2124298"/>
                <a:ext cx="11423128" cy="830997"/>
              </a:xfrm>
              <a:prstGeom prst="rect">
                <a:avLst/>
              </a:prstGeom>
              <a:blipFill>
                <a:blip r:embed="rId3"/>
                <a:stretch>
                  <a:fillRect l="-800"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175C23-36C8-AD56-3026-7964E8076599}"/>
                  </a:ext>
                </a:extLst>
              </p:cNvPr>
              <p:cNvSpPr txBox="1"/>
              <p:nvPr/>
            </p:nvSpPr>
            <p:spPr>
              <a:xfrm>
                <a:off x="306945" y="2920796"/>
                <a:ext cx="11423128" cy="1323439"/>
              </a:xfrm>
              <a:prstGeom prst="rect">
                <a:avLst/>
              </a:prstGeom>
              <a:noFill/>
            </p:spPr>
            <p:txBody>
              <a:bodyPr wrap="square" rtlCol="0">
                <a:spAutoFit/>
              </a:bodyPr>
              <a:lstStyle/>
              <a:p>
                <a:r>
                  <a:rPr lang="en-US" sz="2000" dirty="0">
                    <a:solidFill>
                      <a:schemeClr val="tx1">
                        <a:lumMod val="50000"/>
                        <a:lumOff val="50000"/>
                      </a:schemeClr>
                    </a:solidFill>
                  </a:rPr>
                  <a:t>By now, we know that the results of this paper could be obtained in a simpler and more conceptual way, via the Poisson birational quasi-isomorphism </a:t>
                </a:r>
                <a14:m>
                  <m:oMath xmlns:m="http://schemas.openxmlformats.org/officeDocument/2006/math">
                    <m:sSup>
                      <m:sSupPr>
                        <m:ctrlPr>
                          <a:rPr lang="en-US" sz="2000" b="0" i="1" smtClean="0">
                            <a:solidFill>
                              <a:schemeClr val="tx1">
                                <a:lumMod val="50000"/>
                                <a:lumOff val="50000"/>
                              </a:schemeClr>
                            </a:solidFill>
                            <a:latin typeface="Cambria Math" panose="02040503050406030204" pitchFamily="18" charset="0"/>
                          </a:rPr>
                        </m:ctrlPr>
                      </m:sSupPr>
                      <m:e>
                        <m:r>
                          <a:rPr lang="en-US" sz="2000" b="0" i="1" smtClean="0">
                            <a:solidFill>
                              <a:schemeClr val="tx1">
                                <a:lumMod val="50000"/>
                                <a:lumOff val="50000"/>
                              </a:schemeClr>
                            </a:solidFill>
                            <a:latin typeface="Cambria Math" panose="02040503050406030204" pitchFamily="18" charset="0"/>
                          </a:rPr>
                          <m:t>𝒰</m:t>
                        </m:r>
                      </m:e>
                      <m:sup>
                        <m:r>
                          <a:rPr lang="en-US" sz="2000" b="0" i="1" smtClean="0">
                            <a:solidFill>
                              <a:schemeClr val="tx1">
                                <a:lumMod val="50000"/>
                                <a:lumOff val="50000"/>
                              </a:schemeClr>
                            </a:solidFill>
                            <a:latin typeface="Cambria Math" panose="02040503050406030204" pitchFamily="18" charset="0"/>
                          </a:rPr>
                          <m:t>𝐷</m:t>
                        </m:r>
                      </m:sup>
                    </m:sSup>
                  </m:oMath>
                </a14:m>
                <a:r>
                  <a:rPr lang="en-US" sz="2000" dirty="0">
                    <a:solidFill>
                      <a:schemeClr val="tx1">
                        <a:lumMod val="50000"/>
                        <a:lumOff val="50000"/>
                      </a:schemeClr>
                    </a:solidFill>
                  </a:rPr>
                  <a:t>; for the proof of the equality between the upper cluster algebra and the coordinate ring, one can now use the results of the paper ‘Starfish lemma via birational quasi-isomorphisms’.</a:t>
                </a:r>
              </a:p>
            </p:txBody>
          </p:sp>
        </mc:Choice>
        <mc:Fallback xmlns="">
          <p:sp>
            <p:nvSpPr>
              <p:cNvPr id="10" name="TextBox 9">
                <a:extLst>
                  <a:ext uri="{FF2B5EF4-FFF2-40B4-BE49-F238E27FC236}">
                    <a16:creationId xmlns:a16="http://schemas.microsoft.com/office/drawing/2014/main" id="{13175C23-36C8-AD56-3026-7964E8076599}"/>
                  </a:ext>
                </a:extLst>
              </p:cNvPr>
              <p:cNvSpPr txBox="1">
                <a:spLocks noRot="1" noChangeAspect="1" noMove="1" noResize="1" noEditPoints="1" noAdjustHandles="1" noChangeArrowheads="1" noChangeShapeType="1" noTextEdit="1"/>
              </p:cNvSpPr>
              <p:nvPr/>
            </p:nvSpPr>
            <p:spPr>
              <a:xfrm>
                <a:off x="306945" y="2920796"/>
                <a:ext cx="11423128" cy="1323439"/>
              </a:xfrm>
              <a:prstGeom prst="rect">
                <a:avLst/>
              </a:prstGeom>
              <a:blipFill>
                <a:blip r:embed="rId4"/>
                <a:stretch>
                  <a:fillRect l="-534" t="-2304" b="-737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6948DAA-63BE-EC61-3035-9FFAE6E68444}"/>
              </a:ext>
            </a:extLst>
          </p:cNvPr>
          <p:cNvSpPr txBox="1"/>
          <p:nvPr/>
        </p:nvSpPr>
        <p:spPr>
          <a:xfrm>
            <a:off x="306945" y="200777"/>
            <a:ext cx="11714431" cy="830997"/>
          </a:xfrm>
          <a:prstGeom prst="rect">
            <a:avLst/>
          </a:prstGeom>
          <a:noFill/>
        </p:spPr>
        <p:txBody>
          <a:bodyPr wrap="square" rtlCol="0">
            <a:spAutoFit/>
          </a:bodyPr>
          <a:lstStyle/>
          <a:p>
            <a:pPr algn="l"/>
            <a:r>
              <a:rPr lang="en-US" sz="2400" b="0" i="0" dirty="0">
                <a:effectLst/>
                <a:highlight>
                  <a:srgbClr val="FFFFFF"/>
                </a:highlight>
              </a:rPr>
              <a:t>M. Gekhtman, M. Shapiro and A. Vainshtein, </a:t>
            </a:r>
            <a:r>
              <a:rPr lang="en-US" sz="2400" b="0" dirty="0">
                <a:solidFill>
                  <a:schemeClr val="bg2">
                    <a:lumMod val="50000"/>
                  </a:schemeClr>
                </a:solidFill>
                <a:effectLst/>
                <a:highlight>
                  <a:srgbClr val="FFFFFF"/>
                </a:highlight>
              </a:rPr>
              <a:t>’A unified approach to exotic cluster structures on simple Lie groups</a:t>
            </a:r>
            <a:r>
              <a:rPr lang="en-US" sz="2400" b="0" dirty="0">
                <a:effectLst/>
                <a:highlight>
                  <a:srgbClr val="FFFFFF"/>
                </a:highlight>
              </a:rPr>
              <a:t>’, Preprint, </a:t>
            </a:r>
            <a:r>
              <a:rPr lang="en-US" sz="2400" b="0" i="0" dirty="0">
                <a:effectLst/>
                <a:highlight>
                  <a:srgbClr val="FFFFFF"/>
                </a:highlight>
              </a:rPr>
              <a:t>2023. </a:t>
            </a:r>
            <a:r>
              <a:rPr lang="en-US" sz="2400" b="0" i="0" dirty="0">
                <a:effectLst/>
                <a:highlight>
                  <a:srgbClr val="FFFFFF"/>
                </a:highlight>
                <a:hlinkClick r:id="rId5"/>
              </a:rPr>
              <a:t>arXiv:2308.16701</a:t>
            </a:r>
            <a:r>
              <a:rPr lang="en-US" sz="2400" b="0" i="0" dirty="0">
                <a:effectLst/>
                <a:highlight>
                  <a:srgbClr val="FFFFFF"/>
                </a:highlight>
              </a:rPr>
              <a:t>.</a:t>
            </a:r>
            <a:endParaRPr lang="en-US" sz="24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492A7B3-0738-D013-15C6-8FA532F76DCD}"/>
                  </a:ext>
                </a:extLst>
              </p:cNvPr>
              <p:cNvSpPr txBox="1"/>
              <p:nvPr/>
            </p:nvSpPr>
            <p:spPr>
              <a:xfrm>
                <a:off x="306945" y="1005144"/>
                <a:ext cx="11423128" cy="1037272"/>
              </a:xfrm>
              <a:prstGeom prst="rect">
                <a:avLst/>
              </a:prstGeom>
              <a:noFill/>
            </p:spPr>
            <p:txBody>
              <a:bodyPr wrap="square" rtlCol="0">
                <a:spAutoFit/>
              </a:bodyPr>
              <a:lstStyle/>
              <a:p>
                <a:r>
                  <a:rPr lang="en-US" sz="2000" dirty="0">
                    <a:solidFill>
                      <a:schemeClr val="tx1">
                        <a:lumMod val="50000"/>
                        <a:lumOff val="50000"/>
                      </a:schemeClr>
                    </a:solidFill>
                  </a:rPr>
                  <a:t>The paper offers a construction of a Poisson quasi-isomorphism </a:t>
                </a:r>
                <a14:m>
                  <m:oMath xmlns:m="http://schemas.openxmlformats.org/officeDocument/2006/math">
                    <m:r>
                      <a:rPr lang="en-US" sz="2000" b="1" i="1" smtClean="0">
                        <a:solidFill>
                          <a:schemeClr val="tx1">
                            <a:lumMod val="50000"/>
                            <a:lumOff val="50000"/>
                          </a:schemeClr>
                        </a:solidFill>
                        <a:latin typeface="Cambria Math" panose="02040503050406030204" pitchFamily="18" charset="0"/>
                      </a:rPr>
                      <m:t>𝒉</m:t>
                    </m:r>
                    <m:r>
                      <a:rPr lang="en-US" sz="2000" i="1">
                        <a:solidFill>
                          <a:schemeClr val="tx1">
                            <a:lumMod val="50000"/>
                            <a:lumOff val="50000"/>
                          </a:schemeClr>
                        </a:solidFill>
                        <a:latin typeface="Cambria Math" panose="02040503050406030204" pitchFamily="18" charset="0"/>
                      </a:rPr>
                      <m:t>:</m:t>
                    </m:r>
                    <m:d>
                      <m:dPr>
                        <m:ctrlPr>
                          <a:rPr lang="en-US" sz="2000" i="1">
                            <a:solidFill>
                              <a:schemeClr val="tx1">
                                <a:lumMod val="50000"/>
                                <a:lumOff val="50000"/>
                              </a:schemeClr>
                            </a:solidFill>
                            <a:latin typeface="Cambria Math" panose="02040503050406030204" pitchFamily="18" charset="0"/>
                          </a:rPr>
                        </m:ctrlPr>
                      </m:dPr>
                      <m:e>
                        <m:r>
                          <a:rPr lang="en-US" sz="2000" i="1">
                            <a:solidFill>
                              <a:schemeClr val="tx1">
                                <a:lumMod val="50000"/>
                                <a:lumOff val="50000"/>
                              </a:schemeClr>
                            </a:solidFill>
                            <a:latin typeface="Cambria Math" panose="02040503050406030204" pitchFamily="18" charset="0"/>
                          </a:rPr>
                          <m:t>𝐺</m:t>
                        </m:r>
                        <m:r>
                          <a:rPr lang="en-US" sz="2000" i="1">
                            <a:solidFill>
                              <a:schemeClr val="tx1">
                                <a:lumMod val="50000"/>
                                <a:lumOff val="50000"/>
                              </a:schemeClr>
                            </a:solidFill>
                            <a:latin typeface="Cambria Math" panose="02040503050406030204" pitchFamily="18" charset="0"/>
                          </a:rPr>
                          <m:t>,</m:t>
                        </m:r>
                        <m:sSub>
                          <m:sSubPr>
                            <m:ctrlPr>
                              <a:rPr lang="en-US" sz="2000" i="1">
                                <a:solidFill>
                                  <a:schemeClr val="tx1">
                                    <a:lumMod val="50000"/>
                                    <a:lumOff val="50000"/>
                                  </a:schemeClr>
                                </a:solidFill>
                                <a:latin typeface="Cambria Math" panose="02040503050406030204" pitchFamily="18" charset="0"/>
                              </a:rPr>
                            </m:ctrlPr>
                          </m:sSubPr>
                          <m:e>
                            <m:d>
                              <m:dPr>
                                <m:begChr m:val="{"/>
                                <m:endChr m:val="}"/>
                                <m:ctrlPr>
                                  <a:rPr lang="en-US" sz="2000" i="1">
                                    <a:solidFill>
                                      <a:schemeClr val="tx1">
                                        <a:lumMod val="50000"/>
                                        <a:lumOff val="50000"/>
                                      </a:schemeClr>
                                    </a:solidFill>
                                    <a:latin typeface="Cambria Math" panose="02040503050406030204" pitchFamily="18" charset="0"/>
                                  </a:rPr>
                                </m:ctrlPr>
                              </m:dPr>
                              <m:e>
                                <m:r>
                                  <a:rPr lang="en-US" sz="2000" i="1">
                                    <a:solidFill>
                                      <a:schemeClr val="tx1">
                                        <a:lumMod val="50000"/>
                                        <a:lumOff val="50000"/>
                                      </a:schemeClr>
                                    </a:solidFill>
                                    <a:latin typeface="Cambria Math" panose="02040503050406030204" pitchFamily="18" charset="0"/>
                                  </a:rPr>
                                  <m:t> , </m:t>
                                </m:r>
                              </m:e>
                            </m:d>
                          </m:e>
                          <m:sub>
                            <m:r>
                              <m:rPr>
                                <m:sty m:val="p"/>
                              </m:rPr>
                              <a:rPr lang="en-US" sz="2000">
                                <a:solidFill>
                                  <a:schemeClr val="tx1">
                                    <a:lumMod val="50000"/>
                                    <a:lumOff val="50000"/>
                                  </a:schemeClr>
                                </a:solidFill>
                                <a:latin typeface="Cambria Math" panose="02040503050406030204" pitchFamily="18" charset="0"/>
                              </a:rPr>
                              <m:t>std</m:t>
                            </m:r>
                          </m:sub>
                        </m:sSub>
                      </m:e>
                    </m:d>
                    <m:r>
                      <a:rPr lang="en-US" sz="2000" i="1">
                        <a:solidFill>
                          <a:schemeClr val="tx1">
                            <a:lumMod val="50000"/>
                            <a:lumOff val="50000"/>
                          </a:schemeClr>
                        </a:solidFill>
                        <a:latin typeface="Cambria Math" panose="02040503050406030204" pitchFamily="18" charset="0"/>
                      </a:rPr>
                      <m:t>⇢(</m:t>
                    </m:r>
                    <m:r>
                      <a:rPr lang="en-US" sz="2000" i="1">
                        <a:solidFill>
                          <a:schemeClr val="tx1">
                            <a:lumMod val="50000"/>
                            <a:lumOff val="50000"/>
                          </a:schemeClr>
                        </a:solidFill>
                        <a:latin typeface="Cambria Math" panose="02040503050406030204" pitchFamily="18" charset="0"/>
                      </a:rPr>
                      <m:t>𝐺</m:t>
                    </m:r>
                    <m:r>
                      <a:rPr lang="en-US" sz="2000" i="1">
                        <a:solidFill>
                          <a:schemeClr val="tx1">
                            <a:lumMod val="50000"/>
                            <a:lumOff val="50000"/>
                          </a:schemeClr>
                        </a:solidFill>
                        <a:latin typeface="Cambria Math" panose="02040503050406030204" pitchFamily="18" charset="0"/>
                      </a:rPr>
                      <m:t>,</m:t>
                    </m:r>
                    <m:sSub>
                      <m:sSubPr>
                        <m:ctrlPr>
                          <a:rPr lang="en-US" sz="2000" i="1">
                            <a:solidFill>
                              <a:schemeClr val="tx1">
                                <a:lumMod val="50000"/>
                                <a:lumOff val="50000"/>
                              </a:schemeClr>
                            </a:solidFill>
                            <a:latin typeface="Cambria Math" panose="02040503050406030204" pitchFamily="18" charset="0"/>
                          </a:rPr>
                        </m:ctrlPr>
                      </m:sSubPr>
                      <m:e>
                        <m:d>
                          <m:dPr>
                            <m:begChr m:val="{"/>
                            <m:endChr m:val="}"/>
                            <m:ctrlPr>
                              <a:rPr lang="en-US" sz="2000" i="1">
                                <a:solidFill>
                                  <a:schemeClr val="tx1">
                                    <a:lumMod val="50000"/>
                                    <a:lumOff val="50000"/>
                                  </a:schemeClr>
                                </a:solidFill>
                                <a:latin typeface="Cambria Math" panose="02040503050406030204" pitchFamily="18" charset="0"/>
                              </a:rPr>
                            </m:ctrlPr>
                          </m:dPr>
                          <m:e>
                            <m:r>
                              <a:rPr lang="en-US" sz="2000" i="1">
                                <a:solidFill>
                                  <a:schemeClr val="tx1">
                                    <a:lumMod val="50000"/>
                                    <a:lumOff val="50000"/>
                                  </a:schemeClr>
                                </a:solidFill>
                                <a:latin typeface="Cambria Math" panose="02040503050406030204" pitchFamily="18" charset="0"/>
                              </a:rPr>
                              <m:t> , </m:t>
                            </m:r>
                          </m:e>
                        </m:d>
                      </m:e>
                      <m:sub>
                        <m:d>
                          <m:dPr>
                            <m:ctrlPr>
                              <a:rPr lang="en-US" sz="2000" i="1">
                                <a:solidFill>
                                  <a:schemeClr val="tx1">
                                    <a:lumMod val="50000"/>
                                    <a:lumOff val="50000"/>
                                  </a:schemeClr>
                                </a:solidFill>
                                <a:latin typeface="Cambria Math" panose="02040503050406030204" pitchFamily="18" charset="0"/>
                              </a:rPr>
                            </m:ctrlPr>
                          </m:dPr>
                          <m:e>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𝑟</m:t>
                                </m:r>
                              </m:sup>
                            </m:sSup>
                            <m:r>
                              <a:rPr lang="en-US" sz="2000" i="1">
                                <a:solidFill>
                                  <a:schemeClr val="tx1">
                                    <a:lumMod val="50000"/>
                                    <a:lumOff val="50000"/>
                                  </a:schemeClr>
                                </a:solidFill>
                                <a:latin typeface="Cambria Math" panose="02040503050406030204" pitchFamily="18" charset="0"/>
                              </a:rPr>
                              <m:t>,</m:t>
                            </m:r>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𝑐</m:t>
                                </m:r>
                              </m:sup>
                            </m:sSup>
                          </m:e>
                        </m:d>
                      </m:sub>
                    </m:sSub>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However, by now we know a simple explicit formula (see the slides), and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𝒰</m:t>
                    </m:r>
                    <m:r>
                      <a:rPr lang="en-US" sz="2000" b="0" i="1" smtClean="0">
                        <a:solidFill>
                          <a:schemeClr val="tx1">
                            <a:lumMod val="50000"/>
                            <a:lumOff val="50000"/>
                          </a:schemeClr>
                        </a:solidFill>
                        <a:latin typeface="Cambria Math" panose="02040503050406030204" pitchFamily="18" charset="0"/>
                      </a:rPr>
                      <m:t>=</m:t>
                    </m:r>
                    <m:r>
                      <a:rPr lang="en-US" sz="2000" b="1" i="1" smtClean="0">
                        <a:solidFill>
                          <a:schemeClr val="tx1">
                            <a:lumMod val="50000"/>
                            <a:lumOff val="50000"/>
                          </a:schemeClr>
                        </a:solidFill>
                        <a:latin typeface="Cambria Math" panose="02040503050406030204" pitchFamily="18" charset="0"/>
                      </a:rPr>
                      <m:t>𝒉</m:t>
                    </m:r>
                  </m:oMath>
                </a14:m>
                <a:r>
                  <a:rPr lang="en-US" sz="2000" dirty="0">
                    <a:solidFill>
                      <a:schemeClr val="tx1">
                        <a:lumMod val="50000"/>
                        <a:lumOff val="50000"/>
                      </a:schemeClr>
                    </a:solidFill>
                  </a:rPr>
                  <a:t>. The paper also contains a combinatorial description of the initial extended seed for </a:t>
                </a:r>
                <a14:m>
                  <m:oMath xmlns:m="http://schemas.openxmlformats.org/officeDocument/2006/math">
                    <m:r>
                      <m:rPr>
                        <m:sty m:val="p"/>
                      </m:rPr>
                      <a:rPr lang="en-US" sz="2000" b="0" i="0" smtClean="0">
                        <a:solidFill>
                          <a:schemeClr val="tx1">
                            <a:lumMod val="50000"/>
                            <a:lumOff val="50000"/>
                          </a:schemeClr>
                        </a:solidFill>
                        <a:latin typeface="Cambria Math" panose="02040503050406030204" pitchFamily="18" charset="0"/>
                      </a:rPr>
                      <m:t>S</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L</m:t>
                        </m:r>
                      </m:e>
                      <m:sub>
                        <m:r>
                          <a:rPr lang="en-US" sz="2000" b="0" i="1" smtClean="0">
                            <a:solidFill>
                              <a:schemeClr val="tx1">
                                <a:lumMod val="50000"/>
                                <a:lumOff val="50000"/>
                              </a:schemeClr>
                            </a:solidFill>
                            <a:latin typeface="Cambria Math" panose="02040503050406030204" pitchFamily="18" charset="0"/>
                          </a:rPr>
                          <m:t>𝑛</m:t>
                        </m:r>
                      </m:sub>
                    </m:sSub>
                  </m:oMath>
                </a14:m>
                <a:r>
                  <a:rPr lang="en-US" sz="2000" dirty="0">
                    <a:solidFill>
                      <a:schemeClr val="tx1">
                        <a:lumMod val="50000"/>
                        <a:lumOff val="50000"/>
                      </a:schemeClr>
                    </a:solidFill>
                  </a:rPr>
                  <a:t> when the BD pair is aperiodic but not necessarily oriented.</a:t>
                </a:r>
              </a:p>
            </p:txBody>
          </p:sp>
        </mc:Choice>
        <mc:Fallback xmlns="">
          <p:sp>
            <p:nvSpPr>
              <p:cNvPr id="12" name="TextBox 11">
                <a:extLst>
                  <a:ext uri="{FF2B5EF4-FFF2-40B4-BE49-F238E27FC236}">
                    <a16:creationId xmlns:a16="http://schemas.microsoft.com/office/drawing/2014/main" id="{7492A7B3-0738-D013-15C6-8FA532F76DCD}"/>
                  </a:ext>
                </a:extLst>
              </p:cNvPr>
              <p:cNvSpPr txBox="1">
                <a:spLocks noRot="1" noChangeAspect="1" noMove="1" noResize="1" noEditPoints="1" noAdjustHandles="1" noChangeArrowheads="1" noChangeShapeType="1" noTextEdit="1"/>
              </p:cNvSpPr>
              <p:nvPr/>
            </p:nvSpPr>
            <p:spPr>
              <a:xfrm>
                <a:off x="306945" y="1005144"/>
                <a:ext cx="11423128" cy="1037272"/>
              </a:xfrm>
              <a:prstGeom prst="rect">
                <a:avLst/>
              </a:prstGeom>
              <a:blipFill>
                <a:blip r:embed="rId6"/>
                <a:stretch>
                  <a:fillRect l="-534" t="-2941" r="-747" b="-100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B766E0E-BDDB-4A45-980B-22F510130203}"/>
              </a:ext>
            </a:extLst>
          </p:cNvPr>
          <p:cNvSpPr txBox="1"/>
          <p:nvPr/>
        </p:nvSpPr>
        <p:spPr>
          <a:xfrm>
            <a:off x="306945" y="4244457"/>
            <a:ext cx="11714431" cy="830997"/>
          </a:xfrm>
          <a:prstGeom prst="rect">
            <a:avLst/>
          </a:prstGeom>
          <a:noFill/>
        </p:spPr>
        <p:txBody>
          <a:bodyPr wrap="square" rtlCol="0">
            <a:spAutoFit/>
          </a:bodyPr>
          <a:lstStyle/>
          <a:p>
            <a:pPr algn="l"/>
            <a:r>
              <a:rPr lang="en-US" sz="2400" b="0" i="0" dirty="0">
                <a:effectLst/>
                <a:highlight>
                  <a:srgbClr val="FFFFFF"/>
                </a:highlight>
              </a:rPr>
              <a:t>M. Gekhtman, M. Shapiro and A. Vainshtein, </a:t>
            </a:r>
            <a:r>
              <a:rPr lang="en-US" sz="2400" dirty="0">
                <a:solidFill>
                  <a:schemeClr val="bg2">
                    <a:lumMod val="50000"/>
                  </a:schemeClr>
                </a:solidFill>
                <a:highlight>
                  <a:srgbClr val="FFFFFF"/>
                </a:highlight>
              </a:rPr>
              <a:t>‘Periodic staircase matrices and generalized cluster structures’</a:t>
            </a:r>
            <a:r>
              <a:rPr lang="en-US" sz="2400" b="0" dirty="0">
                <a:effectLst/>
                <a:highlight>
                  <a:srgbClr val="FFFFFF"/>
                </a:highlight>
              </a:rPr>
              <a:t>, Int. Math. Res. Not. IMRN </a:t>
            </a:r>
            <a:r>
              <a:rPr lang="en-US" sz="2400" b="0" i="0" dirty="0">
                <a:effectLst/>
                <a:highlight>
                  <a:srgbClr val="FFFFFF"/>
                </a:highlight>
              </a:rPr>
              <a:t>2022(6), 4181-4221. </a:t>
            </a:r>
            <a:r>
              <a:rPr lang="en-US" sz="2400" b="0" i="0" dirty="0">
                <a:effectLst/>
                <a:highlight>
                  <a:srgbClr val="FFFFFF"/>
                </a:highlight>
                <a:hlinkClick r:id="rId7"/>
              </a:rPr>
              <a:t>arXiv:1912.00453</a:t>
            </a:r>
            <a:r>
              <a:rPr lang="en-US" sz="2400" b="0" i="0" dirty="0">
                <a:effectLst/>
                <a:highlight>
                  <a:srgbClr val="FFFFFF"/>
                </a:highlight>
              </a:rPr>
              <a:t>.</a:t>
            </a:r>
            <a:endParaRPr lang="en-US" sz="2400" dirty="0"/>
          </a:p>
        </p:txBody>
      </p:sp>
      <p:sp>
        <p:nvSpPr>
          <p:cNvPr id="14" name="TextBox 13">
            <a:extLst>
              <a:ext uri="{FF2B5EF4-FFF2-40B4-BE49-F238E27FC236}">
                <a16:creationId xmlns:a16="http://schemas.microsoft.com/office/drawing/2014/main" id="{4E357CC7-3230-4198-9A36-4F718CED0F8D}"/>
              </a:ext>
            </a:extLst>
          </p:cNvPr>
          <p:cNvSpPr txBox="1"/>
          <p:nvPr/>
        </p:nvSpPr>
        <p:spPr>
          <a:xfrm>
            <a:off x="317105" y="5034076"/>
            <a:ext cx="11423128" cy="1323439"/>
          </a:xfrm>
          <a:prstGeom prst="rect">
            <a:avLst/>
          </a:prstGeom>
          <a:noFill/>
        </p:spPr>
        <p:txBody>
          <a:bodyPr wrap="square" rtlCol="0">
            <a:spAutoFit/>
          </a:bodyPr>
          <a:lstStyle/>
          <a:p>
            <a:r>
              <a:rPr lang="en-US" sz="2000" dirty="0">
                <a:solidFill>
                  <a:schemeClr val="tx1">
                    <a:lumMod val="50000"/>
                    <a:lumOff val="50000"/>
                  </a:schemeClr>
                </a:solidFill>
              </a:rPr>
              <a:t>This paper studies generalized patterns of cluster mutations, and it presents an ad hoc way of generating such patterns. Then (in type A) the authors use them for constructing generalized cluster structures compatible with non-aperiodic BD pairs. However, it is not clear how it can be generalized to other Lie types, and so far there are no tools for proving that the procedure always works.</a:t>
            </a:r>
          </a:p>
        </p:txBody>
      </p:sp>
    </p:spTree>
    <p:extLst>
      <p:ext uri="{BB962C8B-B14F-4D97-AF65-F5344CB8AC3E}">
        <p14:creationId xmlns:p14="http://schemas.microsoft.com/office/powerpoint/2010/main" val="125478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BD9AAC-262C-4296-8C0E-EE8BC8A281D5}"/>
                  </a:ext>
                </a:extLst>
              </p:cNvPr>
              <p:cNvSpPr txBox="1"/>
              <p:nvPr/>
            </p:nvSpPr>
            <p:spPr>
              <a:xfrm>
                <a:off x="276465" y="363337"/>
                <a:ext cx="11714431" cy="830997"/>
              </a:xfrm>
              <a:prstGeom prst="rect">
                <a:avLst/>
              </a:prstGeom>
              <a:noFill/>
            </p:spPr>
            <p:txBody>
              <a:bodyPr wrap="square" rtlCol="0">
                <a:spAutoFit/>
              </a:bodyPr>
              <a:lstStyle/>
              <a:p>
                <a:pPr algn="l"/>
                <a:r>
                  <a:rPr lang="en-US" sz="2400" b="0" i="0" dirty="0">
                    <a:effectLst/>
                    <a:highlight>
                      <a:srgbClr val="FFFFFF"/>
                    </a:highlight>
                  </a:rPr>
                  <a:t>M. Gekhtman, M. Shapiro and A. Vainshtein, </a:t>
                </a:r>
                <a:r>
                  <a:rPr lang="en-US" sz="2400" dirty="0">
                    <a:solidFill>
                      <a:schemeClr val="bg2">
                        <a:lumMod val="50000"/>
                      </a:schemeClr>
                    </a:solidFill>
                    <a:highlight>
                      <a:srgbClr val="FFFFFF"/>
                    </a:highlight>
                  </a:rPr>
                  <a:t>‘Drinfeld double of </a:t>
                </a:r>
                <a14:m>
                  <m:oMath xmlns:m="http://schemas.openxmlformats.org/officeDocument/2006/math">
                    <m:r>
                      <m:rPr>
                        <m:sty m:val="p"/>
                      </m:rPr>
                      <a:rPr lang="en-US" sz="2400" b="0" i="0" smtClean="0">
                        <a:solidFill>
                          <a:schemeClr val="bg2">
                            <a:lumMod val="50000"/>
                          </a:schemeClr>
                        </a:solidFill>
                        <a:highlight>
                          <a:srgbClr val="FFFFFF"/>
                        </a:highlight>
                        <a:latin typeface="Cambria Math" panose="02040503050406030204" pitchFamily="18" charset="0"/>
                      </a:rPr>
                      <m:t>G</m:t>
                    </m:r>
                    <m:sSub>
                      <m:sSubPr>
                        <m:ctrlPr>
                          <a:rPr lang="en-US" sz="2400" b="0" i="1" smtClean="0">
                            <a:solidFill>
                              <a:schemeClr val="bg2">
                                <a:lumMod val="50000"/>
                              </a:schemeClr>
                            </a:solidFill>
                            <a:highlight>
                              <a:srgbClr val="FFFFFF"/>
                            </a:highlight>
                            <a:latin typeface="Cambria Math" panose="02040503050406030204" pitchFamily="18" charset="0"/>
                          </a:rPr>
                        </m:ctrlPr>
                      </m:sSubPr>
                      <m:e>
                        <m:r>
                          <m:rPr>
                            <m:sty m:val="p"/>
                          </m:rPr>
                          <a:rPr lang="en-US" sz="2400" b="0" i="0" smtClean="0">
                            <a:solidFill>
                              <a:schemeClr val="bg2">
                                <a:lumMod val="50000"/>
                              </a:schemeClr>
                            </a:solidFill>
                            <a:highlight>
                              <a:srgbClr val="FFFFFF"/>
                            </a:highlight>
                            <a:latin typeface="Cambria Math" panose="02040503050406030204" pitchFamily="18" charset="0"/>
                          </a:rPr>
                          <m:t>L</m:t>
                        </m:r>
                      </m:e>
                      <m:sub>
                        <m:r>
                          <a:rPr lang="en-US" sz="2400" b="0" i="1" smtClean="0">
                            <a:solidFill>
                              <a:schemeClr val="bg2">
                                <a:lumMod val="50000"/>
                              </a:schemeClr>
                            </a:solidFill>
                            <a:highlight>
                              <a:srgbClr val="FFFFFF"/>
                            </a:highlight>
                            <a:latin typeface="Cambria Math" panose="02040503050406030204" pitchFamily="18" charset="0"/>
                          </a:rPr>
                          <m:t>𝑛</m:t>
                        </m:r>
                      </m:sub>
                    </m:sSub>
                  </m:oMath>
                </a14:m>
                <a:r>
                  <a:rPr lang="en-US" sz="2400" dirty="0">
                    <a:solidFill>
                      <a:schemeClr val="bg2">
                        <a:lumMod val="50000"/>
                      </a:schemeClr>
                    </a:solidFill>
                    <a:highlight>
                      <a:srgbClr val="FFFFFF"/>
                    </a:highlight>
                  </a:rPr>
                  <a:t> and generalized cluster structures’</a:t>
                </a:r>
                <a:r>
                  <a:rPr lang="en-US" sz="2400" b="0" dirty="0">
                    <a:effectLst/>
                    <a:highlight>
                      <a:srgbClr val="FFFFFF"/>
                    </a:highlight>
                  </a:rPr>
                  <a:t>, Proc. Lond. Math. Soc. 116(3) (2018), 429-484</a:t>
                </a:r>
                <a:r>
                  <a:rPr lang="en-US" sz="2400" b="0" i="0" dirty="0">
                    <a:effectLst/>
                    <a:highlight>
                      <a:srgbClr val="FFFFFF"/>
                    </a:highlight>
                  </a:rPr>
                  <a:t>. </a:t>
                </a:r>
                <a:r>
                  <a:rPr lang="en-US" sz="2400" b="0" i="0" dirty="0">
                    <a:effectLst/>
                    <a:highlight>
                      <a:srgbClr val="FFFFFF"/>
                    </a:highlight>
                    <a:hlinkClick r:id="rId2"/>
                  </a:rPr>
                  <a:t>arXiv:1605.05705</a:t>
                </a:r>
                <a:r>
                  <a:rPr lang="en-US" sz="2400" b="0" i="0" dirty="0">
                    <a:effectLst/>
                    <a:highlight>
                      <a:srgbClr val="FFFFFF"/>
                    </a:highlight>
                  </a:rPr>
                  <a:t>.</a:t>
                </a:r>
                <a:endParaRPr lang="en-US" sz="2400" dirty="0"/>
              </a:p>
            </p:txBody>
          </p:sp>
        </mc:Choice>
        <mc:Fallback xmlns="">
          <p:sp>
            <p:nvSpPr>
              <p:cNvPr id="5" name="TextBox 4">
                <a:extLst>
                  <a:ext uri="{FF2B5EF4-FFF2-40B4-BE49-F238E27FC236}">
                    <a16:creationId xmlns:a16="http://schemas.microsoft.com/office/drawing/2014/main" id="{04BD9AAC-262C-4296-8C0E-EE8BC8A281D5}"/>
                  </a:ext>
                </a:extLst>
              </p:cNvPr>
              <p:cNvSpPr txBox="1">
                <a:spLocks noRot="1" noChangeAspect="1" noMove="1" noResize="1" noEditPoints="1" noAdjustHandles="1" noChangeArrowheads="1" noChangeShapeType="1" noTextEdit="1"/>
              </p:cNvSpPr>
              <p:nvPr/>
            </p:nvSpPr>
            <p:spPr>
              <a:xfrm>
                <a:off x="276465" y="363337"/>
                <a:ext cx="11714431" cy="830997"/>
              </a:xfrm>
              <a:prstGeom prst="rect">
                <a:avLst/>
              </a:prstGeom>
              <a:blipFill>
                <a:blip r:embed="rId3"/>
                <a:stretch>
                  <a:fillRect l="-780"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F5C805-8758-4137-9243-55E69757DC58}"/>
                  </a:ext>
                </a:extLst>
              </p:cNvPr>
              <p:cNvSpPr txBox="1"/>
              <p:nvPr/>
            </p:nvSpPr>
            <p:spPr>
              <a:xfrm>
                <a:off x="294639" y="1248984"/>
                <a:ext cx="11323673" cy="1109984"/>
              </a:xfrm>
              <a:prstGeom prst="rect">
                <a:avLst/>
              </a:prstGeom>
              <a:noFill/>
            </p:spPr>
            <p:txBody>
              <a:bodyPr wrap="square" rtlCol="0">
                <a:spAutoFit/>
              </a:bodyPr>
              <a:lstStyle/>
              <a:p>
                <a:r>
                  <a:rPr lang="en-US" sz="2000" dirty="0">
                    <a:solidFill>
                      <a:schemeClr val="tx1">
                        <a:lumMod val="50000"/>
                        <a:lumOff val="50000"/>
                      </a:schemeClr>
                    </a:solidFill>
                  </a:rPr>
                  <a:t>This is the first paper in which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𝒢</m:t>
                    </m:r>
                    <m:sSup>
                      <m:sSupPr>
                        <m:ctrlPr>
                          <a:rPr lang="en-US" sz="2000" b="0" i="1" smtClean="0">
                            <a:solidFill>
                              <a:schemeClr val="tx1">
                                <a:lumMod val="50000"/>
                                <a:lumOff val="50000"/>
                              </a:schemeClr>
                            </a:solidFill>
                            <a:latin typeface="Cambria Math" panose="02040503050406030204" pitchFamily="18" charset="0"/>
                          </a:rPr>
                        </m:ctrlPr>
                      </m:sSupPr>
                      <m:e>
                        <m:r>
                          <a:rPr lang="en-US" sz="2000" b="0" i="1" smtClean="0">
                            <a:solidFill>
                              <a:schemeClr val="tx1">
                                <a:lumMod val="50000"/>
                                <a:lumOff val="50000"/>
                              </a:schemeClr>
                            </a:solidFill>
                            <a:latin typeface="Cambria Math" panose="02040503050406030204" pitchFamily="18" charset="0"/>
                          </a:rPr>
                          <m:t>𝒞</m:t>
                        </m:r>
                      </m:e>
                      <m:sup>
                        <m:r>
                          <a:rPr lang="en-US" sz="2000" b="0" i="1" smtClean="0">
                            <a:solidFill>
                              <a:schemeClr val="tx1">
                                <a:lumMod val="50000"/>
                                <a:lumOff val="50000"/>
                              </a:schemeClr>
                            </a:solidFill>
                            <a:latin typeface="Cambria Math" panose="02040503050406030204" pitchFamily="18" charset="0"/>
                          </a:rPr>
                          <m:t>𝐷</m:t>
                        </m:r>
                      </m:sup>
                    </m:sSup>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a:rPr lang="en-US" sz="2000" b="1" i="0" smtClean="0">
                            <a:solidFill>
                              <a:schemeClr val="tx1">
                                <a:lumMod val="50000"/>
                                <a:lumOff val="50000"/>
                              </a:schemeClr>
                            </a:solidFill>
                            <a:latin typeface="Cambria Math" panose="02040503050406030204" pitchFamily="18" charset="0"/>
                          </a:rPr>
                          <m:t>𝚪</m:t>
                        </m:r>
                      </m:e>
                      <m:sub>
                        <m:r>
                          <m:rPr>
                            <m:sty m:val="p"/>
                          </m:rPr>
                          <a:rPr lang="en-US" sz="2000" b="0" i="0" smtClean="0">
                            <a:solidFill>
                              <a:schemeClr val="tx1">
                                <a:lumMod val="50000"/>
                                <a:lumOff val="50000"/>
                              </a:schemeClr>
                            </a:solidFill>
                            <a:latin typeface="Cambria Math" panose="02040503050406030204" pitchFamily="18" charset="0"/>
                          </a:rPr>
                          <m:t>std</m:t>
                        </m:r>
                      </m:sub>
                    </m:sSub>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a:rPr lang="en-US" sz="2000" b="1" i="0" smtClean="0">
                            <a:solidFill>
                              <a:schemeClr val="tx1">
                                <a:lumMod val="50000"/>
                                <a:lumOff val="50000"/>
                              </a:schemeClr>
                            </a:solidFill>
                            <a:latin typeface="Cambria Math" panose="02040503050406030204" pitchFamily="18" charset="0"/>
                          </a:rPr>
                          <m:t>𝚪</m:t>
                        </m:r>
                      </m:e>
                      <m:sub>
                        <m:r>
                          <m:rPr>
                            <m:sty m:val="p"/>
                          </m:rPr>
                          <a:rPr lang="en-US" sz="2000" b="0" i="0" smtClean="0">
                            <a:solidFill>
                              <a:schemeClr val="tx1">
                                <a:lumMod val="50000"/>
                                <a:lumOff val="50000"/>
                              </a:schemeClr>
                            </a:solidFill>
                            <a:latin typeface="Cambria Math" panose="02040503050406030204" pitchFamily="18" charset="0"/>
                          </a:rPr>
                          <m:t>std</m:t>
                        </m:r>
                      </m:sub>
                    </m:sSub>
                    <m:r>
                      <a:rPr lang="en-US" sz="2000" b="0" i="1" smtClean="0">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and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𝒢</m:t>
                    </m:r>
                    <m:sSup>
                      <m:sSupPr>
                        <m:ctrlPr>
                          <a:rPr lang="en-US" sz="2000" b="0" i="1" smtClean="0">
                            <a:solidFill>
                              <a:schemeClr val="tx1">
                                <a:lumMod val="50000"/>
                                <a:lumOff val="50000"/>
                              </a:schemeClr>
                            </a:solidFill>
                            <a:latin typeface="Cambria Math" panose="02040503050406030204" pitchFamily="18" charset="0"/>
                          </a:rPr>
                        </m:ctrlPr>
                      </m:sSupPr>
                      <m:e>
                        <m:r>
                          <a:rPr lang="en-US" sz="2000" b="0" i="1" smtClean="0">
                            <a:solidFill>
                              <a:schemeClr val="tx1">
                                <a:lumMod val="50000"/>
                                <a:lumOff val="50000"/>
                              </a:schemeClr>
                            </a:solidFill>
                            <a:latin typeface="Cambria Math" panose="02040503050406030204" pitchFamily="18" charset="0"/>
                          </a:rPr>
                          <m:t>𝒞</m:t>
                        </m:r>
                      </m:e>
                      <m:sup>
                        <m:r>
                          <m:rPr>
                            <m:nor/>
                          </m:rPr>
                          <a:rPr lang="en-US"/>
                          <m:t>†</m:t>
                        </m:r>
                      </m:sup>
                    </m:sSup>
                    <m:r>
                      <a:rPr lang="en-US" sz="2000" b="0" i="1"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a:rPr lang="en-US" sz="2000" b="1" i="0" smtClean="0">
                            <a:solidFill>
                              <a:schemeClr val="tx1">
                                <a:lumMod val="50000"/>
                                <a:lumOff val="50000"/>
                              </a:schemeClr>
                            </a:solidFill>
                            <a:latin typeface="Cambria Math" panose="02040503050406030204" pitchFamily="18" charset="0"/>
                          </a:rPr>
                          <m:t>𝚪</m:t>
                        </m:r>
                      </m:e>
                      <m:sub>
                        <m:r>
                          <m:rPr>
                            <m:sty m:val="p"/>
                          </m:rPr>
                          <a:rPr lang="en-US" sz="2000" b="0" i="0" smtClean="0">
                            <a:solidFill>
                              <a:schemeClr val="tx1">
                                <a:lumMod val="50000"/>
                                <a:lumOff val="50000"/>
                              </a:schemeClr>
                            </a:solidFill>
                            <a:latin typeface="Cambria Math" panose="02040503050406030204" pitchFamily="18" charset="0"/>
                          </a:rPr>
                          <m:t>std</m:t>
                        </m:r>
                      </m:sub>
                    </m:sSub>
                    <m:r>
                      <a:rPr lang="en-US" sz="2000" b="0" i="1" smtClean="0">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were constructed (in type </a:t>
                </a:r>
                <a14:m>
                  <m:oMath xmlns:m="http://schemas.openxmlformats.org/officeDocument/2006/math">
                    <m:r>
                      <a:rPr lang="en-US" sz="2000" i="1" dirty="0" smtClean="0">
                        <a:solidFill>
                          <a:schemeClr val="tx1">
                            <a:lumMod val="50000"/>
                            <a:lumOff val="50000"/>
                          </a:schemeClr>
                        </a:solidFill>
                        <a:latin typeface="Cambria Math" panose="02040503050406030204" pitchFamily="18" charset="0"/>
                      </a:rPr>
                      <m:t>𝐴</m:t>
                    </m:r>
                  </m:oMath>
                </a14:m>
                <a:r>
                  <a:rPr lang="en-US" sz="2000" dirty="0">
                    <a:solidFill>
                      <a:schemeClr val="tx1">
                        <a:lumMod val="50000"/>
                        <a:lumOff val="50000"/>
                      </a:schemeClr>
                    </a:solidFill>
                  </a:rPr>
                  <a:t>). Also, it was shown how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𝒢𝒞</m:t>
                    </m:r>
                    <m:d>
                      <m:dPr>
                        <m:ctrlPr>
                          <a:rPr lang="en-US" sz="2000" b="0" i="1" smtClean="0">
                            <a:solidFill>
                              <a:schemeClr val="tx1">
                                <a:lumMod val="50000"/>
                                <a:lumOff val="50000"/>
                              </a:schemeClr>
                            </a:solidFill>
                            <a:latin typeface="Cambria Math" panose="02040503050406030204" pitchFamily="18" charset="0"/>
                          </a:rPr>
                        </m:ctrlPr>
                      </m:dPr>
                      <m:e>
                        <m:sSub>
                          <m:sSubPr>
                            <m:ctrlPr>
                              <a:rPr lang="en-US" sz="2000" i="1">
                                <a:solidFill>
                                  <a:schemeClr val="tx1">
                                    <a:lumMod val="50000"/>
                                    <a:lumOff val="50000"/>
                                  </a:schemeClr>
                                </a:solidFill>
                                <a:latin typeface="Cambria Math" panose="02040503050406030204" pitchFamily="18" charset="0"/>
                              </a:rPr>
                            </m:ctrlPr>
                          </m:sSubPr>
                          <m:e>
                            <m:r>
                              <a:rPr lang="en-US" sz="2000" b="1">
                                <a:solidFill>
                                  <a:schemeClr val="tx1">
                                    <a:lumMod val="50000"/>
                                    <a:lumOff val="50000"/>
                                  </a:schemeClr>
                                </a:solidFill>
                                <a:latin typeface="Cambria Math" panose="02040503050406030204" pitchFamily="18" charset="0"/>
                              </a:rPr>
                              <m:t>𝚪</m:t>
                            </m:r>
                          </m:e>
                          <m:sub>
                            <m:r>
                              <m:rPr>
                                <m:sty m:val="p"/>
                              </m:rPr>
                              <a:rPr lang="en-US" sz="2000">
                                <a:solidFill>
                                  <a:schemeClr val="tx1">
                                    <a:lumMod val="50000"/>
                                    <a:lumOff val="50000"/>
                                  </a:schemeClr>
                                </a:solidFill>
                                <a:latin typeface="Cambria Math" panose="02040503050406030204" pitchFamily="18" charset="0"/>
                              </a:rPr>
                              <m:t>std</m:t>
                            </m:r>
                          </m:sub>
                        </m:sSub>
                        <m:r>
                          <a:rPr lang="en-US" sz="2000" i="1">
                            <a:solidFill>
                              <a:schemeClr val="tx1">
                                <a:lumMod val="50000"/>
                                <a:lumOff val="50000"/>
                              </a:schemeClr>
                            </a:solidFill>
                            <a:latin typeface="Cambria Math" panose="02040503050406030204" pitchFamily="18" charset="0"/>
                          </a:rPr>
                          <m:t>,</m:t>
                        </m:r>
                        <m:sSub>
                          <m:sSubPr>
                            <m:ctrlPr>
                              <a:rPr lang="en-US" sz="2000" i="1">
                                <a:solidFill>
                                  <a:schemeClr val="tx1">
                                    <a:lumMod val="50000"/>
                                    <a:lumOff val="50000"/>
                                  </a:schemeClr>
                                </a:solidFill>
                                <a:latin typeface="Cambria Math" panose="02040503050406030204" pitchFamily="18" charset="0"/>
                              </a:rPr>
                            </m:ctrlPr>
                          </m:sSubPr>
                          <m:e>
                            <m:r>
                              <a:rPr lang="en-US" sz="2000" b="1">
                                <a:solidFill>
                                  <a:schemeClr val="tx1">
                                    <a:lumMod val="50000"/>
                                    <a:lumOff val="50000"/>
                                  </a:schemeClr>
                                </a:solidFill>
                                <a:latin typeface="Cambria Math" panose="02040503050406030204" pitchFamily="18" charset="0"/>
                              </a:rPr>
                              <m:t>𝚪</m:t>
                            </m:r>
                          </m:e>
                          <m:sub>
                            <m:r>
                              <m:rPr>
                                <m:sty m:val="p"/>
                              </m:rPr>
                              <a:rPr lang="en-US" sz="2000">
                                <a:solidFill>
                                  <a:schemeClr val="tx1">
                                    <a:lumMod val="50000"/>
                                    <a:lumOff val="50000"/>
                                  </a:schemeClr>
                                </a:solidFill>
                                <a:latin typeface="Cambria Math" panose="02040503050406030204" pitchFamily="18" charset="0"/>
                              </a:rPr>
                              <m:t>std</m:t>
                            </m:r>
                          </m:sub>
                        </m:sSub>
                      </m:e>
                    </m:d>
                  </m:oMath>
                </a14:m>
                <a:r>
                  <a:rPr lang="en-US" sz="2000" dirty="0">
                    <a:solidFill>
                      <a:schemeClr val="tx1">
                        <a:lumMod val="50000"/>
                        <a:lumOff val="50000"/>
                      </a:schemeClr>
                    </a:solidFill>
                  </a:rPr>
                  <a:t>, </a:t>
                </a:r>
                <a14:m>
                  <m:oMath xmlns:m="http://schemas.openxmlformats.org/officeDocument/2006/math">
                    <m:r>
                      <a:rPr lang="en-US" sz="2000" i="1">
                        <a:solidFill>
                          <a:schemeClr val="tx1">
                            <a:lumMod val="50000"/>
                            <a:lumOff val="50000"/>
                          </a:schemeClr>
                        </a:solidFill>
                        <a:latin typeface="Cambria Math" panose="02040503050406030204" pitchFamily="18" charset="0"/>
                      </a:rPr>
                      <m:t>𝒢</m:t>
                    </m:r>
                    <m:sSup>
                      <m:sSupPr>
                        <m:ctrlPr>
                          <a:rPr lang="en-US" sz="2000" i="1">
                            <a:solidFill>
                              <a:schemeClr val="tx1">
                                <a:lumMod val="50000"/>
                                <a:lumOff val="50000"/>
                              </a:schemeClr>
                            </a:solidFill>
                            <a:latin typeface="Cambria Math" panose="02040503050406030204" pitchFamily="18" charset="0"/>
                          </a:rPr>
                        </m:ctrlPr>
                      </m:sSupPr>
                      <m:e>
                        <m:r>
                          <a:rPr lang="en-US" sz="2000" i="1">
                            <a:solidFill>
                              <a:schemeClr val="tx1">
                                <a:lumMod val="50000"/>
                                <a:lumOff val="50000"/>
                              </a:schemeClr>
                            </a:solidFill>
                            <a:latin typeface="Cambria Math" panose="02040503050406030204" pitchFamily="18" charset="0"/>
                          </a:rPr>
                          <m:t>𝒞</m:t>
                        </m:r>
                      </m:e>
                      <m:sup>
                        <m:r>
                          <a:rPr lang="en-US" sz="2000" i="1">
                            <a:solidFill>
                              <a:schemeClr val="tx1">
                                <a:lumMod val="50000"/>
                                <a:lumOff val="50000"/>
                              </a:schemeClr>
                            </a:solidFill>
                            <a:latin typeface="Cambria Math" panose="02040503050406030204" pitchFamily="18" charset="0"/>
                          </a:rPr>
                          <m:t>𝐷</m:t>
                        </m:r>
                      </m:sup>
                    </m:sSup>
                    <m:r>
                      <a:rPr lang="en-US" sz="2000" i="1">
                        <a:solidFill>
                          <a:schemeClr val="tx1">
                            <a:lumMod val="50000"/>
                            <a:lumOff val="50000"/>
                          </a:schemeClr>
                        </a:solidFill>
                        <a:latin typeface="Cambria Math" panose="02040503050406030204" pitchFamily="18" charset="0"/>
                      </a:rPr>
                      <m:t>(</m:t>
                    </m:r>
                    <m:sSub>
                      <m:sSubPr>
                        <m:ctrlPr>
                          <a:rPr lang="en-US" sz="2000" i="1">
                            <a:solidFill>
                              <a:schemeClr val="tx1">
                                <a:lumMod val="50000"/>
                                <a:lumOff val="50000"/>
                              </a:schemeClr>
                            </a:solidFill>
                            <a:latin typeface="Cambria Math" panose="02040503050406030204" pitchFamily="18" charset="0"/>
                          </a:rPr>
                        </m:ctrlPr>
                      </m:sSubPr>
                      <m:e>
                        <m:r>
                          <a:rPr lang="en-US" sz="2000" b="1">
                            <a:solidFill>
                              <a:schemeClr val="tx1">
                                <a:lumMod val="50000"/>
                                <a:lumOff val="50000"/>
                              </a:schemeClr>
                            </a:solidFill>
                            <a:latin typeface="Cambria Math" panose="02040503050406030204" pitchFamily="18" charset="0"/>
                          </a:rPr>
                          <m:t>𝚪</m:t>
                        </m:r>
                      </m:e>
                      <m:sub>
                        <m:r>
                          <m:rPr>
                            <m:sty m:val="p"/>
                          </m:rPr>
                          <a:rPr lang="en-US" sz="2000">
                            <a:solidFill>
                              <a:schemeClr val="tx1">
                                <a:lumMod val="50000"/>
                                <a:lumOff val="50000"/>
                              </a:schemeClr>
                            </a:solidFill>
                            <a:latin typeface="Cambria Math" panose="02040503050406030204" pitchFamily="18" charset="0"/>
                          </a:rPr>
                          <m:t>std</m:t>
                        </m:r>
                      </m:sub>
                    </m:sSub>
                    <m:r>
                      <a:rPr lang="en-US" sz="2000" i="1">
                        <a:solidFill>
                          <a:schemeClr val="tx1">
                            <a:lumMod val="50000"/>
                            <a:lumOff val="50000"/>
                          </a:schemeClr>
                        </a:solidFill>
                        <a:latin typeface="Cambria Math" panose="02040503050406030204" pitchFamily="18" charset="0"/>
                      </a:rPr>
                      <m:t>,</m:t>
                    </m:r>
                    <m:sSub>
                      <m:sSubPr>
                        <m:ctrlPr>
                          <a:rPr lang="en-US" sz="2000" i="1">
                            <a:solidFill>
                              <a:schemeClr val="tx1">
                                <a:lumMod val="50000"/>
                                <a:lumOff val="50000"/>
                              </a:schemeClr>
                            </a:solidFill>
                            <a:latin typeface="Cambria Math" panose="02040503050406030204" pitchFamily="18" charset="0"/>
                          </a:rPr>
                        </m:ctrlPr>
                      </m:sSubPr>
                      <m:e>
                        <m:r>
                          <a:rPr lang="en-US" sz="2000" b="1">
                            <a:solidFill>
                              <a:schemeClr val="tx1">
                                <a:lumMod val="50000"/>
                                <a:lumOff val="50000"/>
                              </a:schemeClr>
                            </a:solidFill>
                            <a:latin typeface="Cambria Math" panose="02040503050406030204" pitchFamily="18" charset="0"/>
                          </a:rPr>
                          <m:t>𝚪</m:t>
                        </m:r>
                      </m:e>
                      <m:sub>
                        <m:r>
                          <m:rPr>
                            <m:sty m:val="p"/>
                          </m:rPr>
                          <a:rPr lang="en-US" sz="2000">
                            <a:solidFill>
                              <a:schemeClr val="tx1">
                                <a:lumMod val="50000"/>
                                <a:lumOff val="50000"/>
                              </a:schemeClr>
                            </a:solidFill>
                            <a:latin typeface="Cambria Math" panose="02040503050406030204" pitchFamily="18" charset="0"/>
                          </a:rPr>
                          <m:t>std</m:t>
                        </m:r>
                      </m:sub>
                    </m:sSub>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and </a:t>
                </a:r>
                <a14:m>
                  <m:oMath xmlns:m="http://schemas.openxmlformats.org/officeDocument/2006/math">
                    <m:r>
                      <a:rPr lang="en-US" sz="2000" i="1">
                        <a:solidFill>
                          <a:schemeClr val="tx1">
                            <a:lumMod val="50000"/>
                            <a:lumOff val="50000"/>
                          </a:schemeClr>
                        </a:solidFill>
                        <a:latin typeface="Cambria Math" panose="02040503050406030204" pitchFamily="18" charset="0"/>
                      </a:rPr>
                      <m:t>𝒢</m:t>
                    </m:r>
                    <m:sSup>
                      <m:sSupPr>
                        <m:ctrlPr>
                          <a:rPr lang="en-US" sz="2000" i="1">
                            <a:solidFill>
                              <a:schemeClr val="tx1">
                                <a:lumMod val="50000"/>
                                <a:lumOff val="50000"/>
                              </a:schemeClr>
                            </a:solidFill>
                            <a:latin typeface="Cambria Math" panose="02040503050406030204" pitchFamily="18" charset="0"/>
                          </a:rPr>
                        </m:ctrlPr>
                      </m:sSupPr>
                      <m:e>
                        <m:r>
                          <a:rPr lang="en-US" sz="2000" i="1">
                            <a:solidFill>
                              <a:schemeClr val="tx1">
                                <a:lumMod val="50000"/>
                                <a:lumOff val="50000"/>
                              </a:schemeClr>
                            </a:solidFill>
                            <a:latin typeface="Cambria Math" panose="02040503050406030204" pitchFamily="18" charset="0"/>
                          </a:rPr>
                          <m:t>𝒞</m:t>
                        </m:r>
                      </m:e>
                      <m:sup>
                        <m:r>
                          <m:rPr>
                            <m:nor/>
                          </m:rPr>
                          <a:rPr lang="en-US" sz="2000"/>
                          <m:t>†</m:t>
                        </m:r>
                      </m:sup>
                    </m:sSup>
                    <m:r>
                      <a:rPr lang="en-US" sz="2000" i="1">
                        <a:solidFill>
                          <a:schemeClr val="tx1">
                            <a:lumMod val="50000"/>
                            <a:lumOff val="50000"/>
                          </a:schemeClr>
                        </a:solidFill>
                        <a:latin typeface="Cambria Math" panose="02040503050406030204" pitchFamily="18" charset="0"/>
                      </a:rPr>
                      <m:t>(</m:t>
                    </m:r>
                    <m:sSub>
                      <m:sSubPr>
                        <m:ctrlPr>
                          <a:rPr lang="en-US" sz="2000" i="1">
                            <a:solidFill>
                              <a:schemeClr val="tx1">
                                <a:lumMod val="50000"/>
                                <a:lumOff val="50000"/>
                              </a:schemeClr>
                            </a:solidFill>
                            <a:latin typeface="Cambria Math" panose="02040503050406030204" pitchFamily="18" charset="0"/>
                          </a:rPr>
                        </m:ctrlPr>
                      </m:sSubPr>
                      <m:e>
                        <m:r>
                          <a:rPr lang="en-US" sz="2000" b="1">
                            <a:solidFill>
                              <a:schemeClr val="tx1">
                                <a:lumMod val="50000"/>
                                <a:lumOff val="50000"/>
                              </a:schemeClr>
                            </a:solidFill>
                            <a:latin typeface="Cambria Math" panose="02040503050406030204" pitchFamily="18" charset="0"/>
                          </a:rPr>
                          <m:t>𝚪</m:t>
                        </m:r>
                      </m:e>
                      <m:sub>
                        <m:r>
                          <m:rPr>
                            <m:sty m:val="p"/>
                          </m:rPr>
                          <a:rPr lang="en-US" sz="2000">
                            <a:solidFill>
                              <a:schemeClr val="tx1">
                                <a:lumMod val="50000"/>
                                <a:lumOff val="50000"/>
                              </a:schemeClr>
                            </a:solidFill>
                            <a:latin typeface="Cambria Math" panose="02040503050406030204" pitchFamily="18" charset="0"/>
                          </a:rPr>
                          <m:t>std</m:t>
                        </m:r>
                      </m:sub>
                    </m:sSub>
                    <m:r>
                      <a:rPr lang="en-US" sz="2000" i="1">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are related to one another. The paper preserves its actuality, for it contains a proof of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𝒪</m:t>
                    </m:r>
                    <m:r>
                      <a:rPr lang="en-US" sz="2000" b="0" i="1" smtClean="0">
                        <a:solidFill>
                          <a:schemeClr val="tx1">
                            <a:lumMod val="50000"/>
                            <a:lumOff val="50000"/>
                          </a:schemeClr>
                        </a:solidFill>
                        <a:latin typeface="Cambria Math" panose="02040503050406030204" pitchFamily="18" charset="0"/>
                      </a:rPr>
                      <m:t>=</m:t>
                    </m:r>
                    <m:acc>
                      <m:accPr>
                        <m:chr m:val="̅"/>
                        <m:ctrlPr>
                          <a:rPr lang="en-US" sz="2000" b="0" i="1" smtClean="0">
                            <a:solidFill>
                              <a:schemeClr val="tx1">
                                <a:lumMod val="50000"/>
                                <a:lumOff val="50000"/>
                              </a:schemeClr>
                            </a:solidFill>
                            <a:latin typeface="Cambria Math" panose="02040503050406030204" pitchFamily="18" charset="0"/>
                          </a:rPr>
                        </m:ctrlPr>
                      </m:accPr>
                      <m:e>
                        <m:r>
                          <a:rPr lang="en-US" sz="2000" b="0" i="1" smtClean="0">
                            <a:solidFill>
                              <a:schemeClr val="tx1">
                                <a:lumMod val="50000"/>
                                <a:lumOff val="50000"/>
                              </a:schemeClr>
                            </a:solidFill>
                            <a:latin typeface="Cambria Math" panose="02040503050406030204" pitchFamily="18" charset="0"/>
                          </a:rPr>
                          <m:t>𝒜</m:t>
                        </m:r>
                      </m:e>
                    </m:acc>
                  </m:oMath>
                </a14:m>
                <a:r>
                  <a:rPr lang="en-US" sz="2000" dirty="0">
                    <a:solidFill>
                      <a:schemeClr val="tx1">
                        <a:lumMod val="50000"/>
                        <a:lumOff val="50000"/>
                      </a:schemeClr>
                    </a:solidFill>
                  </a:rPr>
                  <a:t> in the case of the trivial BD triples.</a:t>
                </a:r>
              </a:p>
            </p:txBody>
          </p:sp>
        </mc:Choice>
        <mc:Fallback xmlns="">
          <p:sp>
            <p:nvSpPr>
              <p:cNvPr id="8" name="TextBox 7">
                <a:extLst>
                  <a:ext uri="{FF2B5EF4-FFF2-40B4-BE49-F238E27FC236}">
                    <a16:creationId xmlns:a16="http://schemas.microsoft.com/office/drawing/2014/main" id="{3DF5C805-8758-4137-9243-55E69757DC58}"/>
                  </a:ext>
                </a:extLst>
              </p:cNvPr>
              <p:cNvSpPr txBox="1">
                <a:spLocks noRot="1" noChangeAspect="1" noMove="1" noResize="1" noEditPoints="1" noAdjustHandles="1" noChangeArrowheads="1" noChangeShapeType="1" noTextEdit="1"/>
              </p:cNvSpPr>
              <p:nvPr/>
            </p:nvSpPr>
            <p:spPr>
              <a:xfrm>
                <a:off x="294639" y="1248984"/>
                <a:ext cx="11323673" cy="1109984"/>
              </a:xfrm>
              <a:prstGeom prst="rect">
                <a:avLst/>
              </a:prstGeom>
              <a:blipFill>
                <a:blip r:embed="rId4"/>
                <a:stretch>
                  <a:fillRect l="-538" b="-93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E9134C-16B8-43F0-AA43-A21FA07D022F}"/>
                  </a:ext>
                </a:extLst>
              </p:cNvPr>
              <p:cNvSpPr txBox="1"/>
              <p:nvPr/>
            </p:nvSpPr>
            <p:spPr>
              <a:xfrm>
                <a:off x="317105" y="2435977"/>
                <a:ext cx="11714431" cy="830997"/>
              </a:xfrm>
              <a:prstGeom prst="rect">
                <a:avLst/>
              </a:prstGeom>
              <a:noFill/>
            </p:spPr>
            <p:txBody>
              <a:bodyPr wrap="square" rtlCol="0">
                <a:spAutoFit/>
              </a:bodyPr>
              <a:lstStyle/>
              <a:p>
                <a:pPr algn="l"/>
                <a:r>
                  <a:rPr lang="en-US" sz="2400" b="0" i="0" dirty="0">
                    <a:effectLst/>
                    <a:highlight>
                      <a:srgbClr val="FFFFFF"/>
                    </a:highlight>
                  </a:rPr>
                  <a:t>M. Gekhtman, M. Shapiro and A. Vainshtein, </a:t>
                </a:r>
                <a:r>
                  <a:rPr lang="en-US" sz="2400" dirty="0">
                    <a:solidFill>
                      <a:schemeClr val="bg2">
                        <a:lumMod val="50000"/>
                      </a:schemeClr>
                    </a:solidFill>
                    <a:highlight>
                      <a:srgbClr val="FFFFFF"/>
                    </a:highlight>
                  </a:rPr>
                  <a:t>‘Generalized cluster structures related to the Drinfeld double of </a:t>
                </a:r>
                <a14:m>
                  <m:oMath xmlns:m="http://schemas.openxmlformats.org/officeDocument/2006/math">
                    <m:r>
                      <m:rPr>
                        <m:sty m:val="p"/>
                      </m:rPr>
                      <a:rPr lang="en-US" sz="2400" b="0" i="0" smtClean="0">
                        <a:solidFill>
                          <a:schemeClr val="bg2">
                            <a:lumMod val="50000"/>
                          </a:schemeClr>
                        </a:solidFill>
                        <a:highlight>
                          <a:srgbClr val="FFFFFF"/>
                        </a:highlight>
                        <a:latin typeface="Cambria Math" panose="02040503050406030204" pitchFamily="18" charset="0"/>
                      </a:rPr>
                      <m:t>G</m:t>
                    </m:r>
                    <m:sSub>
                      <m:sSubPr>
                        <m:ctrlPr>
                          <a:rPr lang="en-US" sz="2400" b="0" i="1" smtClean="0">
                            <a:solidFill>
                              <a:schemeClr val="bg2">
                                <a:lumMod val="50000"/>
                              </a:schemeClr>
                            </a:solidFill>
                            <a:highlight>
                              <a:srgbClr val="FFFFFF"/>
                            </a:highlight>
                            <a:latin typeface="Cambria Math" panose="02040503050406030204" pitchFamily="18" charset="0"/>
                          </a:rPr>
                        </m:ctrlPr>
                      </m:sSubPr>
                      <m:e>
                        <m:r>
                          <m:rPr>
                            <m:sty m:val="p"/>
                          </m:rPr>
                          <a:rPr lang="en-US" sz="2400" b="0" i="0" smtClean="0">
                            <a:solidFill>
                              <a:schemeClr val="bg2">
                                <a:lumMod val="50000"/>
                              </a:schemeClr>
                            </a:solidFill>
                            <a:highlight>
                              <a:srgbClr val="FFFFFF"/>
                            </a:highlight>
                            <a:latin typeface="Cambria Math" panose="02040503050406030204" pitchFamily="18" charset="0"/>
                          </a:rPr>
                          <m:t>L</m:t>
                        </m:r>
                      </m:e>
                      <m:sub>
                        <m:r>
                          <a:rPr lang="en-US" sz="2400" b="0" i="1" smtClean="0">
                            <a:solidFill>
                              <a:schemeClr val="bg2">
                                <a:lumMod val="50000"/>
                              </a:schemeClr>
                            </a:solidFill>
                            <a:highlight>
                              <a:srgbClr val="FFFFFF"/>
                            </a:highlight>
                            <a:latin typeface="Cambria Math" panose="02040503050406030204" pitchFamily="18" charset="0"/>
                          </a:rPr>
                          <m:t>𝑛</m:t>
                        </m:r>
                      </m:sub>
                    </m:sSub>
                  </m:oMath>
                </a14:m>
                <a:r>
                  <a:rPr lang="en-US" sz="2400" dirty="0">
                    <a:solidFill>
                      <a:schemeClr val="bg2">
                        <a:lumMod val="50000"/>
                      </a:schemeClr>
                    </a:solidFill>
                    <a:highlight>
                      <a:srgbClr val="FFFFFF"/>
                    </a:highlight>
                  </a:rPr>
                  <a:t>’</a:t>
                </a:r>
                <a:r>
                  <a:rPr lang="en-US" sz="2400" b="0" dirty="0">
                    <a:effectLst/>
                    <a:highlight>
                      <a:srgbClr val="FFFFFF"/>
                    </a:highlight>
                  </a:rPr>
                  <a:t>, J. Lond. Math. Soc. 105(3) (2022), 1601-1633</a:t>
                </a:r>
                <a:r>
                  <a:rPr lang="en-US" sz="2400" b="0" i="0" dirty="0">
                    <a:effectLst/>
                    <a:highlight>
                      <a:srgbClr val="FFFFFF"/>
                    </a:highlight>
                  </a:rPr>
                  <a:t>. </a:t>
                </a:r>
                <a:r>
                  <a:rPr lang="en-US" sz="2400" b="0" i="0" dirty="0">
                    <a:effectLst/>
                    <a:highlight>
                      <a:srgbClr val="FFFFFF"/>
                    </a:highlight>
                    <a:hlinkClick r:id="rId5"/>
                  </a:rPr>
                  <a:t>arXiv:2004.05118</a:t>
                </a:r>
                <a:r>
                  <a:rPr lang="en-US" sz="2400" b="0" i="0" dirty="0">
                    <a:effectLst/>
                    <a:highlight>
                      <a:srgbClr val="FFFFFF"/>
                    </a:highlight>
                  </a:rPr>
                  <a:t>.</a:t>
                </a:r>
                <a:endParaRPr lang="en-US" sz="2400" dirty="0"/>
              </a:p>
            </p:txBody>
          </p:sp>
        </mc:Choice>
        <mc:Fallback xmlns="">
          <p:sp>
            <p:nvSpPr>
              <p:cNvPr id="9" name="TextBox 8">
                <a:extLst>
                  <a:ext uri="{FF2B5EF4-FFF2-40B4-BE49-F238E27FC236}">
                    <a16:creationId xmlns:a16="http://schemas.microsoft.com/office/drawing/2014/main" id="{B4E9134C-16B8-43F0-AA43-A21FA07D022F}"/>
                  </a:ext>
                </a:extLst>
              </p:cNvPr>
              <p:cNvSpPr txBox="1">
                <a:spLocks noRot="1" noChangeAspect="1" noMove="1" noResize="1" noEditPoints="1" noAdjustHandles="1" noChangeArrowheads="1" noChangeShapeType="1" noTextEdit="1"/>
              </p:cNvSpPr>
              <p:nvPr/>
            </p:nvSpPr>
            <p:spPr>
              <a:xfrm>
                <a:off x="317105" y="2435977"/>
                <a:ext cx="11714431" cy="830997"/>
              </a:xfrm>
              <a:prstGeom prst="rect">
                <a:avLst/>
              </a:prstGeom>
              <a:blipFill>
                <a:blip r:embed="rId6"/>
                <a:stretch>
                  <a:fillRect l="-780" t="-5882" b="-1617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4E84F3F-ECFA-4145-A243-4905E31A884A}"/>
              </a:ext>
            </a:extLst>
          </p:cNvPr>
          <p:cNvSpPr txBox="1"/>
          <p:nvPr/>
        </p:nvSpPr>
        <p:spPr>
          <a:xfrm>
            <a:off x="304799" y="3291144"/>
            <a:ext cx="11323673" cy="400110"/>
          </a:xfrm>
          <a:prstGeom prst="rect">
            <a:avLst/>
          </a:prstGeom>
          <a:noFill/>
        </p:spPr>
        <p:txBody>
          <a:bodyPr wrap="square" rtlCol="0">
            <a:spAutoFit/>
          </a:bodyPr>
          <a:lstStyle/>
          <a:p>
            <a:r>
              <a:rPr lang="en-US" sz="2000" dirty="0">
                <a:solidFill>
                  <a:schemeClr val="tx1">
                    <a:lumMod val="50000"/>
                    <a:lumOff val="50000"/>
                  </a:schemeClr>
                </a:solidFill>
              </a:rPr>
              <a:t>A companion paper to ‘Periodic staircase matrices and generalized cluster mutations’. </a:t>
            </a:r>
          </a:p>
        </p:txBody>
      </p:sp>
    </p:spTree>
    <p:extLst>
      <p:ext uri="{BB962C8B-B14F-4D97-AF65-F5344CB8AC3E}">
        <p14:creationId xmlns:p14="http://schemas.microsoft.com/office/powerpoint/2010/main" val="307555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43134C-4ADE-F70A-0B7C-313B8C90280C}"/>
              </a:ext>
            </a:extLst>
          </p:cNvPr>
          <p:cNvSpPr>
            <a:spLocks noGrp="1"/>
          </p:cNvSpPr>
          <p:nvPr>
            <p:ph type="title"/>
          </p:nvPr>
        </p:nvSpPr>
        <p:spPr>
          <a:xfrm>
            <a:off x="384436" y="158869"/>
            <a:ext cx="6892018" cy="768681"/>
          </a:xfrm>
        </p:spPr>
        <p:txBody>
          <a:bodyPr>
            <a:normAutofit/>
          </a:bodyPr>
          <a:lstStyle/>
          <a:p>
            <a:r>
              <a:rPr lang="en-US" sz="4000" dirty="0"/>
              <a:t>Mutation (by example)</a:t>
            </a:r>
          </a:p>
        </p:txBody>
      </p:sp>
      <p:sp>
        <p:nvSpPr>
          <p:cNvPr id="5" name="TextBox 4">
            <a:extLst>
              <a:ext uri="{FF2B5EF4-FFF2-40B4-BE49-F238E27FC236}">
                <a16:creationId xmlns:a16="http://schemas.microsoft.com/office/drawing/2014/main" id="{B82E4AED-46DC-0167-966E-3A46626AE47A}"/>
              </a:ext>
            </a:extLst>
          </p:cNvPr>
          <p:cNvSpPr txBox="1"/>
          <p:nvPr/>
        </p:nvSpPr>
        <p:spPr>
          <a:xfrm flipH="1">
            <a:off x="807717" y="709942"/>
            <a:ext cx="7642015" cy="461665"/>
          </a:xfrm>
          <a:prstGeom prst="rect">
            <a:avLst/>
          </a:prstGeom>
          <a:noFill/>
        </p:spPr>
        <p:txBody>
          <a:bodyPr wrap="square" rtlCol="0">
            <a:spAutoFit/>
          </a:bodyPr>
          <a:lstStyle/>
          <a:p>
            <a:pPr algn="l"/>
            <a:r>
              <a:rPr lang="en-US" sz="2400" dirty="0"/>
              <a:t>A </a:t>
            </a:r>
            <a:r>
              <a:rPr lang="en-US" sz="2400" i="1" dirty="0">
                <a:solidFill>
                  <a:schemeClr val="bg2">
                    <a:lumMod val="50000"/>
                  </a:schemeClr>
                </a:solidFill>
              </a:rPr>
              <a:t>mutation </a:t>
            </a:r>
            <a:r>
              <a:rPr lang="en-US" sz="2400" dirty="0"/>
              <a:t>is an involutive operation on (extended) seeds: </a:t>
            </a:r>
            <a:endParaRPr lang="en-US" sz="2400" i="1" dirty="0">
              <a:solidFill>
                <a:schemeClr val="bg2">
                  <a:lumMod val="50000"/>
                </a:schemeClr>
              </a:solidFill>
            </a:endParaRPr>
          </a:p>
        </p:txBody>
      </p:sp>
      <p:sp>
        <p:nvSpPr>
          <p:cNvPr id="6" name="TextBox 5">
            <a:extLst>
              <a:ext uri="{FF2B5EF4-FFF2-40B4-BE49-F238E27FC236}">
                <a16:creationId xmlns:a16="http://schemas.microsoft.com/office/drawing/2014/main" id="{0C08B014-16B8-0024-0A2F-7A7952CE63D2}"/>
              </a:ext>
            </a:extLst>
          </p:cNvPr>
          <p:cNvSpPr txBox="1"/>
          <p:nvPr/>
        </p:nvSpPr>
        <p:spPr>
          <a:xfrm>
            <a:off x="2523067" y="1063124"/>
            <a:ext cx="6968061" cy="830997"/>
          </a:xfrm>
          <a:prstGeom prst="rect">
            <a:avLst/>
          </a:prstGeom>
          <a:noFill/>
        </p:spPr>
        <p:txBody>
          <a:bodyPr wrap="none" rtlCol="0">
            <a:spAutoFit/>
          </a:bodyPr>
          <a:lstStyle/>
          <a:p>
            <a:pPr marL="342900" indent="-342900" algn="l">
              <a:buFont typeface="Arial" panose="020B0604020202020204" pitchFamily="34" charset="0"/>
              <a:buChar char="•"/>
            </a:pPr>
            <a:r>
              <a:rPr lang="en-US" sz="2400" dirty="0"/>
              <a:t>Replaces a chosen cluster variable with a new one;</a:t>
            </a:r>
          </a:p>
          <a:p>
            <a:pPr marL="342900" indent="-342900" algn="l">
              <a:buFont typeface="Arial" panose="020B0604020202020204" pitchFamily="34" charset="0"/>
              <a:buChar char="•"/>
            </a:pPr>
            <a:r>
              <a:rPr lang="en-US" sz="2400" dirty="0"/>
              <a:t>Updates the quiver.</a:t>
            </a:r>
          </a:p>
        </p:txBody>
      </p:sp>
      <p:grpSp>
        <p:nvGrpSpPr>
          <p:cNvPr id="7" name="Group 6">
            <a:extLst>
              <a:ext uri="{FF2B5EF4-FFF2-40B4-BE49-F238E27FC236}">
                <a16:creationId xmlns:a16="http://schemas.microsoft.com/office/drawing/2014/main" id="{547D59B1-39C6-6B08-3B52-C7EA2E1886DF}"/>
              </a:ext>
            </a:extLst>
          </p:cNvPr>
          <p:cNvGrpSpPr/>
          <p:nvPr/>
        </p:nvGrpSpPr>
        <p:grpSpPr>
          <a:xfrm>
            <a:off x="384436" y="1870044"/>
            <a:ext cx="5159874" cy="2734646"/>
            <a:chOff x="307868" y="2168993"/>
            <a:chExt cx="5159874" cy="2734646"/>
          </a:xfrm>
        </p:grpSpPr>
        <p:grpSp>
          <p:nvGrpSpPr>
            <p:cNvPr id="8" name="Group 7">
              <a:extLst>
                <a:ext uri="{FF2B5EF4-FFF2-40B4-BE49-F238E27FC236}">
                  <a16:creationId xmlns:a16="http://schemas.microsoft.com/office/drawing/2014/main" id="{81D122BE-BB38-0AC8-9646-29B1C5A60DED}"/>
                </a:ext>
              </a:extLst>
            </p:cNvPr>
            <p:cNvGrpSpPr/>
            <p:nvPr/>
          </p:nvGrpSpPr>
          <p:grpSpPr>
            <a:xfrm>
              <a:off x="1552006" y="2798055"/>
              <a:ext cx="2456481" cy="1843675"/>
              <a:chOff x="1338058" y="2005978"/>
              <a:chExt cx="2456481" cy="1843675"/>
            </a:xfrm>
          </p:grpSpPr>
          <p:sp>
            <p:nvSpPr>
              <p:cNvPr id="19" name="Oval 18">
                <a:extLst>
                  <a:ext uri="{FF2B5EF4-FFF2-40B4-BE49-F238E27FC236}">
                    <a16:creationId xmlns:a16="http://schemas.microsoft.com/office/drawing/2014/main" id="{3D260649-35DD-597D-0207-E82956DF297F}"/>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Oval 19">
                <a:extLst>
                  <a:ext uri="{FF2B5EF4-FFF2-40B4-BE49-F238E27FC236}">
                    <a16:creationId xmlns:a16="http://schemas.microsoft.com/office/drawing/2014/main" id="{766531CD-FDE1-C9A2-F363-FB8AFA31CF21}"/>
                  </a:ext>
                </a:extLst>
              </p:cNvPr>
              <p:cNvSpPr/>
              <p:nvPr/>
            </p:nvSpPr>
            <p:spPr>
              <a:xfrm>
                <a:off x="3497270" y="277222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25B5A274-A9F8-BAD6-11BD-01168281FE87}"/>
                  </a:ext>
                </a:extLst>
              </p:cNvPr>
              <p:cNvCxnSpPr>
                <a:cxnSpLocks/>
                <a:stCxn id="20" idx="2"/>
                <a:endCxn id="19" idx="6"/>
              </p:cNvCxnSpPr>
              <p:nvPr/>
            </p:nvCxnSpPr>
            <p:spPr>
              <a:xfrm flipH="1" flipV="1">
                <a:off x="2692075" y="2907794"/>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E91F171E-5CFF-8079-347D-4E17706A0B04}"/>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B2E9C4F-0970-BBFE-086E-00775A06B62A}"/>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140241BF-9A2D-5B74-6E70-DFB464CF9D71}"/>
                  </a:ext>
                </a:extLst>
              </p:cNvPr>
              <p:cNvCxnSpPr>
                <a:cxnSpLocks/>
                <a:stCxn id="23" idx="2"/>
                <a:endCxn id="22"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F3C6FF3-99C0-BD46-BC46-60B2F3531A2D}"/>
                  </a:ext>
                </a:extLst>
              </p:cNvPr>
              <p:cNvCxnSpPr>
                <a:stCxn id="23" idx="0"/>
                <a:endCxn id="20" idx="4"/>
              </p:cNvCxnSpPr>
              <p:nvPr/>
            </p:nvCxnSpPr>
            <p:spPr>
              <a:xfrm flipH="1" flipV="1">
                <a:off x="3644133" y="3048667"/>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325888D-B5F4-F0F2-097B-77AA33CEAC23}"/>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5F564A8-65E4-7714-A544-5E7200A5C440}"/>
                  </a:ext>
                </a:extLst>
              </p:cNvPr>
              <p:cNvCxnSpPr/>
              <p:nvPr/>
            </p:nvCxnSpPr>
            <p:spPr>
              <a:xfrm flipH="1" flipV="1">
                <a:off x="2544885" y="2256186"/>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2F17F18-266D-4410-DAE5-8B35FDE9CC09}"/>
                  </a:ext>
                </a:extLst>
              </p:cNvPr>
              <p:cNvCxnSpPr/>
              <p:nvPr/>
            </p:nvCxnSpPr>
            <p:spPr>
              <a:xfrm flipH="1" flipV="1">
                <a:off x="3642165" y="2267984"/>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850C230-A62D-425A-D8BD-C69AA2605200}"/>
                  </a:ext>
                </a:extLst>
              </p:cNvPr>
              <p:cNvCxnSpPr>
                <a:cxnSpLocks/>
              </p:cNvCxnSpPr>
              <p:nvPr/>
            </p:nvCxnSpPr>
            <p:spPr>
              <a:xfrm flipH="1" flipV="1">
                <a:off x="1593812" y="2900912"/>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6483D1B-45C3-D97E-D220-281FA38432C2}"/>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4FB02307-9C4D-45DF-542D-9DCA6DDC914B}"/>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0248838-6D03-EED3-C454-42085E2A59DF}"/>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51DB4E-8412-E1E8-2524-0D8A96F72F84}"/>
                  </a:ext>
                </a:extLst>
              </p:cNvPr>
              <p:cNvSpPr/>
              <p:nvPr/>
            </p:nvSpPr>
            <p:spPr>
              <a:xfrm>
                <a:off x="2423652"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82BAB99-CBD2-A7BB-144F-7E658A709A01}"/>
                  </a:ext>
                </a:extLst>
              </p:cNvPr>
              <p:cNvSpPr/>
              <p:nvPr/>
            </p:nvSpPr>
            <p:spPr>
              <a:xfrm>
                <a:off x="3509131"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705F76B-1D3E-452B-2B4B-E4102DC44890}"/>
                  </a:ext>
                </a:extLst>
              </p:cNvPr>
              <p:cNvSpPr/>
              <p:nvPr/>
            </p:nvSpPr>
            <p:spPr>
              <a:xfrm>
                <a:off x="1343845" y="202912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2FE9C640-04CC-14F9-FAC2-F81F0CD9C0C2}"/>
                  </a:ext>
                </a:extLst>
              </p:cNvPr>
              <p:cNvCxnSpPr>
                <a:cxnSpLocks/>
              </p:cNvCxnSpPr>
              <p:nvPr/>
            </p:nvCxnSpPr>
            <p:spPr>
              <a:xfrm flipH="1" flipV="1">
                <a:off x="1620457" y="2272804"/>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00C5BBF-9867-5E9F-01DD-CFF5D8950109}"/>
                  </a:ext>
                </a:extLst>
              </p:cNvPr>
              <p:cNvCxnSpPr>
                <a:cxnSpLocks/>
              </p:cNvCxnSpPr>
              <p:nvPr/>
            </p:nvCxnSpPr>
            <p:spPr>
              <a:xfrm flipH="1" flipV="1">
                <a:off x="2654847" y="2999745"/>
                <a:ext cx="905404" cy="61668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723DAD7-2305-0C50-0E75-59A238FA3E9B}"/>
                  </a:ext>
                </a:extLst>
              </p:cNvPr>
              <p:cNvCxnSpPr>
                <a:cxnSpLocks/>
              </p:cNvCxnSpPr>
              <p:nvPr/>
            </p:nvCxnSpPr>
            <p:spPr>
              <a:xfrm flipH="1" flipV="1">
                <a:off x="2673752" y="2255443"/>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A7CDB8E-16E4-997C-51D1-7F047B2D8378}"/>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BFA545-CAA1-F0B4-9F01-A6F555C26AD3}"/>
                    </a:ext>
                  </a:extLst>
                </p:cNvPr>
                <p:cNvSpPr txBox="1"/>
                <p:nvPr/>
              </p:nvSpPr>
              <p:spPr>
                <a:xfrm>
                  <a:off x="1091135" y="2445438"/>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tx1">
                                    <a:lumMod val="75000"/>
                                    <a:lumOff val="25000"/>
                                  </a:schemeClr>
                                </a:solidFill>
                                <a:latin typeface="Cambria Math" panose="02040503050406030204" pitchFamily="18" charset="0"/>
                              </a:rPr>
                            </m:ctrlPr>
                          </m:funcPr>
                          <m:fName>
                            <m:r>
                              <m:rPr>
                                <m:sty m:val="p"/>
                              </m:rPr>
                              <a:rPr lang="en-US" sz="2000" b="0" i="0" smtClean="0">
                                <a:solidFill>
                                  <a:schemeClr val="tx1">
                                    <a:lumMod val="75000"/>
                                    <a:lumOff val="25000"/>
                                  </a:schemeClr>
                                </a:solidFill>
                                <a:latin typeface="Cambria Math" panose="02040503050406030204" pitchFamily="18" charset="0"/>
                              </a:rPr>
                              <m:t>det</m:t>
                            </m:r>
                          </m:fName>
                          <m:e>
                            <m:r>
                              <a:rPr lang="en-US" sz="2000" b="0" i="1" smtClean="0">
                                <a:solidFill>
                                  <a:schemeClr val="tx1">
                                    <a:lumMod val="75000"/>
                                    <a:lumOff val="25000"/>
                                  </a:schemeClr>
                                </a:solidFill>
                                <a:latin typeface="Cambria Math" panose="02040503050406030204" pitchFamily="18" charset="0"/>
                              </a:rPr>
                              <m:t>𝑋</m:t>
                            </m:r>
                          </m:e>
                        </m:func>
                      </m:oMath>
                    </m:oMathPara>
                  </a14:m>
                  <a:endParaRPr lang="en-US" sz="2000" dirty="0">
                    <a:solidFill>
                      <a:schemeClr val="tx1">
                        <a:lumMod val="75000"/>
                        <a:lumOff val="25000"/>
                      </a:schemeClr>
                    </a:solidFill>
                  </a:endParaRPr>
                </a:p>
              </p:txBody>
            </p:sp>
          </mc:Choice>
          <mc:Fallback xmlns="">
            <p:sp>
              <p:nvSpPr>
                <p:cNvPr id="60" name="TextBox 59">
                  <a:extLst>
                    <a:ext uri="{FF2B5EF4-FFF2-40B4-BE49-F238E27FC236}">
                      <a16:creationId xmlns:a16="http://schemas.microsoft.com/office/drawing/2014/main" id="{1B17A161-710A-5311-B9AB-4CFBB0335A01}"/>
                    </a:ext>
                  </a:extLst>
                </p:cNvPr>
                <p:cNvSpPr txBox="1">
                  <a:spLocks noRot="1" noChangeAspect="1" noMove="1" noResize="1" noEditPoints="1" noAdjustHandles="1" noChangeArrowheads="1" noChangeShapeType="1" noTextEdit="1"/>
                </p:cNvSpPr>
                <p:nvPr/>
              </p:nvSpPr>
              <p:spPr>
                <a:xfrm>
                  <a:off x="1091135" y="2445438"/>
                  <a:ext cx="626133" cy="307777"/>
                </a:xfrm>
                <a:prstGeom prst="rect">
                  <a:avLst/>
                </a:prstGeom>
                <a:blipFill>
                  <a:blip r:embed="rId3"/>
                  <a:stretch>
                    <a:fillRect l="-9804" r="-8824"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88EFD5-0A7B-6969-071B-1DC81FE3068C}"/>
                    </a:ext>
                  </a:extLst>
                </p:cNvPr>
                <p:cNvSpPr txBox="1"/>
                <p:nvPr/>
              </p:nvSpPr>
              <p:spPr>
                <a:xfrm>
                  <a:off x="2175655" y="2168993"/>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1</m:t>
                                      </m:r>
                                      <m:r>
                                        <a:rPr lang="en-US" sz="2000" b="0" i="1" smtClean="0">
                                          <a:solidFill>
                                            <a:schemeClr val="tx1">
                                              <a:lumMod val="75000"/>
                                              <a:lumOff val="25000"/>
                                            </a:schemeClr>
                                          </a:solidFill>
                                          <a:latin typeface="Cambria Math" panose="02040503050406030204" pitchFamily="18" charset="0"/>
                                        </a:rPr>
                                        <m:t>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e>
                              </m:mr>
                            </m:m>
                          </m:e>
                        </m:d>
                      </m:oMath>
                    </m:oMathPara>
                  </a14:m>
                  <a:endParaRPr lang="en-US" sz="2000" dirty="0">
                    <a:solidFill>
                      <a:schemeClr val="tx1">
                        <a:lumMod val="75000"/>
                        <a:lumOff val="25000"/>
                      </a:schemeClr>
                    </a:solidFill>
                  </a:endParaRPr>
                </a:p>
              </p:txBody>
            </p:sp>
          </mc:Choice>
          <mc:Fallback xmlns="">
            <p:sp>
              <p:nvSpPr>
                <p:cNvPr id="61" name="TextBox 60">
                  <a:extLst>
                    <a:ext uri="{FF2B5EF4-FFF2-40B4-BE49-F238E27FC236}">
                      <a16:creationId xmlns:a16="http://schemas.microsoft.com/office/drawing/2014/main" id="{DA14D93E-16A5-760F-2DF6-7771A8580693}"/>
                    </a:ext>
                  </a:extLst>
                </p:cNvPr>
                <p:cNvSpPr txBox="1">
                  <a:spLocks noRot="1" noChangeAspect="1" noMove="1" noResize="1" noEditPoints="1" noAdjustHandles="1" noChangeArrowheads="1" noChangeShapeType="1" noTextEdit="1"/>
                </p:cNvSpPr>
                <p:nvPr/>
              </p:nvSpPr>
              <p:spPr>
                <a:xfrm>
                  <a:off x="2175655" y="2168993"/>
                  <a:ext cx="1204561" cy="5477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F63DDC9-C8A5-6F61-BD2D-B392689A480B}"/>
                    </a:ext>
                  </a:extLst>
                </p:cNvPr>
                <p:cNvSpPr txBox="1"/>
                <p:nvPr/>
              </p:nvSpPr>
              <p:spPr>
                <a:xfrm>
                  <a:off x="307868" y="3363384"/>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2</m:t>
                                      </m:r>
                                      <m:r>
                                        <a:rPr lang="en-US" sz="2000" b="0" i="1" smtClean="0">
                                          <a:solidFill>
                                            <a:schemeClr val="tx1">
                                              <a:lumMod val="75000"/>
                                              <a:lumOff val="25000"/>
                                            </a:schemeClr>
                                          </a:solidFill>
                                          <a:latin typeface="Cambria Math" panose="02040503050406030204" pitchFamily="18" charset="0"/>
                                        </a:rPr>
                                        <m:t>1</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22</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e>
                              </m:mr>
                            </m:m>
                          </m:e>
                        </m:d>
                      </m:oMath>
                    </m:oMathPara>
                  </a14:m>
                  <a:endParaRPr lang="en-US" sz="2000" dirty="0">
                    <a:solidFill>
                      <a:schemeClr val="tx1">
                        <a:lumMod val="75000"/>
                        <a:lumOff val="25000"/>
                      </a:schemeClr>
                    </a:solidFill>
                  </a:endParaRPr>
                </a:p>
              </p:txBody>
            </p:sp>
          </mc:Choice>
          <mc:Fallback xmlns="">
            <p:sp>
              <p:nvSpPr>
                <p:cNvPr id="62" name="TextBox 61">
                  <a:extLst>
                    <a:ext uri="{FF2B5EF4-FFF2-40B4-BE49-F238E27FC236}">
                      <a16:creationId xmlns:a16="http://schemas.microsoft.com/office/drawing/2014/main" id="{FE14D6D1-DDFF-6315-83B9-D6C55F263CE2}"/>
                    </a:ext>
                  </a:extLst>
                </p:cNvPr>
                <p:cNvSpPr txBox="1">
                  <a:spLocks noRot="1" noChangeAspect="1" noMove="1" noResize="1" noEditPoints="1" noAdjustHandles="1" noChangeArrowheads="1" noChangeShapeType="1" noTextEdit="1"/>
                </p:cNvSpPr>
                <p:nvPr/>
              </p:nvSpPr>
              <p:spPr>
                <a:xfrm>
                  <a:off x="307868" y="3363384"/>
                  <a:ext cx="1204561" cy="5477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FA8C525-FCE9-728A-E580-616AF45211B9}"/>
                    </a:ext>
                  </a:extLst>
                </p:cNvPr>
                <p:cNvSpPr txBox="1"/>
                <p:nvPr/>
              </p:nvSpPr>
              <p:spPr>
                <a:xfrm>
                  <a:off x="4025721" y="250923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oMath>
                    </m:oMathPara>
                  </a14:m>
                  <a:endParaRPr lang="en-US" sz="2000" dirty="0">
                    <a:solidFill>
                      <a:schemeClr val="tx1">
                        <a:lumMod val="75000"/>
                        <a:lumOff val="25000"/>
                      </a:schemeClr>
                    </a:solidFill>
                  </a:endParaRPr>
                </a:p>
              </p:txBody>
            </p:sp>
          </mc:Choice>
          <mc:Fallback xmlns="">
            <p:sp>
              <p:nvSpPr>
                <p:cNvPr id="63" name="TextBox 62">
                  <a:extLst>
                    <a:ext uri="{FF2B5EF4-FFF2-40B4-BE49-F238E27FC236}">
                      <a16:creationId xmlns:a16="http://schemas.microsoft.com/office/drawing/2014/main" id="{EC396A7C-34A3-126E-3DF7-D5706A46ED3F}"/>
                    </a:ext>
                  </a:extLst>
                </p:cNvPr>
                <p:cNvSpPr txBox="1">
                  <a:spLocks noRot="1" noChangeAspect="1" noMove="1" noResize="1" noEditPoints="1" noAdjustHandles="1" noChangeArrowheads="1" noChangeShapeType="1" noTextEdit="1"/>
                </p:cNvSpPr>
                <p:nvPr/>
              </p:nvSpPr>
              <p:spPr>
                <a:xfrm>
                  <a:off x="4025721" y="2509234"/>
                  <a:ext cx="414151" cy="307777"/>
                </a:xfrm>
                <a:prstGeom prst="rect">
                  <a:avLst/>
                </a:prstGeom>
                <a:blipFill>
                  <a:blip r:embed="rId6"/>
                  <a:stretch>
                    <a:fillRect l="-8824" r="-5882"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C4B6C9A-6C83-CFDA-EB33-58B22CF611BE}"/>
                    </a:ext>
                  </a:extLst>
                </p:cNvPr>
                <p:cNvSpPr txBox="1"/>
                <p:nvPr/>
              </p:nvSpPr>
              <p:spPr>
                <a:xfrm>
                  <a:off x="4029264" y="3512239"/>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oMath>
                    </m:oMathPara>
                  </a14:m>
                  <a:endParaRPr lang="en-US" sz="2000" dirty="0">
                    <a:solidFill>
                      <a:schemeClr val="tx1">
                        <a:lumMod val="75000"/>
                        <a:lumOff val="25000"/>
                      </a:schemeClr>
                    </a:solidFill>
                  </a:endParaRPr>
                </a:p>
              </p:txBody>
            </p:sp>
          </mc:Choice>
          <mc:Fallback xmlns="">
            <p:sp>
              <p:nvSpPr>
                <p:cNvPr id="64" name="TextBox 63">
                  <a:extLst>
                    <a:ext uri="{FF2B5EF4-FFF2-40B4-BE49-F238E27FC236}">
                      <a16:creationId xmlns:a16="http://schemas.microsoft.com/office/drawing/2014/main" id="{3564D574-6097-F9E2-7A6F-25704CEFCB68}"/>
                    </a:ext>
                  </a:extLst>
                </p:cNvPr>
                <p:cNvSpPr txBox="1">
                  <a:spLocks noRot="1" noChangeAspect="1" noMove="1" noResize="1" noEditPoints="1" noAdjustHandles="1" noChangeArrowheads="1" noChangeShapeType="1" noTextEdit="1"/>
                </p:cNvSpPr>
                <p:nvPr/>
              </p:nvSpPr>
              <p:spPr>
                <a:xfrm>
                  <a:off x="4029264" y="3512239"/>
                  <a:ext cx="420115" cy="307777"/>
                </a:xfrm>
                <a:prstGeom prst="rect">
                  <a:avLst/>
                </a:prstGeom>
                <a:blipFill>
                  <a:blip r:embed="rId7"/>
                  <a:stretch>
                    <a:fillRect l="-8824" r="-7353"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D02745C-4807-6BE6-535F-06D40BFA626C}"/>
                    </a:ext>
                  </a:extLst>
                </p:cNvPr>
                <p:cNvSpPr txBox="1"/>
                <p:nvPr/>
              </p:nvSpPr>
              <p:spPr>
                <a:xfrm>
                  <a:off x="3989902" y="457832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65" name="TextBox 64">
                  <a:extLst>
                    <a:ext uri="{FF2B5EF4-FFF2-40B4-BE49-F238E27FC236}">
                      <a16:creationId xmlns:a16="http://schemas.microsoft.com/office/drawing/2014/main" id="{671D98DB-73D7-0F47-09FA-438855527C88}"/>
                    </a:ext>
                  </a:extLst>
                </p:cNvPr>
                <p:cNvSpPr txBox="1">
                  <a:spLocks noRot="1" noChangeAspect="1" noMove="1" noResize="1" noEditPoints="1" noAdjustHandles="1" noChangeArrowheads="1" noChangeShapeType="1" noTextEdit="1"/>
                </p:cNvSpPr>
                <p:nvPr/>
              </p:nvSpPr>
              <p:spPr>
                <a:xfrm>
                  <a:off x="3989902" y="4578323"/>
                  <a:ext cx="420115" cy="307777"/>
                </a:xfrm>
                <a:prstGeom prst="rect">
                  <a:avLst/>
                </a:prstGeom>
                <a:blipFill>
                  <a:blip r:embed="rId8"/>
                  <a:stretch>
                    <a:fillRect l="-7246" r="-7246"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DA630B2-258E-A3A3-D5E0-DE63BC0C5BA0}"/>
                    </a:ext>
                  </a:extLst>
                </p:cNvPr>
                <p:cNvSpPr txBox="1"/>
                <p:nvPr/>
              </p:nvSpPr>
              <p:spPr>
                <a:xfrm>
                  <a:off x="1336323" y="458959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oMath>
                    </m:oMathPara>
                  </a14:m>
                  <a:endParaRPr lang="en-US" sz="2000" dirty="0">
                    <a:solidFill>
                      <a:schemeClr val="tx1">
                        <a:lumMod val="75000"/>
                        <a:lumOff val="25000"/>
                      </a:schemeClr>
                    </a:solidFill>
                  </a:endParaRPr>
                </a:p>
              </p:txBody>
            </p:sp>
          </mc:Choice>
          <mc:Fallback xmlns="">
            <p:sp>
              <p:nvSpPr>
                <p:cNvPr id="66" name="TextBox 65">
                  <a:extLst>
                    <a:ext uri="{FF2B5EF4-FFF2-40B4-BE49-F238E27FC236}">
                      <a16:creationId xmlns:a16="http://schemas.microsoft.com/office/drawing/2014/main" id="{EF8C764F-FF9E-4D1B-6633-2097E46061C3}"/>
                    </a:ext>
                  </a:extLst>
                </p:cNvPr>
                <p:cNvSpPr txBox="1">
                  <a:spLocks noRot="1" noChangeAspect="1" noMove="1" noResize="1" noEditPoints="1" noAdjustHandles="1" noChangeArrowheads="1" noChangeShapeType="1" noTextEdit="1"/>
                </p:cNvSpPr>
                <p:nvPr/>
              </p:nvSpPr>
              <p:spPr>
                <a:xfrm>
                  <a:off x="1336323" y="4589593"/>
                  <a:ext cx="420115" cy="307777"/>
                </a:xfrm>
                <a:prstGeom prst="rect">
                  <a:avLst/>
                </a:prstGeom>
                <a:blipFill>
                  <a:blip r:embed="rId9"/>
                  <a:stretch>
                    <a:fillRect l="-8696" r="-579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4693F09-8AA5-CC1E-2F15-F78CEF9BD498}"/>
                    </a:ext>
                  </a:extLst>
                </p:cNvPr>
                <p:cNvSpPr txBox="1"/>
                <p:nvPr/>
              </p:nvSpPr>
              <p:spPr>
                <a:xfrm>
                  <a:off x="2605931" y="459586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67" name="TextBox 66">
                  <a:extLst>
                    <a:ext uri="{FF2B5EF4-FFF2-40B4-BE49-F238E27FC236}">
                      <a16:creationId xmlns:a16="http://schemas.microsoft.com/office/drawing/2014/main" id="{77B5E3B3-0D8B-58C4-3737-30850FA7AB61}"/>
                    </a:ext>
                  </a:extLst>
                </p:cNvPr>
                <p:cNvSpPr txBox="1">
                  <a:spLocks noRot="1" noChangeAspect="1" noMove="1" noResize="1" noEditPoints="1" noAdjustHandles="1" noChangeArrowheads="1" noChangeShapeType="1" noTextEdit="1"/>
                </p:cNvSpPr>
                <p:nvPr/>
              </p:nvSpPr>
              <p:spPr>
                <a:xfrm>
                  <a:off x="2605931" y="4595862"/>
                  <a:ext cx="420115" cy="307777"/>
                </a:xfrm>
                <a:prstGeom prst="rect">
                  <a:avLst/>
                </a:prstGeom>
                <a:blipFill>
                  <a:blip r:embed="rId10"/>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035596-9A0D-00B9-7D66-D873D6FA1E59}"/>
                    </a:ext>
                  </a:extLst>
                </p:cNvPr>
                <p:cNvSpPr txBox="1"/>
                <p:nvPr/>
              </p:nvSpPr>
              <p:spPr>
                <a:xfrm>
                  <a:off x="4263181" y="3937543"/>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2</m:t>
                                      </m:r>
                                      <m:r>
                                        <a:rPr lang="en-US" sz="2000" b="0" i="1" smtClean="0">
                                          <a:solidFill>
                                            <a:schemeClr val="tx1">
                                              <a:lumMod val="75000"/>
                                              <a:lumOff val="25000"/>
                                            </a:schemeClr>
                                          </a:solidFill>
                                          <a:latin typeface="Cambria Math" panose="02040503050406030204" pitchFamily="18" charset="0"/>
                                        </a:rPr>
                                        <m:t>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e>
                              </m:mr>
                            </m:m>
                          </m:e>
                        </m:d>
                      </m:oMath>
                    </m:oMathPara>
                  </a14:m>
                  <a:endParaRPr lang="en-US" sz="2000" dirty="0">
                    <a:solidFill>
                      <a:schemeClr val="tx1">
                        <a:lumMod val="75000"/>
                        <a:lumOff val="25000"/>
                      </a:schemeClr>
                    </a:solidFill>
                  </a:endParaRPr>
                </a:p>
              </p:txBody>
            </p:sp>
          </mc:Choice>
          <mc:Fallback xmlns="">
            <p:sp>
              <p:nvSpPr>
                <p:cNvPr id="68" name="TextBox 67">
                  <a:extLst>
                    <a:ext uri="{FF2B5EF4-FFF2-40B4-BE49-F238E27FC236}">
                      <a16:creationId xmlns:a16="http://schemas.microsoft.com/office/drawing/2014/main" id="{9C15EF2B-62A0-F6A1-EE7D-65513B4FCB50}"/>
                    </a:ext>
                  </a:extLst>
                </p:cNvPr>
                <p:cNvSpPr txBox="1">
                  <a:spLocks noRot="1" noChangeAspect="1" noMove="1" noResize="1" noEditPoints="1" noAdjustHandles="1" noChangeArrowheads="1" noChangeShapeType="1" noTextEdit="1"/>
                </p:cNvSpPr>
                <p:nvPr/>
              </p:nvSpPr>
              <p:spPr>
                <a:xfrm>
                  <a:off x="4263181" y="3937543"/>
                  <a:ext cx="1204561" cy="547779"/>
                </a:xfrm>
                <a:prstGeom prst="rect">
                  <a:avLst/>
                </a:prstGeom>
                <a:blipFill>
                  <a:blip r:embed="rId11"/>
                  <a:stretch>
                    <a:fillRect/>
                  </a:stretch>
                </a:blipFill>
              </p:spPr>
              <p:txBody>
                <a:bodyPr/>
                <a:lstStyle/>
                <a:p>
                  <a:r>
                    <a:rPr lang="en-US">
                      <a:noFill/>
                    </a:rPr>
                    <a:t> </a:t>
                  </a:r>
                </a:p>
              </p:txBody>
            </p:sp>
          </mc:Fallback>
        </mc:AlternateContent>
        <p:sp>
          <p:nvSpPr>
            <p:cNvPr id="18" name="Freeform: Shape 17">
              <a:extLst>
                <a:ext uri="{FF2B5EF4-FFF2-40B4-BE49-F238E27FC236}">
                  <a16:creationId xmlns:a16="http://schemas.microsoft.com/office/drawing/2014/main" id="{292D3909-FC11-9BEA-B929-5097A486D82E}"/>
                </a:ext>
              </a:extLst>
            </p:cNvPr>
            <p:cNvSpPr/>
            <p:nvPr/>
          </p:nvSpPr>
          <p:spPr>
            <a:xfrm>
              <a:off x="2907529" y="375501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FF8B1908-9F7C-D569-C7C0-4E20D104D120}"/>
              </a:ext>
            </a:extLst>
          </p:cNvPr>
          <p:cNvGrpSpPr/>
          <p:nvPr/>
        </p:nvGrpSpPr>
        <p:grpSpPr>
          <a:xfrm>
            <a:off x="709899" y="4648010"/>
            <a:ext cx="7097396" cy="1070282"/>
            <a:chOff x="5131502" y="4566227"/>
            <a:chExt cx="7097396" cy="107028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21F5522-811A-A185-ACE7-E2B8AF8ABB28}"/>
                    </a:ext>
                  </a:extLst>
                </p:cNvPr>
                <p:cNvSpPr txBox="1"/>
                <p:nvPr/>
              </p:nvSpPr>
              <p:spPr>
                <a:xfrm>
                  <a:off x="5131502" y="5088730"/>
                  <a:ext cx="7097396" cy="54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r>
                          <a:rPr lang="en-US" sz="2000" b="0" i="1" smtClean="0">
                            <a:latin typeface="Cambria Math" panose="02040503050406030204" pitchFamily="18" charset="0"/>
                          </a:rPr>
                          <m:t>⋅</m:t>
                        </m:r>
                        <m:func>
                          <m:funcPr>
                            <m:ctrlPr>
                              <a:rPr lang="en-US" sz="2000" b="0" i="1" smtClean="0">
                                <a:solidFill>
                                  <a:schemeClr val="bg2">
                                    <a:lumMod val="50000"/>
                                  </a:schemeClr>
                                </a:solidFill>
                                <a:latin typeface="Cambria Math" panose="02040503050406030204" pitchFamily="18" charset="0"/>
                              </a:rPr>
                            </m:ctrlPr>
                          </m:funcPr>
                          <m:fName>
                            <m:r>
                              <m:rPr>
                                <m:sty m:val="p"/>
                              </m:rPr>
                              <a:rPr lang="en-US" sz="2000" b="0" i="0" smtClean="0">
                                <a:solidFill>
                                  <a:schemeClr val="bg2">
                                    <a:lumMod val="50000"/>
                                  </a:schemeClr>
                                </a:solidFill>
                                <a:latin typeface="Cambria Math" panose="02040503050406030204" pitchFamily="18" charset="0"/>
                              </a:rPr>
                              <m:t>det</m:t>
                            </m:r>
                          </m:fName>
                          <m:e>
                            <m:d>
                              <m:dPr>
                                <m:begChr m:val="["/>
                                <m:endChr m:val="]"/>
                                <m:ctrlPr>
                                  <a:rPr lang="en-US" sz="2000" b="0" i="1" smtClean="0">
                                    <a:solidFill>
                                      <a:schemeClr val="bg2">
                                        <a:lumMod val="50000"/>
                                      </a:schemeClr>
                                    </a:solidFill>
                                    <a:latin typeface="Cambria Math" panose="02040503050406030204" pitchFamily="18" charset="0"/>
                                  </a:rPr>
                                </m:ctrlPr>
                              </m:dPr>
                              <m:e>
                                <m:m>
                                  <m:mPr>
                                    <m:mcs>
                                      <m:mc>
                                        <m:mcPr>
                                          <m:count m:val="2"/>
                                          <m:mcJc m:val="center"/>
                                        </m:mcPr>
                                      </m:mc>
                                    </m:mcs>
                                    <m:ctrlPr>
                                      <a:rPr lang="en-US" sz="2000" b="0" i="1" smtClean="0">
                                        <a:solidFill>
                                          <a:schemeClr val="bg2">
                                            <a:lumMod val="50000"/>
                                          </a:schemeClr>
                                        </a:solidFill>
                                        <a:latin typeface="Cambria Math" panose="02040503050406030204" pitchFamily="18" charset="0"/>
                                      </a:rPr>
                                    </m:ctrlPr>
                                  </m:mPr>
                                  <m:mr>
                                    <m:e>
                                      <m:sSub>
                                        <m:sSubPr>
                                          <m:ctrlPr>
                                            <a:rPr lang="en-US" sz="2000" b="0" i="1" smtClean="0">
                                              <a:solidFill>
                                                <a:schemeClr val="bg2">
                                                  <a:lumMod val="50000"/>
                                                </a:schemeClr>
                                              </a:solidFill>
                                              <a:latin typeface="Cambria Math" panose="02040503050406030204" pitchFamily="18" charset="0"/>
                                            </a:rPr>
                                          </m:ctrlPr>
                                        </m:sSubPr>
                                        <m:e>
                                          <m:r>
                                            <m:rPr>
                                              <m:brk m:alnAt="7"/>
                                            </m:rP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21</m:t>
                                          </m:r>
                                        </m:sub>
                                      </m:sSub>
                                    </m:e>
                                    <m:e>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23</m:t>
                                          </m:r>
                                        </m:sub>
                                      </m:sSub>
                                    </m:e>
                                  </m:mr>
                                  <m:mr>
                                    <m:e>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31</m:t>
                                          </m:r>
                                        </m:sub>
                                      </m:sSub>
                                    </m:e>
                                    <m:e>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33</m:t>
                                          </m:r>
                                        </m:sub>
                                      </m:sSub>
                                    </m:e>
                                  </m:mr>
                                </m:m>
                              </m:e>
                            </m:d>
                          </m:e>
                        </m:func>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2</m:t>
                                          </m:r>
                                          <m:r>
                                            <a:rPr lang="en-US" sz="2000" b="0" i="1" smtClean="0">
                                              <a:latin typeface="Cambria Math" panose="02040503050406030204" pitchFamily="18" charset="0"/>
                                            </a:rPr>
                                            <m:t>2</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23</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e>
                                  </m:mr>
                                </m:m>
                              </m:e>
                            </m:d>
                          </m:e>
                        </m:fun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a:rPr lang="en-US" sz="2000" b="0" i="1" smtClean="0">
                                              <a:latin typeface="Cambria Math" panose="02040503050406030204" pitchFamily="18" charset="0"/>
                                            </a:rPr>
                                            <m:t>21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e>
                                  </m:mr>
                                </m:m>
                              </m:e>
                            </m:d>
                          </m:e>
                        </m:fun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33</m:t>
                            </m:r>
                          </m:sub>
                        </m:sSub>
                      </m:oMath>
                    </m:oMathPara>
                  </a14:m>
                  <a:endParaRPr lang="en-US" sz="2000" dirty="0"/>
                </a:p>
              </p:txBody>
            </p:sp>
          </mc:Choice>
          <mc:Fallback xmlns="">
            <p:sp>
              <p:nvSpPr>
                <p:cNvPr id="72" name="TextBox 71">
                  <a:extLst>
                    <a:ext uri="{FF2B5EF4-FFF2-40B4-BE49-F238E27FC236}">
                      <a16:creationId xmlns:a16="http://schemas.microsoft.com/office/drawing/2014/main" id="{E83432AE-9A58-8922-7EC4-27D9AC1BA8C2}"/>
                    </a:ext>
                  </a:extLst>
                </p:cNvPr>
                <p:cNvSpPr txBox="1">
                  <a:spLocks noRot="1" noChangeAspect="1" noMove="1" noResize="1" noEditPoints="1" noAdjustHandles="1" noChangeArrowheads="1" noChangeShapeType="1" noTextEdit="1"/>
                </p:cNvSpPr>
                <p:nvPr/>
              </p:nvSpPr>
              <p:spPr>
                <a:xfrm>
                  <a:off x="5131502" y="5088730"/>
                  <a:ext cx="7097396" cy="54777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6ECBFD4-786B-3D13-CDAF-24C2E81954AF}"/>
                    </a:ext>
                  </a:extLst>
                </p:cNvPr>
                <p:cNvSpPr txBox="1"/>
                <p:nvPr/>
              </p:nvSpPr>
              <p:spPr>
                <a:xfrm>
                  <a:off x="5131502" y="4566227"/>
                  <a:ext cx="5392374" cy="461665"/>
                </a:xfrm>
                <a:prstGeom prst="rect">
                  <a:avLst/>
                </a:prstGeom>
                <a:noFill/>
              </p:spPr>
              <p:txBody>
                <a:bodyPr wrap="none" rtlCol="0">
                  <a:spAutoFit/>
                </a:bodyPr>
                <a:lstStyle/>
                <a:p>
                  <a:pPr algn="l"/>
                  <a:r>
                    <a:rPr lang="en-US" sz="2400" dirty="0"/>
                    <a:t>A </a:t>
                  </a:r>
                  <a:r>
                    <a:rPr lang="en-US" sz="2400" i="1" dirty="0">
                      <a:solidFill>
                        <a:schemeClr val="bg2">
                          <a:lumMod val="50000"/>
                        </a:schemeClr>
                      </a:solidFill>
                    </a:rPr>
                    <a:t>mutation</a:t>
                  </a:r>
                  <a:r>
                    <a:rPr lang="en-US" sz="2400" dirty="0"/>
                    <a:t> (or </a:t>
                  </a:r>
                  <a:r>
                    <a:rPr lang="en-US" sz="2400" i="1" dirty="0">
                      <a:solidFill>
                        <a:schemeClr val="bg2">
                          <a:lumMod val="50000"/>
                        </a:schemeClr>
                      </a:solidFill>
                    </a:rPr>
                    <a:t>exchange</a:t>
                  </a:r>
                  <a:r>
                    <a:rPr lang="en-US" sz="2400" dirty="0"/>
                    <a:t>) </a:t>
                  </a:r>
                  <a:r>
                    <a:rPr lang="en-US" sz="2400" i="1" dirty="0">
                      <a:solidFill>
                        <a:schemeClr val="bg2">
                          <a:lumMod val="50000"/>
                        </a:schemeClr>
                      </a:solidFill>
                    </a:rPr>
                    <a:t>relation</a:t>
                  </a:r>
                  <a:r>
                    <a:rPr lang="en-US" sz="2400" dirty="0"/>
                    <a:t>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32</m:t>
                          </m:r>
                        </m:sub>
                      </m:sSub>
                    </m:oMath>
                  </a14:m>
                  <a:r>
                    <a:rPr lang="en-US" sz="2400" dirty="0"/>
                    <a:t>:</a:t>
                  </a:r>
                </a:p>
              </p:txBody>
            </p:sp>
          </mc:Choice>
          <mc:Fallback xmlns="">
            <p:sp>
              <p:nvSpPr>
                <p:cNvPr id="42" name="TextBox 41">
                  <a:extLst>
                    <a:ext uri="{FF2B5EF4-FFF2-40B4-BE49-F238E27FC236}">
                      <a16:creationId xmlns:a16="http://schemas.microsoft.com/office/drawing/2014/main" id="{66ECBFD4-786B-3D13-CDAF-24C2E81954AF}"/>
                    </a:ext>
                  </a:extLst>
                </p:cNvPr>
                <p:cNvSpPr txBox="1">
                  <a:spLocks noRot="1" noChangeAspect="1" noMove="1" noResize="1" noEditPoints="1" noAdjustHandles="1" noChangeArrowheads="1" noChangeShapeType="1" noTextEdit="1"/>
                </p:cNvSpPr>
                <p:nvPr/>
              </p:nvSpPr>
              <p:spPr>
                <a:xfrm>
                  <a:off x="5131502" y="4566227"/>
                  <a:ext cx="5392374" cy="461665"/>
                </a:xfrm>
                <a:prstGeom prst="rect">
                  <a:avLst/>
                </a:prstGeom>
                <a:blipFill>
                  <a:blip r:embed="rId13"/>
                  <a:stretch>
                    <a:fillRect l="-1695" t="-10526" r="-904" b="-28947"/>
                  </a:stretch>
                </a:blipFill>
              </p:spPr>
              <p:txBody>
                <a:bodyPr/>
                <a:lstStyle/>
                <a:p>
                  <a:r>
                    <a:rPr lang="en-US">
                      <a:noFill/>
                    </a:rPr>
                    <a:t> </a:t>
                  </a:r>
                </a:p>
              </p:txBody>
            </p:sp>
          </mc:Fallback>
        </mc:AlternateContent>
      </p:grpSp>
      <p:grpSp>
        <p:nvGrpSpPr>
          <p:cNvPr id="43" name="Group 42">
            <a:extLst>
              <a:ext uri="{FF2B5EF4-FFF2-40B4-BE49-F238E27FC236}">
                <a16:creationId xmlns:a16="http://schemas.microsoft.com/office/drawing/2014/main" id="{B185B230-12FB-5B6C-AAFA-31F91DF7C27B}"/>
              </a:ext>
            </a:extLst>
          </p:cNvPr>
          <p:cNvGrpSpPr/>
          <p:nvPr/>
        </p:nvGrpSpPr>
        <p:grpSpPr>
          <a:xfrm>
            <a:off x="5663021" y="1894121"/>
            <a:ext cx="5159874" cy="3199711"/>
            <a:chOff x="5534582" y="1651565"/>
            <a:chExt cx="5159874" cy="3199711"/>
          </a:xfrm>
        </p:grpSpPr>
        <p:grpSp>
          <p:nvGrpSpPr>
            <p:cNvPr id="44" name="Group 43">
              <a:extLst>
                <a:ext uri="{FF2B5EF4-FFF2-40B4-BE49-F238E27FC236}">
                  <a16:creationId xmlns:a16="http://schemas.microsoft.com/office/drawing/2014/main" id="{EF86ED81-C223-68EC-5F4E-6B7A2877BA70}"/>
                </a:ext>
              </a:extLst>
            </p:cNvPr>
            <p:cNvGrpSpPr/>
            <p:nvPr/>
          </p:nvGrpSpPr>
          <p:grpSpPr>
            <a:xfrm>
              <a:off x="5534582" y="1651565"/>
              <a:ext cx="5159874" cy="2932584"/>
              <a:chOff x="6391938" y="1359194"/>
              <a:chExt cx="5159874" cy="2932584"/>
            </a:xfrm>
          </p:grpSpPr>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33735425-647B-B599-46E2-C625677BA5F4}"/>
                      </a:ext>
                    </a:extLst>
                  </p:cNvPr>
                  <p:cNvSpPr txBox="1"/>
                  <p:nvPr/>
                </p:nvSpPr>
                <p:spPr>
                  <a:xfrm>
                    <a:off x="10088526" y="3740886"/>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66" name="TextBox 65">
                    <a:extLst>
                      <a:ext uri="{FF2B5EF4-FFF2-40B4-BE49-F238E27FC236}">
                        <a16:creationId xmlns:a16="http://schemas.microsoft.com/office/drawing/2014/main" id="{4EAEC0BF-EB01-4030-88FB-F328903F714D}"/>
                      </a:ext>
                    </a:extLst>
                  </p:cNvPr>
                  <p:cNvSpPr txBox="1">
                    <a:spLocks noRot="1" noChangeAspect="1" noMove="1" noResize="1" noEditPoints="1" noAdjustHandles="1" noChangeArrowheads="1" noChangeShapeType="1" noTextEdit="1"/>
                  </p:cNvSpPr>
                  <p:nvPr/>
                </p:nvSpPr>
                <p:spPr>
                  <a:xfrm>
                    <a:off x="10088526" y="3740886"/>
                    <a:ext cx="420115" cy="307777"/>
                  </a:xfrm>
                  <a:prstGeom prst="rect">
                    <a:avLst/>
                  </a:prstGeom>
                  <a:blipFill>
                    <a:blip r:embed="rId14"/>
                    <a:stretch>
                      <a:fillRect l="-8696" r="-579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981F2DB-9897-D46B-F207-5B4E5D163D1C}"/>
                      </a:ext>
                    </a:extLst>
                  </p:cNvPr>
                  <p:cNvSpPr txBox="1"/>
                  <p:nvPr/>
                </p:nvSpPr>
                <p:spPr>
                  <a:xfrm>
                    <a:off x="7175205" y="1635639"/>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tx1">
                                      <a:lumMod val="75000"/>
                                      <a:lumOff val="25000"/>
                                    </a:schemeClr>
                                  </a:solidFill>
                                  <a:latin typeface="Cambria Math" panose="02040503050406030204" pitchFamily="18" charset="0"/>
                                </a:rPr>
                              </m:ctrlPr>
                            </m:funcPr>
                            <m:fName>
                              <m:r>
                                <m:rPr>
                                  <m:sty m:val="p"/>
                                </m:rPr>
                                <a:rPr lang="en-US" sz="2000" b="0" i="0" smtClean="0">
                                  <a:solidFill>
                                    <a:schemeClr val="tx1">
                                      <a:lumMod val="75000"/>
                                      <a:lumOff val="25000"/>
                                    </a:schemeClr>
                                  </a:solidFill>
                                  <a:latin typeface="Cambria Math" panose="02040503050406030204" pitchFamily="18" charset="0"/>
                                </a:rPr>
                                <m:t>det</m:t>
                              </m:r>
                            </m:fName>
                            <m:e>
                              <m:r>
                                <a:rPr lang="en-US" sz="2000" b="0" i="1" smtClean="0">
                                  <a:solidFill>
                                    <a:schemeClr val="tx1">
                                      <a:lumMod val="75000"/>
                                      <a:lumOff val="25000"/>
                                    </a:schemeClr>
                                  </a:solidFill>
                                  <a:latin typeface="Cambria Math" panose="02040503050406030204" pitchFamily="18" charset="0"/>
                                </a:rPr>
                                <m:t>𝑋</m:t>
                              </m:r>
                            </m:e>
                          </m:func>
                        </m:oMath>
                      </m:oMathPara>
                    </a14:m>
                    <a:endParaRPr lang="en-US" sz="2000" dirty="0">
                      <a:solidFill>
                        <a:schemeClr val="tx1">
                          <a:lumMod val="75000"/>
                          <a:lumOff val="25000"/>
                        </a:schemeClr>
                      </a:solidFill>
                    </a:endParaRPr>
                  </a:p>
                </p:txBody>
              </p:sp>
            </mc:Choice>
            <mc:Fallback xmlns="">
              <p:sp>
                <p:nvSpPr>
                  <p:cNvPr id="67" name="TextBox 66">
                    <a:extLst>
                      <a:ext uri="{FF2B5EF4-FFF2-40B4-BE49-F238E27FC236}">
                        <a16:creationId xmlns:a16="http://schemas.microsoft.com/office/drawing/2014/main" id="{A981F2DB-9897-D46B-F207-5B4E5D163D1C}"/>
                      </a:ext>
                    </a:extLst>
                  </p:cNvPr>
                  <p:cNvSpPr txBox="1">
                    <a:spLocks noRot="1" noChangeAspect="1" noMove="1" noResize="1" noEditPoints="1" noAdjustHandles="1" noChangeArrowheads="1" noChangeShapeType="1" noTextEdit="1"/>
                  </p:cNvSpPr>
                  <p:nvPr/>
                </p:nvSpPr>
                <p:spPr>
                  <a:xfrm>
                    <a:off x="7175205" y="1635639"/>
                    <a:ext cx="626133" cy="307777"/>
                  </a:xfrm>
                  <a:prstGeom prst="rect">
                    <a:avLst/>
                  </a:prstGeom>
                  <a:blipFill>
                    <a:blip r:embed="rId15"/>
                    <a:stretch>
                      <a:fillRect l="-9709" r="-8738"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B37B63E-80EF-27EB-FBE8-077A88EA5549}"/>
                      </a:ext>
                    </a:extLst>
                  </p:cNvPr>
                  <p:cNvSpPr txBox="1"/>
                  <p:nvPr/>
                </p:nvSpPr>
                <p:spPr>
                  <a:xfrm>
                    <a:off x="8259725" y="1359194"/>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1</m:t>
                                        </m:r>
                                        <m:r>
                                          <a:rPr lang="en-US" sz="2000" b="0" i="1" smtClean="0">
                                            <a:solidFill>
                                              <a:schemeClr val="tx1">
                                                <a:lumMod val="75000"/>
                                                <a:lumOff val="25000"/>
                                              </a:schemeClr>
                                            </a:solidFill>
                                            <a:latin typeface="Cambria Math" panose="02040503050406030204" pitchFamily="18" charset="0"/>
                                          </a:rPr>
                                          <m:t>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e>
                                </m:mr>
                              </m:m>
                            </m:e>
                          </m:d>
                        </m:oMath>
                      </m:oMathPara>
                    </a14:m>
                    <a:endParaRPr lang="en-US" sz="2000" dirty="0">
                      <a:solidFill>
                        <a:schemeClr val="tx1">
                          <a:lumMod val="75000"/>
                          <a:lumOff val="25000"/>
                        </a:schemeClr>
                      </a:solidFill>
                    </a:endParaRPr>
                  </a:p>
                </p:txBody>
              </p:sp>
            </mc:Choice>
            <mc:Fallback xmlns="">
              <p:sp>
                <p:nvSpPr>
                  <p:cNvPr id="62" name="TextBox 61">
                    <a:extLst>
                      <a:ext uri="{FF2B5EF4-FFF2-40B4-BE49-F238E27FC236}">
                        <a16:creationId xmlns:a16="http://schemas.microsoft.com/office/drawing/2014/main" id="{A2A1B796-153F-4EEF-9CF6-136FBE867759}"/>
                      </a:ext>
                    </a:extLst>
                  </p:cNvPr>
                  <p:cNvSpPr txBox="1">
                    <a:spLocks noRot="1" noChangeAspect="1" noMove="1" noResize="1" noEditPoints="1" noAdjustHandles="1" noChangeArrowheads="1" noChangeShapeType="1" noTextEdit="1"/>
                  </p:cNvSpPr>
                  <p:nvPr/>
                </p:nvSpPr>
                <p:spPr>
                  <a:xfrm>
                    <a:off x="8259725" y="1359194"/>
                    <a:ext cx="1204561" cy="54777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F368E9A-056E-0686-023F-B698868C80F0}"/>
                      </a:ext>
                    </a:extLst>
                  </p:cNvPr>
                  <p:cNvSpPr txBox="1"/>
                  <p:nvPr/>
                </p:nvSpPr>
                <p:spPr>
                  <a:xfrm>
                    <a:off x="6391938" y="2553585"/>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2</m:t>
                                        </m:r>
                                        <m:r>
                                          <a:rPr lang="en-US" sz="2000" b="0" i="1" smtClean="0">
                                            <a:solidFill>
                                              <a:schemeClr val="tx1">
                                                <a:lumMod val="75000"/>
                                                <a:lumOff val="25000"/>
                                              </a:schemeClr>
                                            </a:solidFill>
                                            <a:latin typeface="Cambria Math" panose="02040503050406030204" pitchFamily="18" charset="0"/>
                                          </a:rPr>
                                          <m:t>1</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22</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e>
                                </m:mr>
                              </m:m>
                            </m:e>
                          </m:d>
                        </m:oMath>
                      </m:oMathPara>
                    </a14:m>
                    <a:endParaRPr lang="en-US" sz="2000" dirty="0">
                      <a:solidFill>
                        <a:schemeClr val="tx1">
                          <a:lumMod val="75000"/>
                          <a:lumOff val="25000"/>
                        </a:schemeClr>
                      </a:solidFill>
                    </a:endParaRPr>
                  </a:p>
                </p:txBody>
              </p:sp>
            </mc:Choice>
            <mc:Fallback xmlns="">
              <p:sp>
                <p:nvSpPr>
                  <p:cNvPr id="63" name="TextBox 62">
                    <a:extLst>
                      <a:ext uri="{FF2B5EF4-FFF2-40B4-BE49-F238E27FC236}">
                        <a16:creationId xmlns:a16="http://schemas.microsoft.com/office/drawing/2014/main" id="{BF7C75C2-E92A-40A2-A09F-F71F2705F750}"/>
                      </a:ext>
                    </a:extLst>
                  </p:cNvPr>
                  <p:cNvSpPr txBox="1">
                    <a:spLocks noRot="1" noChangeAspect="1" noMove="1" noResize="1" noEditPoints="1" noAdjustHandles="1" noChangeArrowheads="1" noChangeShapeType="1" noTextEdit="1"/>
                  </p:cNvSpPr>
                  <p:nvPr/>
                </p:nvSpPr>
                <p:spPr>
                  <a:xfrm>
                    <a:off x="6391938" y="2553585"/>
                    <a:ext cx="1204561" cy="54777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C35258-41DE-0C91-0E91-39300237D154}"/>
                      </a:ext>
                    </a:extLst>
                  </p:cNvPr>
                  <p:cNvSpPr txBox="1"/>
                  <p:nvPr/>
                </p:nvSpPr>
                <p:spPr>
                  <a:xfrm>
                    <a:off x="10113334" y="2702440"/>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oMath>
                      </m:oMathPara>
                    </a14:m>
                    <a:endParaRPr lang="en-US" sz="2000" dirty="0">
                      <a:solidFill>
                        <a:schemeClr val="tx1">
                          <a:lumMod val="75000"/>
                          <a:lumOff val="25000"/>
                        </a:schemeClr>
                      </a:solidFill>
                    </a:endParaRPr>
                  </a:p>
                </p:txBody>
              </p:sp>
            </mc:Choice>
            <mc:Fallback xmlns="">
              <p:sp>
                <p:nvSpPr>
                  <p:cNvPr id="65" name="TextBox 64">
                    <a:extLst>
                      <a:ext uri="{FF2B5EF4-FFF2-40B4-BE49-F238E27FC236}">
                        <a16:creationId xmlns:a16="http://schemas.microsoft.com/office/drawing/2014/main" id="{DF8CE078-767B-43FE-8478-9D43778CA015}"/>
                      </a:ext>
                    </a:extLst>
                  </p:cNvPr>
                  <p:cNvSpPr txBox="1">
                    <a:spLocks noRot="1" noChangeAspect="1" noMove="1" noResize="1" noEditPoints="1" noAdjustHandles="1" noChangeArrowheads="1" noChangeShapeType="1" noTextEdit="1"/>
                  </p:cNvSpPr>
                  <p:nvPr/>
                </p:nvSpPr>
                <p:spPr>
                  <a:xfrm>
                    <a:off x="10113334" y="2702440"/>
                    <a:ext cx="420115" cy="307777"/>
                  </a:xfrm>
                  <a:prstGeom prst="rect">
                    <a:avLst/>
                  </a:prstGeom>
                  <a:blipFill>
                    <a:blip r:embed="rId18"/>
                    <a:stretch>
                      <a:fillRect l="-7246" r="-7246"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893B1164-3E71-F9AC-745A-954C8D6E073C}"/>
                      </a:ext>
                    </a:extLst>
                  </p:cNvPr>
                  <p:cNvSpPr txBox="1"/>
                  <p:nvPr/>
                </p:nvSpPr>
                <p:spPr>
                  <a:xfrm>
                    <a:off x="7217735" y="3783416"/>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oMath>
                      </m:oMathPara>
                    </a14:m>
                    <a:endParaRPr lang="en-US" sz="2000" dirty="0">
                      <a:solidFill>
                        <a:schemeClr val="tx1">
                          <a:lumMod val="75000"/>
                          <a:lumOff val="25000"/>
                        </a:schemeClr>
                      </a:solidFill>
                    </a:endParaRPr>
                  </a:p>
                </p:txBody>
              </p:sp>
            </mc:Choice>
            <mc:Fallback xmlns="">
              <p:sp>
                <p:nvSpPr>
                  <p:cNvPr id="67" name="TextBox 66">
                    <a:extLst>
                      <a:ext uri="{FF2B5EF4-FFF2-40B4-BE49-F238E27FC236}">
                        <a16:creationId xmlns:a16="http://schemas.microsoft.com/office/drawing/2014/main" id="{4DE690EE-545C-423B-B226-6EAA271C29A2}"/>
                      </a:ext>
                    </a:extLst>
                  </p:cNvPr>
                  <p:cNvSpPr txBox="1">
                    <a:spLocks noRot="1" noChangeAspect="1" noMove="1" noResize="1" noEditPoints="1" noAdjustHandles="1" noChangeArrowheads="1" noChangeShapeType="1" noTextEdit="1"/>
                  </p:cNvSpPr>
                  <p:nvPr/>
                </p:nvSpPr>
                <p:spPr>
                  <a:xfrm>
                    <a:off x="7217735" y="3783416"/>
                    <a:ext cx="420115" cy="307777"/>
                  </a:xfrm>
                  <a:prstGeom prst="rect">
                    <a:avLst/>
                  </a:prstGeom>
                  <a:blipFill>
                    <a:blip r:embed="rId19"/>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32D3245A-9EA4-7795-B3F4-D9FFCA00FB30}"/>
                      </a:ext>
                    </a:extLst>
                  </p:cNvPr>
                  <p:cNvSpPr txBox="1"/>
                  <p:nvPr/>
                </p:nvSpPr>
                <p:spPr>
                  <a:xfrm>
                    <a:off x="10347251" y="3127744"/>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2</m:t>
                                        </m:r>
                                        <m:r>
                                          <a:rPr lang="en-US" sz="2000" b="0" i="1" smtClean="0">
                                            <a:solidFill>
                                              <a:schemeClr val="tx1">
                                                <a:lumMod val="75000"/>
                                                <a:lumOff val="25000"/>
                                              </a:schemeClr>
                                            </a:solidFill>
                                            <a:latin typeface="Cambria Math" panose="02040503050406030204" pitchFamily="18" charset="0"/>
                                          </a:rPr>
                                          <m:t>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e>
                                </m:mr>
                              </m:m>
                            </m:e>
                          </m:d>
                        </m:oMath>
                      </m:oMathPara>
                    </a14:m>
                    <a:endParaRPr lang="en-US" sz="2000" dirty="0">
                      <a:solidFill>
                        <a:schemeClr val="tx1">
                          <a:lumMod val="75000"/>
                          <a:lumOff val="25000"/>
                        </a:schemeClr>
                      </a:solidFill>
                    </a:endParaRPr>
                  </a:p>
                </p:txBody>
              </p:sp>
            </mc:Choice>
            <mc:Fallback xmlns="">
              <p:sp>
                <p:nvSpPr>
                  <p:cNvPr id="69" name="TextBox 68">
                    <a:extLst>
                      <a:ext uri="{FF2B5EF4-FFF2-40B4-BE49-F238E27FC236}">
                        <a16:creationId xmlns:a16="http://schemas.microsoft.com/office/drawing/2014/main" id="{C49F21A4-1328-42C7-899A-B806E05BE07F}"/>
                      </a:ext>
                    </a:extLst>
                  </p:cNvPr>
                  <p:cNvSpPr txBox="1">
                    <a:spLocks noRot="1" noChangeAspect="1" noMove="1" noResize="1" noEditPoints="1" noAdjustHandles="1" noChangeArrowheads="1" noChangeShapeType="1" noTextEdit="1"/>
                  </p:cNvSpPr>
                  <p:nvPr/>
                </p:nvSpPr>
                <p:spPr>
                  <a:xfrm>
                    <a:off x="10347251" y="3127744"/>
                    <a:ext cx="1204561" cy="547779"/>
                  </a:xfrm>
                  <a:prstGeom prst="rect">
                    <a:avLst/>
                  </a:prstGeom>
                  <a:blipFill>
                    <a:blip r:embed="rId20"/>
                    <a:stretch>
                      <a:fillRect/>
                    </a:stretch>
                  </a:blipFill>
                </p:spPr>
                <p:txBody>
                  <a:bodyPr/>
                  <a:lstStyle/>
                  <a:p>
                    <a:r>
                      <a:rPr lang="en-US">
                        <a:noFill/>
                      </a:rPr>
                      <a:t> </a:t>
                    </a:r>
                  </a:p>
                </p:txBody>
              </p:sp>
            </mc:Fallback>
          </mc:AlternateContent>
          <p:sp>
            <p:nvSpPr>
              <p:cNvPr id="73" name="Freeform: Shape 72">
                <a:extLst>
                  <a:ext uri="{FF2B5EF4-FFF2-40B4-BE49-F238E27FC236}">
                    <a16:creationId xmlns:a16="http://schemas.microsoft.com/office/drawing/2014/main" id="{6E1F37CB-7D11-5118-EC10-832B21ED7D56}"/>
                  </a:ext>
                </a:extLst>
              </p:cNvPr>
              <p:cNvSpPr/>
              <p:nvPr/>
            </p:nvSpPr>
            <p:spPr>
              <a:xfrm>
                <a:off x="8991599" y="2945218"/>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4A4E3E3-227B-100D-850E-ADEBECF6DC37}"/>
                      </a:ext>
                    </a:extLst>
                  </p:cNvPr>
                  <p:cNvSpPr txBox="1"/>
                  <p:nvPr/>
                </p:nvSpPr>
                <p:spPr>
                  <a:xfrm>
                    <a:off x="8271309" y="3743999"/>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bg2">
                                      <a:lumMod val="50000"/>
                                    </a:schemeClr>
                                  </a:solidFill>
                                  <a:latin typeface="Cambria Math" panose="02040503050406030204" pitchFamily="18" charset="0"/>
                                </a:rPr>
                              </m:ctrlPr>
                            </m:dPr>
                            <m:e>
                              <m:m>
                                <m:mPr>
                                  <m:mcs>
                                    <m:mc>
                                      <m:mcPr>
                                        <m:count m:val="2"/>
                                        <m:mcJc m:val="center"/>
                                      </m:mcPr>
                                    </m:mc>
                                  </m:mcs>
                                  <m:ctrlPr>
                                    <a:rPr lang="en-US" sz="2000" i="1" smtClean="0">
                                      <a:solidFill>
                                        <a:schemeClr val="bg2">
                                          <a:lumMod val="50000"/>
                                        </a:schemeClr>
                                      </a:solidFill>
                                      <a:latin typeface="Cambria Math" panose="02040503050406030204" pitchFamily="18" charset="0"/>
                                    </a:rPr>
                                  </m:ctrlPr>
                                </m:mPr>
                                <m:mr>
                                  <m:e>
                                    <m:sSub>
                                      <m:sSubPr>
                                        <m:ctrlPr>
                                          <a:rPr lang="en-US" sz="2000" b="0" i="1" smtClean="0">
                                            <a:solidFill>
                                              <a:schemeClr val="bg2">
                                                <a:lumMod val="50000"/>
                                              </a:schemeClr>
                                            </a:solidFill>
                                            <a:latin typeface="Cambria Math" panose="02040503050406030204" pitchFamily="18" charset="0"/>
                                          </a:rPr>
                                        </m:ctrlPr>
                                      </m:sSubPr>
                                      <m:e>
                                        <m:r>
                                          <m:rPr>
                                            <m:brk m:alnAt="7"/>
                                          </m:rPr>
                                          <a:rPr lang="en-US" sz="2000" b="0" i="1" smtClean="0">
                                            <a:solidFill>
                                              <a:schemeClr val="bg2">
                                                <a:lumMod val="50000"/>
                                              </a:schemeClr>
                                            </a:solidFill>
                                            <a:latin typeface="Cambria Math" panose="02040503050406030204" pitchFamily="18" charset="0"/>
                                          </a:rPr>
                                          <m:t>𝑥</m:t>
                                        </m:r>
                                      </m:e>
                                      <m:sub>
                                        <m:r>
                                          <m:rPr>
                                            <m:brk m:alnAt="7"/>
                                          </m:rPr>
                                          <a:rPr lang="en-US" sz="2000" b="0" i="1" smtClean="0">
                                            <a:solidFill>
                                              <a:schemeClr val="bg2">
                                                <a:lumMod val="50000"/>
                                              </a:schemeClr>
                                            </a:solidFill>
                                            <a:latin typeface="Cambria Math" panose="02040503050406030204" pitchFamily="18" charset="0"/>
                                          </a:rPr>
                                          <m:t>2</m:t>
                                        </m:r>
                                        <m:r>
                                          <a:rPr lang="en-US" sz="2000" b="0" i="1" smtClean="0">
                                            <a:solidFill>
                                              <a:schemeClr val="bg2">
                                                <a:lumMod val="50000"/>
                                              </a:schemeClr>
                                            </a:solidFill>
                                            <a:latin typeface="Cambria Math" panose="02040503050406030204" pitchFamily="18" charset="0"/>
                                          </a:rPr>
                                          <m:t>1</m:t>
                                        </m:r>
                                      </m:sub>
                                    </m:sSub>
                                  </m:e>
                                  <m:e>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23</m:t>
                                        </m:r>
                                      </m:sub>
                                    </m:sSub>
                                  </m:e>
                                </m:mr>
                                <m:mr>
                                  <m:e>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31</m:t>
                                        </m:r>
                                      </m:sub>
                                    </m:sSub>
                                  </m:e>
                                  <m:e>
                                    <m:sSub>
                                      <m:sSubPr>
                                        <m:ctrlPr>
                                          <a:rPr lang="en-US" sz="2000" b="0" i="1" smtClean="0">
                                            <a:solidFill>
                                              <a:schemeClr val="bg2">
                                                <a:lumMod val="50000"/>
                                              </a:schemeClr>
                                            </a:solidFill>
                                            <a:latin typeface="Cambria Math" panose="02040503050406030204" pitchFamily="18" charset="0"/>
                                          </a:rPr>
                                        </m:ctrlPr>
                                      </m:sSubPr>
                                      <m:e>
                                        <m:r>
                                          <a:rPr lang="en-US" sz="2000" b="0" i="1" smtClean="0">
                                            <a:solidFill>
                                              <a:schemeClr val="bg2">
                                                <a:lumMod val="50000"/>
                                              </a:schemeClr>
                                            </a:solidFill>
                                            <a:latin typeface="Cambria Math" panose="02040503050406030204" pitchFamily="18" charset="0"/>
                                          </a:rPr>
                                          <m:t>𝑥</m:t>
                                        </m:r>
                                      </m:e>
                                      <m:sub>
                                        <m:r>
                                          <a:rPr lang="en-US" sz="2000" b="0" i="1" smtClean="0">
                                            <a:solidFill>
                                              <a:schemeClr val="bg2">
                                                <a:lumMod val="50000"/>
                                              </a:schemeClr>
                                            </a:solidFill>
                                            <a:latin typeface="Cambria Math" panose="02040503050406030204" pitchFamily="18" charset="0"/>
                                          </a:rPr>
                                          <m:t>33</m:t>
                                        </m:r>
                                      </m:sub>
                                    </m:sSub>
                                  </m:e>
                                </m:mr>
                              </m:m>
                            </m:e>
                          </m:d>
                        </m:oMath>
                      </m:oMathPara>
                    </a14:m>
                    <a:endParaRPr lang="en-US" sz="2000" dirty="0">
                      <a:solidFill>
                        <a:schemeClr val="bg2">
                          <a:lumMod val="50000"/>
                        </a:schemeClr>
                      </a:solidFill>
                    </a:endParaRPr>
                  </a:p>
                </p:txBody>
              </p:sp>
            </mc:Choice>
            <mc:Fallback xmlns="">
              <p:sp>
                <p:nvSpPr>
                  <p:cNvPr id="14" name="TextBox 13">
                    <a:extLst>
                      <a:ext uri="{FF2B5EF4-FFF2-40B4-BE49-F238E27FC236}">
                        <a16:creationId xmlns:a16="http://schemas.microsoft.com/office/drawing/2014/main" id="{06FB542B-A1C4-C19E-685C-48B68B92C6C0}"/>
                      </a:ext>
                    </a:extLst>
                  </p:cNvPr>
                  <p:cNvSpPr txBox="1">
                    <a:spLocks noRot="1" noChangeAspect="1" noMove="1" noResize="1" noEditPoints="1" noAdjustHandles="1" noChangeArrowheads="1" noChangeShapeType="1" noTextEdit="1"/>
                  </p:cNvSpPr>
                  <p:nvPr/>
                </p:nvSpPr>
                <p:spPr>
                  <a:xfrm>
                    <a:off x="8271309" y="3743999"/>
                    <a:ext cx="1204561" cy="547779"/>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362188B5-CE36-8B3D-7B95-674BE831E687}"/>
                      </a:ext>
                    </a:extLst>
                  </p:cNvPr>
                  <p:cNvSpPr txBox="1"/>
                  <p:nvPr/>
                </p:nvSpPr>
                <p:spPr>
                  <a:xfrm>
                    <a:off x="10109791" y="1699435"/>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oMath>
                      </m:oMathPara>
                    </a14:m>
                    <a:endParaRPr lang="en-US" sz="2000" dirty="0">
                      <a:solidFill>
                        <a:schemeClr val="tx1">
                          <a:lumMod val="75000"/>
                          <a:lumOff val="25000"/>
                        </a:schemeClr>
                      </a:solidFill>
                    </a:endParaRPr>
                  </a:p>
                </p:txBody>
              </p:sp>
            </mc:Choice>
            <mc:Fallback xmlns="">
              <p:sp>
                <p:nvSpPr>
                  <p:cNvPr id="64" name="TextBox 63">
                    <a:extLst>
                      <a:ext uri="{FF2B5EF4-FFF2-40B4-BE49-F238E27FC236}">
                        <a16:creationId xmlns:a16="http://schemas.microsoft.com/office/drawing/2014/main" id="{517D4993-BE60-4CAB-9240-7A3A3ED55906}"/>
                      </a:ext>
                    </a:extLst>
                  </p:cNvPr>
                  <p:cNvSpPr txBox="1">
                    <a:spLocks noRot="1" noChangeAspect="1" noMove="1" noResize="1" noEditPoints="1" noAdjustHandles="1" noChangeArrowheads="1" noChangeShapeType="1" noTextEdit="1"/>
                  </p:cNvSpPr>
                  <p:nvPr/>
                </p:nvSpPr>
                <p:spPr>
                  <a:xfrm>
                    <a:off x="10109791" y="1699435"/>
                    <a:ext cx="414151" cy="307777"/>
                  </a:xfrm>
                  <a:prstGeom prst="rect">
                    <a:avLst/>
                  </a:prstGeom>
                  <a:blipFill>
                    <a:blip r:embed="rId22"/>
                    <a:stretch>
                      <a:fillRect l="-7353" r="-7353" b="-16000"/>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36B88197-3A11-30D2-2077-84CE3172490B}"/>
                </a:ext>
              </a:extLst>
            </p:cNvPr>
            <p:cNvGrpSpPr/>
            <p:nvPr/>
          </p:nvGrpSpPr>
          <p:grpSpPr>
            <a:xfrm>
              <a:off x="6778720" y="2280627"/>
              <a:ext cx="2456481" cy="1843675"/>
              <a:chOff x="7636076" y="1988256"/>
              <a:chExt cx="2456481" cy="1843675"/>
            </a:xfrm>
          </p:grpSpPr>
          <p:sp>
            <p:nvSpPr>
              <p:cNvPr id="47" name="Oval 46">
                <a:extLst>
                  <a:ext uri="{FF2B5EF4-FFF2-40B4-BE49-F238E27FC236}">
                    <a16:creationId xmlns:a16="http://schemas.microsoft.com/office/drawing/2014/main" id="{56A75B05-CAF0-E3EF-39F2-6A0C1B6DE804}"/>
                  </a:ext>
                </a:extLst>
              </p:cNvPr>
              <p:cNvSpPr/>
              <p:nvPr/>
            </p:nvSpPr>
            <p:spPr>
              <a:xfrm>
                <a:off x="8696368" y="275184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8" name="Oval 47">
                <a:extLst>
                  <a:ext uri="{FF2B5EF4-FFF2-40B4-BE49-F238E27FC236}">
                    <a16:creationId xmlns:a16="http://schemas.microsoft.com/office/drawing/2014/main" id="{CC71A770-0534-2B08-963D-541D58A9799C}"/>
                  </a:ext>
                </a:extLst>
              </p:cNvPr>
              <p:cNvSpPr/>
              <p:nvPr/>
            </p:nvSpPr>
            <p:spPr>
              <a:xfrm>
                <a:off x="9795288" y="2754498"/>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F75B8FDE-D19C-A846-39AE-208A9FA5D044}"/>
                  </a:ext>
                </a:extLst>
              </p:cNvPr>
              <p:cNvCxnSpPr>
                <a:cxnSpLocks/>
                <a:stCxn id="48" idx="2"/>
                <a:endCxn id="47" idx="6"/>
              </p:cNvCxnSpPr>
              <p:nvPr/>
            </p:nvCxnSpPr>
            <p:spPr>
              <a:xfrm flipH="1" flipV="1">
                <a:off x="8990093" y="2890072"/>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0" name="Oval 49">
                <a:extLst>
                  <a:ext uri="{FF2B5EF4-FFF2-40B4-BE49-F238E27FC236}">
                    <a16:creationId xmlns:a16="http://schemas.microsoft.com/office/drawing/2014/main" id="{1DDD03C8-2EDA-7143-DCB0-65375D0BB822}"/>
                  </a:ext>
                </a:extLst>
              </p:cNvPr>
              <p:cNvSpPr/>
              <p:nvPr/>
            </p:nvSpPr>
            <p:spPr>
              <a:xfrm>
                <a:off x="8699912" y="355283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4B56106-DE23-7DB6-9902-C913318AD5A2}"/>
                  </a:ext>
                </a:extLst>
              </p:cNvPr>
              <p:cNvSpPr/>
              <p:nvPr/>
            </p:nvSpPr>
            <p:spPr>
              <a:xfrm>
                <a:off x="9798832" y="3555484"/>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D9F06CDA-B564-8E2B-EA16-65417C59FA08}"/>
                  </a:ext>
                </a:extLst>
              </p:cNvPr>
              <p:cNvCxnSpPr>
                <a:cxnSpLocks/>
                <a:stCxn id="51" idx="2"/>
                <a:endCxn id="50" idx="6"/>
              </p:cNvCxnSpPr>
              <p:nvPr/>
            </p:nvCxnSpPr>
            <p:spPr>
              <a:xfrm flipH="1" flipV="1">
                <a:off x="8993637" y="3691058"/>
                <a:ext cx="805195" cy="2650"/>
              </a:xfrm>
              <a:prstGeom prst="straightConnector1">
                <a:avLst/>
              </a:prstGeom>
              <a:ln w="12700">
                <a:solidFill>
                  <a:schemeClr val="bg2">
                    <a:lumMod val="50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7AF36CD7-B115-EC24-6368-0D64A2D8D165}"/>
                  </a:ext>
                </a:extLst>
              </p:cNvPr>
              <p:cNvCxnSpPr>
                <a:stCxn id="51" idx="0"/>
                <a:endCxn id="48" idx="4"/>
              </p:cNvCxnSpPr>
              <p:nvPr/>
            </p:nvCxnSpPr>
            <p:spPr>
              <a:xfrm flipH="1" flipV="1">
                <a:off x="9942151" y="3030945"/>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4D2765F-9F0D-5077-32F7-CF3B0FC4D71B}"/>
                  </a:ext>
                </a:extLst>
              </p:cNvPr>
              <p:cNvCxnSpPr/>
              <p:nvPr/>
            </p:nvCxnSpPr>
            <p:spPr>
              <a:xfrm flipH="1" flipV="1">
                <a:off x="8843887" y="3029961"/>
                <a:ext cx="3544" cy="524539"/>
              </a:xfrm>
              <a:prstGeom prst="straightConnector1">
                <a:avLst/>
              </a:prstGeom>
              <a:ln w="12700">
                <a:solidFill>
                  <a:schemeClr val="bg2">
                    <a:lumMod val="50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956DE3F1-4713-01A8-4FCE-0C778AB88989}"/>
                  </a:ext>
                </a:extLst>
              </p:cNvPr>
              <p:cNvCxnSpPr/>
              <p:nvPr/>
            </p:nvCxnSpPr>
            <p:spPr>
              <a:xfrm flipH="1" flipV="1">
                <a:off x="8842903" y="2238464"/>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004F1531-1EA7-D228-5C8C-F24CAF11CFAC}"/>
                  </a:ext>
                </a:extLst>
              </p:cNvPr>
              <p:cNvCxnSpPr/>
              <p:nvPr/>
            </p:nvCxnSpPr>
            <p:spPr>
              <a:xfrm flipH="1" flipV="1">
                <a:off x="9940183" y="2250262"/>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39DF352-F067-5F0B-EFE4-5FE3F2E22F09}"/>
                  </a:ext>
                </a:extLst>
              </p:cNvPr>
              <p:cNvCxnSpPr>
                <a:cxnSpLocks/>
              </p:cNvCxnSpPr>
              <p:nvPr/>
            </p:nvCxnSpPr>
            <p:spPr>
              <a:xfrm flipH="1" flipV="1">
                <a:off x="7889474" y="3684175"/>
                <a:ext cx="805195" cy="2650"/>
              </a:xfrm>
              <a:prstGeom prst="straightConnector1">
                <a:avLst/>
              </a:prstGeom>
              <a:ln w="12700">
                <a:solidFill>
                  <a:schemeClr val="bg2">
                    <a:lumMod val="50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00FBB178-EEE9-8981-6599-E0422165C4F1}"/>
                  </a:ext>
                </a:extLst>
              </p:cNvPr>
              <p:cNvSpPr/>
              <p:nvPr/>
            </p:nvSpPr>
            <p:spPr>
              <a:xfrm>
                <a:off x="7637059" y="2756155"/>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40CF1B0-2BA2-3D17-DA43-E2666FA4ED22}"/>
                  </a:ext>
                </a:extLst>
              </p:cNvPr>
              <p:cNvSpPr/>
              <p:nvPr/>
            </p:nvSpPr>
            <p:spPr>
              <a:xfrm>
                <a:off x="7636076" y="3557484"/>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62ABB9F-126F-CF6D-0D74-821C85FA833D}"/>
                  </a:ext>
                </a:extLst>
              </p:cNvPr>
              <p:cNvSpPr/>
              <p:nvPr/>
            </p:nvSpPr>
            <p:spPr>
              <a:xfrm>
                <a:off x="8721670" y="198825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10BD622-3FD0-1425-9ACD-8E719C7E1B18}"/>
                  </a:ext>
                </a:extLst>
              </p:cNvPr>
              <p:cNvSpPr/>
              <p:nvPr/>
            </p:nvSpPr>
            <p:spPr>
              <a:xfrm>
                <a:off x="9807149" y="198825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51CF12F-C885-D2E9-4247-18B5CA53C5D5}"/>
                  </a:ext>
                </a:extLst>
              </p:cNvPr>
              <p:cNvSpPr/>
              <p:nvPr/>
            </p:nvSpPr>
            <p:spPr>
              <a:xfrm>
                <a:off x="7641863" y="2011404"/>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012DC11C-DC1B-5BC6-29CB-39721795B987}"/>
                  </a:ext>
                </a:extLst>
              </p:cNvPr>
              <p:cNvCxnSpPr>
                <a:cxnSpLocks/>
              </p:cNvCxnSpPr>
              <p:nvPr/>
            </p:nvCxnSpPr>
            <p:spPr>
              <a:xfrm flipH="1" flipV="1">
                <a:off x="7918475" y="2255082"/>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BD379708-1A6C-BD98-E540-18B23A37BCD8}"/>
                  </a:ext>
                </a:extLst>
              </p:cNvPr>
              <p:cNvCxnSpPr>
                <a:cxnSpLocks/>
              </p:cNvCxnSpPr>
              <p:nvPr/>
            </p:nvCxnSpPr>
            <p:spPr>
              <a:xfrm flipH="1" flipV="1">
                <a:off x="8971770" y="2237721"/>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81B8EDC-2B7E-6BBE-01FC-2E5625BE0875}"/>
                  </a:ext>
                </a:extLst>
              </p:cNvPr>
              <p:cNvCxnSpPr>
                <a:cxnSpLocks/>
              </p:cNvCxnSpPr>
              <p:nvPr/>
            </p:nvCxnSpPr>
            <p:spPr>
              <a:xfrm flipH="1" flipV="1">
                <a:off x="7879517" y="3008992"/>
                <a:ext cx="865279" cy="587407"/>
              </a:xfrm>
              <a:prstGeom prst="straightConnector1">
                <a:avLst/>
              </a:prstGeom>
              <a:ln w="12700">
                <a:solidFill>
                  <a:schemeClr val="bg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46" name="Arc 45">
              <a:extLst>
                <a:ext uri="{FF2B5EF4-FFF2-40B4-BE49-F238E27FC236}">
                  <a16:creationId xmlns:a16="http://schemas.microsoft.com/office/drawing/2014/main" id="{4A681E30-F2AA-2D3C-EABE-1B63F282F451}"/>
                </a:ext>
              </a:extLst>
            </p:cNvPr>
            <p:cNvSpPr/>
            <p:nvPr/>
          </p:nvSpPr>
          <p:spPr>
            <a:xfrm rot="8125913">
              <a:off x="6804449" y="2390771"/>
              <a:ext cx="2334477" cy="2460505"/>
            </a:xfrm>
            <a:prstGeom prst="arc">
              <a:avLst>
                <a:gd name="adj1" fmla="val 14928476"/>
                <a:gd name="adj2" fmla="val 1221890"/>
              </a:avLst>
            </a:prstGeom>
            <a:ln w="19050">
              <a:solidFill>
                <a:schemeClr val="bg2">
                  <a:lumMod val="50000"/>
                </a:schemeClr>
              </a:solidFill>
              <a:headEnd type="none"/>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FBE0DE86-9919-4E24-4390-0AD0DBC9044D}"/>
              </a:ext>
            </a:extLst>
          </p:cNvPr>
          <p:cNvGrpSpPr/>
          <p:nvPr/>
        </p:nvGrpSpPr>
        <p:grpSpPr>
          <a:xfrm>
            <a:off x="4510843" y="2289990"/>
            <a:ext cx="2167773" cy="666927"/>
            <a:chOff x="4493598" y="2615916"/>
            <a:chExt cx="2167773" cy="666927"/>
          </a:xfrm>
        </p:grpSpPr>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C82EA2B-BC5A-A252-EEDC-1380CC05C956}"/>
                    </a:ext>
                  </a:extLst>
                </p:cNvPr>
                <p:cNvSpPr txBox="1"/>
                <p:nvPr/>
              </p:nvSpPr>
              <p:spPr>
                <a:xfrm>
                  <a:off x="4493598" y="2615916"/>
                  <a:ext cx="2167773" cy="461665"/>
                </a:xfrm>
                <a:prstGeom prst="rect">
                  <a:avLst/>
                </a:prstGeom>
                <a:noFill/>
                <a:ln>
                  <a:noFill/>
                </a:ln>
              </p:spPr>
              <p:txBody>
                <a:bodyPr wrap="none" rtlCol="0">
                  <a:spAutoFit/>
                </a:bodyPr>
                <a:lstStyle/>
                <a:p>
                  <a:pPr algn="l"/>
                  <a:r>
                    <a:rPr lang="en-US" sz="2400" dirty="0">
                      <a:solidFill>
                        <a:schemeClr val="bg2">
                          <a:lumMod val="50000"/>
                        </a:schemeClr>
                      </a:solidFill>
                    </a:rPr>
                    <a:t>Mutation at </a:t>
                  </a:r>
                  <a14:m>
                    <m:oMath xmlns:m="http://schemas.openxmlformats.org/officeDocument/2006/math">
                      <m:sSub>
                        <m:sSubPr>
                          <m:ctrlPr>
                            <a:rPr lang="en-US" sz="2400" b="0" i="1" smtClean="0">
                              <a:solidFill>
                                <a:schemeClr val="bg2">
                                  <a:lumMod val="50000"/>
                                </a:schemeClr>
                              </a:solidFill>
                              <a:latin typeface="Cambria Math" panose="02040503050406030204" pitchFamily="18" charset="0"/>
                            </a:rPr>
                          </m:ctrlPr>
                        </m:sSubPr>
                        <m:e>
                          <m:r>
                            <a:rPr lang="en-US" sz="2400" b="0" i="1" smtClean="0">
                              <a:solidFill>
                                <a:schemeClr val="bg2">
                                  <a:lumMod val="50000"/>
                                </a:schemeClr>
                              </a:solidFill>
                              <a:latin typeface="Cambria Math" panose="02040503050406030204" pitchFamily="18" charset="0"/>
                            </a:rPr>
                            <m:t>𝑥</m:t>
                          </m:r>
                        </m:e>
                        <m:sub>
                          <m:r>
                            <a:rPr lang="en-US" sz="2400" b="0" i="1" smtClean="0">
                              <a:solidFill>
                                <a:schemeClr val="bg2">
                                  <a:lumMod val="50000"/>
                                </a:schemeClr>
                              </a:solidFill>
                              <a:latin typeface="Cambria Math" panose="02040503050406030204" pitchFamily="18" charset="0"/>
                            </a:rPr>
                            <m:t>32</m:t>
                          </m:r>
                        </m:sub>
                      </m:sSub>
                    </m:oMath>
                  </a14:m>
                  <a:endParaRPr lang="en-US" sz="2400" dirty="0">
                    <a:solidFill>
                      <a:schemeClr val="bg2">
                        <a:lumMod val="50000"/>
                      </a:schemeClr>
                    </a:solidFill>
                  </a:endParaRPr>
                </a:p>
              </p:txBody>
            </p:sp>
          </mc:Choice>
          <mc:Fallback xmlns="">
            <p:sp>
              <p:nvSpPr>
                <p:cNvPr id="78" name="TextBox 77">
                  <a:extLst>
                    <a:ext uri="{FF2B5EF4-FFF2-40B4-BE49-F238E27FC236}">
                      <a16:creationId xmlns:a16="http://schemas.microsoft.com/office/drawing/2014/main" id="{3C82EA2B-BC5A-A252-EEDC-1380CC05C956}"/>
                    </a:ext>
                  </a:extLst>
                </p:cNvPr>
                <p:cNvSpPr txBox="1">
                  <a:spLocks noRot="1" noChangeAspect="1" noMove="1" noResize="1" noEditPoints="1" noAdjustHandles="1" noChangeArrowheads="1" noChangeShapeType="1" noTextEdit="1"/>
                </p:cNvSpPr>
                <p:nvPr/>
              </p:nvSpPr>
              <p:spPr>
                <a:xfrm>
                  <a:off x="4493598" y="2615916"/>
                  <a:ext cx="2167773" cy="461665"/>
                </a:xfrm>
                <a:prstGeom prst="rect">
                  <a:avLst/>
                </a:prstGeom>
                <a:blipFill>
                  <a:blip r:embed="rId23"/>
                  <a:stretch>
                    <a:fillRect l="-4494" t="-10667" b="-30667"/>
                  </a:stretch>
                </a:blipFill>
                <a:ln>
                  <a:noFill/>
                </a:ln>
              </p:spPr>
              <p:txBody>
                <a:bodyPr/>
                <a:lstStyle/>
                <a:p>
                  <a:r>
                    <a:rPr lang="en-US">
                      <a:noFill/>
                    </a:rPr>
                    <a:t> </a:t>
                  </a:r>
                </a:p>
              </p:txBody>
            </p:sp>
          </mc:Fallback>
        </mc:AlternateContent>
        <p:sp>
          <p:nvSpPr>
            <p:cNvPr id="79" name="Arrow: Right 78">
              <a:extLst>
                <a:ext uri="{FF2B5EF4-FFF2-40B4-BE49-F238E27FC236}">
                  <a16:creationId xmlns:a16="http://schemas.microsoft.com/office/drawing/2014/main" id="{A7A1777C-E029-FD14-F3D4-E9D8689ED799}"/>
                </a:ext>
              </a:extLst>
            </p:cNvPr>
            <p:cNvSpPr/>
            <p:nvPr/>
          </p:nvSpPr>
          <p:spPr>
            <a:xfrm>
              <a:off x="5186304" y="2993995"/>
              <a:ext cx="717550" cy="288848"/>
            </a:xfrm>
            <a:prstGeom prst="rightArrow">
              <a:avLst/>
            </a:prstGeom>
            <a:noFill/>
            <a:ln w="158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DDDBE3ED-2276-E910-F80C-41D6BC39F67F}"/>
              </a:ext>
            </a:extLst>
          </p:cNvPr>
          <p:cNvGrpSpPr/>
          <p:nvPr/>
        </p:nvGrpSpPr>
        <p:grpSpPr>
          <a:xfrm>
            <a:off x="3837715" y="5827771"/>
            <a:ext cx="1152550" cy="580131"/>
            <a:chOff x="3415306" y="5888479"/>
            <a:chExt cx="1152550" cy="580131"/>
          </a:xfrm>
        </p:grpSpPr>
        <p:sp>
          <p:nvSpPr>
            <p:cNvPr id="109" name="Rectangle 108">
              <a:extLst>
                <a:ext uri="{FF2B5EF4-FFF2-40B4-BE49-F238E27FC236}">
                  <a16:creationId xmlns:a16="http://schemas.microsoft.com/office/drawing/2014/main" id="{8F8C05D5-E95D-59BF-AB00-4AD39665F250}"/>
                </a:ext>
              </a:extLst>
            </p:cNvPr>
            <p:cNvSpPr/>
            <p:nvPr/>
          </p:nvSpPr>
          <p:spPr>
            <a:xfrm>
              <a:off x="3426571" y="6292201"/>
              <a:ext cx="169497" cy="169497"/>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1E32BC1A-9FFB-9665-3CD5-7FA926F65CA0}"/>
                </a:ext>
              </a:extLst>
            </p:cNvPr>
            <p:cNvSpPr/>
            <p:nvPr/>
          </p:nvSpPr>
          <p:spPr>
            <a:xfrm>
              <a:off x="3876997" y="6276126"/>
              <a:ext cx="204514" cy="192484"/>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1A0DAEA-0B6C-7143-838E-A37B3BAC02F3}"/>
                </a:ext>
              </a:extLst>
            </p:cNvPr>
            <p:cNvSpPr/>
            <p:nvPr/>
          </p:nvSpPr>
          <p:spPr>
            <a:xfrm>
              <a:off x="4363342" y="6276126"/>
              <a:ext cx="204514" cy="19248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DD17462-58BD-F4CF-9602-6030BE4DFD09}"/>
                </a:ext>
              </a:extLst>
            </p:cNvPr>
            <p:cNvSpPr/>
            <p:nvPr/>
          </p:nvSpPr>
          <p:spPr>
            <a:xfrm>
              <a:off x="3871829" y="5888479"/>
              <a:ext cx="204514" cy="192484"/>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A73318B-1F96-0D3A-824F-59DB84967014}"/>
                </a:ext>
              </a:extLst>
            </p:cNvPr>
            <p:cNvSpPr/>
            <p:nvPr/>
          </p:nvSpPr>
          <p:spPr>
            <a:xfrm>
              <a:off x="3415306" y="5917320"/>
              <a:ext cx="169497" cy="16949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3C81DFAE-F3B2-0511-583A-C8A86ECEAD41}"/>
                </a:ext>
              </a:extLst>
            </p:cNvPr>
            <p:cNvCxnSpPr>
              <a:cxnSpLocks/>
            </p:cNvCxnSpPr>
            <p:nvPr/>
          </p:nvCxnSpPr>
          <p:spPr>
            <a:xfrm flipH="1" flipV="1">
              <a:off x="3600817" y="6071408"/>
              <a:ext cx="325907" cy="221247"/>
            </a:xfrm>
            <a:prstGeom prst="straightConnector1">
              <a:avLst/>
            </a:prstGeom>
            <a:solidFill>
              <a:schemeClr val="bg1">
                <a:lumMod val="85000"/>
              </a:schemeClr>
            </a:solidFill>
            <a:ln w="12700">
              <a:solidFill>
                <a:schemeClr val="bg1">
                  <a:lumMod val="7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D25366F4-E507-3E92-9914-19FB790006A2}"/>
                </a:ext>
              </a:extLst>
            </p:cNvPr>
            <p:cNvCxnSpPr>
              <a:cxnSpLocks/>
            </p:cNvCxnSpPr>
            <p:nvPr/>
          </p:nvCxnSpPr>
          <p:spPr>
            <a:xfrm flipV="1">
              <a:off x="3971235" y="6071408"/>
              <a:ext cx="0" cy="22079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83EB7391-1E49-3A5E-36E5-4E46BE1D07AF}"/>
                </a:ext>
              </a:extLst>
            </p:cNvPr>
            <p:cNvCxnSpPr>
              <a:cxnSpLocks/>
            </p:cNvCxnSpPr>
            <p:nvPr/>
          </p:nvCxnSpPr>
          <p:spPr>
            <a:xfrm flipH="1">
              <a:off x="4082391" y="6373558"/>
              <a:ext cx="275761" cy="0"/>
            </a:xfrm>
            <a:prstGeom prst="straightConnector1">
              <a:avLst/>
            </a:prstGeom>
            <a:solidFill>
              <a:schemeClr val="bg1">
                <a:lumMod val="85000"/>
              </a:schemeClr>
            </a:solidFill>
            <a:ln w="1270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2978C988-CFEB-A304-4F2B-4F92856AC0C1}"/>
                </a:ext>
              </a:extLst>
            </p:cNvPr>
            <p:cNvCxnSpPr>
              <a:cxnSpLocks/>
            </p:cNvCxnSpPr>
            <p:nvPr/>
          </p:nvCxnSpPr>
          <p:spPr>
            <a:xfrm flipH="1">
              <a:off x="3596068" y="6373558"/>
              <a:ext cx="275761"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133" name="Group 132">
            <a:extLst>
              <a:ext uri="{FF2B5EF4-FFF2-40B4-BE49-F238E27FC236}">
                <a16:creationId xmlns:a16="http://schemas.microsoft.com/office/drawing/2014/main" id="{A8FF5BBA-430E-C02F-A1D5-3133A514441F}"/>
              </a:ext>
            </a:extLst>
          </p:cNvPr>
          <p:cNvGrpSpPr/>
          <p:nvPr/>
        </p:nvGrpSpPr>
        <p:grpSpPr>
          <a:xfrm>
            <a:off x="6102273" y="5834202"/>
            <a:ext cx="1152550" cy="580131"/>
            <a:chOff x="5754609" y="5881567"/>
            <a:chExt cx="1152550" cy="580131"/>
          </a:xfrm>
        </p:grpSpPr>
        <p:cxnSp>
          <p:nvCxnSpPr>
            <p:cNvPr id="130" name="Straight Arrow Connector 129">
              <a:extLst>
                <a:ext uri="{FF2B5EF4-FFF2-40B4-BE49-F238E27FC236}">
                  <a16:creationId xmlns:a16="http://schemas.microsoft.com/office/drawing/2014/main" id="{3DA51D70-12D8-C831-0056-F991258A0008}"/>
                </a:ext>
              </a:extLst>
            </p:cNvPr>
            <p:cNvCxnSpPr>
              <a:cxnSpLocks/>
            </p:cNvCxnSpPr>
            <p:nvPr/>
          </p:nvCxnSpPr>
          <p:spPr>
            <a:xfrm flipV="1">
              <a:off x="6310538" y="6064496"/>
              <a:ext cx="0" cy="220793"/>
            </a:xfrm>
            <a:prstGeom prst="straightConnector1">
              <a:avLst/>
            </a:prstGeom>
            <a:solidFill>
              <a:schemeClr val="bg1">
                <a:lumMod val="85000"/>
              </a:schemeClr>
            </a:solidFill>
            <a:ln w="12700">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sp>
          <p:nvSpPr>
            <p:cNvPr id="124" name="Rectangle 123">
              <a:extLst>
                <a:ext uri="{FF2B5EF4-FFF2-40B4-BE49-F238E27FC236}">
                  <a16:creationId xmlns:a16="http://schemas.microsoft.com/office/drawing/2014/main" id="{7A3F521D-76B1-85B2-8283-64FCD91F6BC7}"/>
                </a:ext>
              </a:extLst>
            </p:cNvPr>
            <p:cNvSpPr/>
            <p:nvPr/>
          </p:nvSpPr>
          <p:spPr>
            <a:xfrm>
              <a:off x="5765874" y="6285289"/>
              <a:ext cx="169497" cy="16949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9537AD46-EF3E-1706-A1A0-8BB92B1414FF}"/>
                </a:ext>
              </a:extLst>
            </p:cNvPr>
            <p:cNvSpPr/>
            <p:nvPr/>
          </p:nvSpPr>
          <p:spPr>
            <a:xfrm>
              <a:off x="6216300" y="6269214"/>
              <a:ext cx="204514" cy="192484"/>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DC47767-977F-5792-D0E9-2BDCE08DF7FE}"/>
                </a:ext>
              </a:extLst>
            </p:cNvPr>
            <p:cNvSpPr/>
            <p:nvPr/>
          </p:nvSpPr>
          <p:spPr>
            <a:xfrm>
              <a:off x="6702645" y="6269214"/>
              <a:ext cx="204514" cy="192484"/>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D911FD3A-1727-9E50-2130-3C7BF65E1301}"/>
                </a:ext>
              </a:extLst>
            </p:cNvPr>
            <p:cNvSpPr/>
            <p:nvPr/>
          </p:nvSpPr>
          <p:spPr>
            <a:xfrm>
              <a:off x="6211132" y="5881567"/>
              <a:ext cx="204514" cy="19248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EE71F02D-CFDB-3DEF-66FE-33B4274F47AF}"/>
                </a:ext>
              </a:extLst>
            </p:cNvPr>
            <p:cNvSpPr/>
            <p:nvPr/>
          </p:nvSpPr>
          <p:spPr>
            <a:xfrm>
              <a:off x="5754609" y="5910408"/>
              <a:ext cx="169497" cy="169497"/>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CD0D2014-1EA6-64C3-9E5F-26CEC3C1E8DC}"/>
                </a:ext>
              </a:extLst>
            </p:cNvPr>
            <p:cNvCxnSpPr>
              <a:cxnSpLocks/>
            </p:cNvCxnSpPr>
            <p:nvPr/>
          </p:nvCxnSpPr>
          <p:spPr>
            <a:xfrm flipH="1" flipV="1">
              <a:off x="5940120" y="6064496"/>
              <a:ext cx="325907" cy="22124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E025C142-5858-7038-16C6-144052F37F7D}"/>
                </a:ext>
              </a:extLst>
            </p:cNvPr>
            <p:cNvCxnSpPr>
              <a:cxnSpLocks/>
            </p:cNvCxnSpPr>
            <p:nvPr/>
          </p:nvCxnSpPr>
          <p:spPr>
            <a:xfrm flipH="1">
              <a:off x="6421694" y="6366646"/>
              <a:ext cx="275761"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C189DB03-4827-BAEB-17F9-91F23BFEB984}"/>
                </a:ext>
              </a:extLst>
            </p:cNvPr>
            <p:cNvCxnSpPr>
              <a:cxnSpLocks/>
            </p:cNvCxnSpPr>
            <p:nvPr/>
          </p:nvCxnSpPr>
          <p:spPr>
            <a:xfrm flipH="1">
              <a:off x="5935371" y="6366646"/>
              <a:ext cx="275761" cy="0"/>
            </a:xfrm>
            <a:prstGeom prst="straightConnector1">
              <a:avLst/>
            </a:prstGeom>
            <a:solidFill>
              <a:schemeClr val="bg1">
                <a:lumMod val="85000"/>
              </a:schemeClr>
            </a:solidFill>
            <a:ln w="12700">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140" name="Group 139">
            <a:extLst>
              <a:ext uri="{FF2B5EF4-FFF2-40B4-BE49-F238E27FC236}">
                <a16:creationId xmlns:a16="http://schemas.microsoft.com/office/drawing/2014/main" id="{CF84B21B-FAE9-9208-7A5E-D27B1DCA02EA}"/>
              </a:ext>
            </a:extLst>
          </p:cNvPr>
          <p:cNvGrpSpPr/>
          <p:nvPr/>
        </p:nvGrpSpPr>
        <p:grpSpPr>
          <a:xfrm>
            <a:off x="709899" y="5780566"/>
            <a:ext cx="1657946" cy="299756"/>
            <a:chOff x="399785" y="5810787"/>
            <a:chExt cx="1657946" cy="299756"/>
          </a:xfrm>
        </p:grpSpPr>
        <p:cxnSp>
          <p:nvCxnSpPr>
            <p:cNvPr id="136" name="Straight Arrow Connector 135">
              <a:extLst>
                <a:ext uri="{FF2B5EF4-FFF2-40B4-BE49-F238E27FC236}">
                  <a16:creationId xmlns:a16="http://schemas.microsoft.com/office/drawing/2014/main" id="{FC054D65-162E-5437-CC8B-D681CEE00631}"/>
                </a:ext>
              </a:extLst>
            </p:cNvPr>
            <p:cNvCxnSpPr/>
            <p:nvPr/>
          </p:nvCxnSpPr>
          <p:spPr>
            <a:xfrm flipV="1">
              <a:off x="2057731" y="5810787"/>
              <a:ext cx="0" cy="299756"/>
            </a:xfrm>
            <a:prstGeom prst="straightConnector1">
              <a:avLst/>
            </a:prstGeom>
            <a:ln w="190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204551E-6B98-6B83-1F3F-DFD684287A98}"/>
                </a:ext>
              </a:extLst>
            </p:cNvPr>
            <p:cNvCxnSpPr/>
            <p:nvPr/>
          </p:nvCxnSpPr>
          <p:spPr>
            <a:xfrm flipH="1">
              <a:off x="399785" y="6110543"/>
              <a:ext cx="1657946"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B7C4518F-39FA-3A8F-89A8-59BFBEF07487}"/>
                  </a:ext>
                </a:extLst>
              </p:cNvPr>
              <p:cNvSpPr txBox="1"/>
              <p:nvPr/>
            </p:nvSpPr>
            <p:spPr>
              <a:xfrm>
                <a:off x="627608" y="6003528"/>
                <a:ext cx="2693086" cy="707886"/>
              </a:xfrm>
              <a:prstGeom prst="rect">
                <a:avLst/>
              </a:prstGeom>
              <a:noFill/>
            </p:spPr>
            <p:txBody>
              <a:bodyPr wrap="square" rtlCol="0">
                <a:spAutoFit/>
              </a:bodyPr>
              <a:lstStyle/>
              <a:p>
                <a:pPr algn="l"/>
                <a:r>
                  <a:rPr lang="en-US" sz="2000" dirty="0"/>
                  <a:t>A new cluster variable that replaces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32</m:t>
                        </m:r>
                      </m:sub>
                    </m:sSub>
                  </m:oMath>
                </a14:m>
                <a:endParaRPr lang="en-US" sz="2000" dirty="0"/>
              </a:p>
            </p:txBody>
          </p:sp>
        </mc:Choice>
        <mc:Fallback xmlns="">
          <p:sp>
            <p:nvSpPr>
              <p:cNvPr id="139" name="TextBox 138">
                <a:extLst>
                  <a:ext uri="{FF2B5EF4-FFF2-40B4-BE49-F238E27FC236}">
                    <a16:creationId xmlns:a16="http://schemas.microsoft.com/office/drawing/2014/main" id="{B7C4518F-39FA-3A8F-89A8-59BFBEF07487}"/>
                  </a:ext>
                </a:extLst>
              </p:cNvPr>
              <p:cNvSpPr txBox="1">
                <a:spLocks noRot="1" noChangeAspect="1" noMove="1" noResize="1" noEditPoints="1" noAdjustHandles="1" noChangeArrowheads="1" noChangeShapeType="1" noTextEdit="1"/>
              </p:cNvSpPr>
              <p:nvPr/>
            </p:nvSpPr>
            <p:spPr>
              <a:xfrm>
                <a:off x="627608" y="6003528"/>
                <a:ext cx="2693086" cy="707886"/>
              </a:xfrm>
              <a:prstGeom prst="rect">
                <a:avLst/>
              </a:prstGeom>
              <a:blipFill>
                <a:blip r:embed="rId24"/>
                <a:stretch>
                  <a:fillRect l="-2489" t="-5172" b="-14655"/>
                </a:stretch>
              </a:blipFill>
            </p:spPr>
            <p:txBody>
              <a:bodyPr/>
              <a:lstStyle/>
              <a:p>
                <a:r>
                  <a:rPr lang="en-US">
                    <a:noFill/>
                  </a:rPr>
                  <a:t> </a:t>
                </a:r>
              </a:p>
            </p:txBody>
          </p:sp>
        </mc:Fallback>
      </mc:AlternateContent>
    </p:spTree>
    <p:extLst>
      <p:ext uri="{BB962C8B-B14F-4D97-AF65-F5344CB8AC3E}">
        <p14:creationId xmlns:p14="http://schemas.microsoft.com/office/powerpoint/2010/main" val="129688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4"/>
                                        </p:tgtEl>
                                        <p:attrNameLst>
                                          <p:attrName>style.visibility</p:attrName>
                                        </p:attrNameLst>
                                      </p:cBhvr>
                                      <p:to>
                                        <p:strVal val="visible"/>
                                      </p:to>
                                    </p:set>
                                    <p:animEffect transition="in" filter="fade">
                                      <p:cBhvr>
                                        <p:cTn id="37" dur="500"/>
                                        <p:tgtEl>
                                          <p:spTgt spid="1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fade">
                                      <p:cBhvr>
                                        <p:cTn id="42" dur="500"/>
                                        <p:tgtEl>
                                          <p:spTgt spid="1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0"/>
                                        </p:tgtEl>
                                        <p:attrNameLst>
                                          <p:attrName>style.visibility</p:attrName>
                                        </p:attrNameLst>
                                      </p:cBhvr>
                                      <p:to>
                                        <p:strVal val="visible"/>
                                      </p:to>
                                    </p:set>
                                    <p:animEffect transition="in" filter="fade">
                                      <p:cBhvr>
                                        <p:cTn id="47" dur="500"/>
                                        <p:tgtEl>
                                          <p:spTgt spid="1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animEffect transition="in" filter="fade">
                                      <p:cBhvr>
                                        <p:cTn id="50" dur="500"/>
                                        <p:tgtEl>
                                          <p:spTgt spid="1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B1874C-BBD8-4EAD-9D3D-E1A31BC3F45E}"/>
                  </a:ext>
                </a:extLst>
              </p:cNvPr>
              <p:cNvSpPr txBox="1"/>
              <p:nvPr/>
            </p:nvSpPr>
            <p:spPr>
              <a:xfrm>
                <a:off x="290467" y="1062868"/>
                <a:ext cx="12002297" cy="830997"/>
              </a:xfrm>
              <a:prstGeom prst="rect">
                <a:avLst/>
              </a:prstGeom>
              <a:noFill/>
            </p:spPr>
            <p:txBody>
              <a:bodyPr wrap="square" rtlCol="0">
                <a:spAutoFit/>
              </a:bodyPr>
              <a:lstStyle/>
              <a:p>
                <a:pPr algn="l"/>
                <a:r>
                  <a:rPr lang="en-US" sz="2400" b="0" i="0" dirty="0">
                    <a:effectLst/>
                    <a:highlight>
                      <a:srgbClr val="FFFFFF"/>
                    </a:highlight>
                  </a:rPr>
                  <a:t>M. Gekhtman, M. Shapiro and A. Vainshtein, </a:t>
                </a:r>
                <a:r>
                  <a:rPr lang="en-US" sz="2400" b="0" i="0" dirty="0">
                    <a:solidFill>
                      <a:schemeClr val="bg2">
                        <a:lumMod val="50000"/>
                      </a:schemeClr>
                    </a:solidFill>
                    <a:effectLst/>
                    <a:highlight>
                      <a:srgbClr val="FFFFFF"/>
                    </a:highlight>
                  </a:rPr>
                  <a:t>’Plethora of cluster structures on </a:t>
                </a:r>
                <a14:m>
                  <m:oMath xmlns:m="http://schemas.openxmlformats.org/officeDocument/2006/math">
                    <m:r>
                      <m:rPr>
                        <m:sty m:val="p"/>
                      </m:rPr>
                      <a:rPr lang="en-US" sz="2400" b="0" i="0" smtClean="0">
                        <a:solidFill>
                          <a:schemeClr val="bg2">
                            <a:lumMod val="50000"/>
                          </a:schemeClr>
                        </a:solidFill>
                        <a:effectLst/>
                        <a:highlight>
                          <a:srgbClr val="FFFFFF"/>
                        </a:highlight>
                        <a:latin typeface="Cambria Math" panose="02040503050406030204" pitchFamily="18" charset="0"/>
                      </a:rPr>
                      <m:t>G</m:t>
                    </m:r>
                    <m:sSub>
                      <m:sSubPr>
                        <m:ctrlPr>
                          <a:rPr lang="en-US" sz="2400" b="0" i="1" smtClean="0">
                            <a:solidFill>
                              <a:schemeClr val="bg2">
                                <a:lumMod val="50000"/>
                              </a:schemeClr>
                            </a:solidFill>
                            <a:effectLst/>
                            <a:highlight>
                              <a:srgbClr val="FFFFFF"/>
                            </a:highlight>
                            <a:latin typeface="Cambria Math" panose="02040503050406030204" pitchFamily="18" charset="0"/>
                          </a:rPr>
                        </m:ctrlPr>
                      </m:sSubPr>
                      <m:e>
                        <m:r>
                          <m:rPr>
                            <m:sty m:val="p"/>
                          </m:rPr>
                          <a:rPr lang="en-US" sz="2400" b="0" i="0" smtClean="0">
                            <a:solidFill>
                              <a:schemeClr val="bg2">
                                <a:lumMod val="50000"/>
                              </a:schemeClr>
                            </a:solidFill>
                            <a:effectLst/>
                            <a:highlight>
                              <a:srgbClr val="FFFFFF"/>
                            </a:highlight>
                            <a:latin typeface="Cambria Math" panose="02040503050406030204" pitchFamily="18" charset="0"/>
                          </a:rPr>
                          <m:t>L</m:t>
                        </m:r>
                      </m:e>
                      <m:sub>
                        <m:r>
                          <a:rPr lang="en-US" sz="2400" b="0" i="1" smtClean="0">
                            <a:solidFill>
                              <a:schemeClr val="bg2">
                                <a:lumMod val="50000"/>
                              </a:schemeClr>
                            </a:solidFill>
                            <a:effectLst/>
                            <a:highlight>
                              <a:srgbClr val="FFFFFF"/>
                            </a:highlight>
                            <a:latin typeface="Cambria Math" panose="02040503050406030204" pitchFamily="18" charset="0"/>
                          </a:rPr>
                          <m:t>𝑛</m:t>
                        </m:r>
                      </m:sub>
                    </m:sSub>
                  </m:oMath>
                </a14:m>
                <a:r>
                  <a:rPr lang="en-US" sz="2400" b="0" i="0" dirty="0">
                    <a:effectLst/>
                    <a:highlight>
                      <a:srgbClr val="FFFFFF"/>
                    </a:highlight>
                  </a:rPr>
                  <a:t>’, Preprint,</a:t>
                </a:r>
                <a:r>
                  <a:rPr lang="en-US" sz="2400" dirty="0">
                    <a:highlight>
                      <a:srgbClr val="FFFFFF"/>
                    </a:highlight>
                  </a:rPr>
                  <a:t> </a:t>
                </a:r>
                <a:r>
                  <a:rPr lang="en-US" sz="2400" b="0" i="0" dirty="0">
                    <a:effectLst/>
                    <a:highlight>
                      <a:srgbClr val="FFFFFF"/>
                    </a:highlight>
                  </a:rPr>
                  <a:t>2019. </a:t>
                </a:r>
                <a:r>
                  <a:rPr lang="en-US" sz="2400" b="0" i="0" dirty="0">
                    <a:effectLst/>
                    <a:highlight>
                      <a:srgbClr val="FFFFFF"/>
                    </a:highlight>
                    <a:hlinkClick r:id="rId2"/>
                  </a:rPr>
                  <a:t>arXiv:1902.02902</a:t>
                </a:r>
                <a:r>
                  <a:rPr lang="en-US" sz="2400" b="0" i="0" dirty="0">
                    <a:effectLst/>
                    <a:highlight>
                      <a:srgbClr val="FFFFFF"/>
                    </a:highlight>
                  </a:rPr>
                  <a:t>.</a:t>
                </a:r>
                <a:endParaRPr lang="en-US" sz="2400" dirty="0"/>
              </a:p>
            </p:txBody>
          </p:sp>
        </mc:Choice>
        <mc:Fallback xmlns="">
          <p:sp>
            <p:nvSpPr>
              <p:cNvPr id="4" name="TextBox 3">
                <a:extLst>
                  <a:ext uri="{FF2B5EF4-FFF2-40B4-BE49-F238E27FC236}">
                    <a16:creationId xmlns:a16="http://schemas.microsoft.com/office/drawing/2014/main" id="{19B1874C-BBD8-4EAD-9D3D-E1A31BC3F45E}"/>
                  </a:ext>
                </a:extLst>
              </p:cNvPr>
              <p:cNvSpPr txBox="1">
                <a:spLocks noRot="1" noChangeAspect="1" noMove="1" noResize="1" noEditPoints="1" noAdjustHandles="1" noChangeArrowheads="1" noChangeShapeType="1" noTextEdit="1"/>
              </p:cNvSpPr>
              <p:nvPr/>
            </p:nvSpPr>
            <p:spPr>
              <a:xfrm>
                <a:off x="290467" y="1062868"/>
                <a:ext cx="12002297" cy="830997"/>
              </a:xfrm>
              <a:prstGeom prst="rect">
                <a:avLst/>
              </a:prstGeom>
              <a:blipFill>
                <a:blip r:embed="rId3"/>
                <a:stretch>
                  <a:fillRect l="-813"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4CD2DC-F5B1-4612-AFBA-6C0565DC0543}"/>
                  </a:ext>
                </a:extLst>
              </p:cNvPr>
              <p:cNvSpPr txBox="1"/>
              <p:nvPr/>
            </p:nvSpPr>
            <p:spPr>
              <a:xfrm>
                <a:off x="290467" y="1826508"/>
                <a:ext cx="11423128" cy="1323439"/>
              </a:xfrm>
              <a:prstGeom prst="rect">
                <a:avLst/>
              </a:prstGeom>
              <a:noFill/>
            </p:spPr>
            <p:txBody>
              <a:bodyPr wrap="square" rtlCol="0">
                <a:spAutoFit/>
              </a:bodyPr>
              <a:lstStyle/>
              <a:p>
                <a:r>
                  <a:rPr lang="en-US" sz="2000" dirty="0">
                    <a:solidFill>
                      <a:schemeClr val="tx1">
                        <a:lumMod val="50000"/>
                        <a:lumOff val="50000"/>
                      </a:schemeClr>
                    </a:solidFill>
                  </a:rPr>
                  <a:t>This was the first paper in the GSV program where a birational quasi-isomorphism was used, but in a limited context: only to simplify the proof that the upper cluster algebra the coordinate ring. The methods are already obsolete, but the paper contains a thorough combinatorial description of the initial extended seed on </a:t>
                </a:r>
                <a14:m>
                  <m:oMath xmlns:m="http://schemas.openxmlformats.org/officeDocument/2006/math">
                    <m:r>
                      <m:rPr>
                        <m:sty m:val="p"/>
                      </m:rPr>
                      <a:rPr lang="en-US" sz="2000" b="0" i="0" smtClean="0">
                        <a:solidFill>
                          <a:schemeClr val="tx1">
                            <a:lumMod val="50000"/>
                            <a:lumOff val="50000"/>
                          </a:schemeClr>
                        </a:solidFill>
                        <a:latin typeface="Cambria Math" panose="02040503050406030204" pitchFamily="18" charset="0"/>
                      </a:rPr>
                      <m:t>S</m:t>
                    </m:r>
                    <m:sSub>
                      <m:sSubPr>
                        <m:ctrlPr>
                          <a:rPr lang="en-US" sz="2000" b="0" i="1" smtClean="0">
                            <a:solidFill>
                              <a:schemeClr val="tx1">
                                <a:lumMod val="50000"/>
                                <a:lumOff val="50000"/>
                              </a:schemeClr>
                            </a:solidFill>
                            <a:latin typeface="Cambria Math" panose="02040503050406030204" pitchFamily="18" charset="0"/>
                          </a:rPr>
                        </m:ctrlPr>
                      </m:sSubPr>
                      <m:e>
                        <m:r>
                          <m:rPr>
                            <m:sty m:val="p"/>
                          </m:rPr>
                          <a:rPr lang="en-US" sz="2000" b="0" i="0" smtClean="0">
                            <a:solidFill>
                              <a:schemeClr val="tx1">
                                <a:lumMod val="50000"/>
                                <a:lumOff val="50000"/>
                              </a:schemeClr>
                            </a:solidFill>
                            <a:latin typeface="Cambria Math" panose="02040503050406030204" pitchFamily="18" charset="0"/>
                          </a:rPr>
                          <m:t>L</m:t>
                        </m:r>
                      </m:e>
                      <m:sub>
                        <m:r>
                          <a:rPr lang="en-US" sz="2000" b="0" i="1" smtClean="0">
                            <a:solidFill>
                              <a:schemeClr val="tx1">
                                <a:lumMod val="50000"/>
                                <a:lumOff val="50000"/>
                              </a:schemeClr>
                            </a:solidFill>
                            <a:latin typeface="Cambria Math" panose="02040503050406030204" pitchFamily="18" charset="0"/>
                          </a:rPr>
                          <m:t>𝑛</m:t>
                        </m:r>
                      </m:sub>
                    </m:sSub>
                  </m:oMath>
                </a14:m>
                <a:r>
                  <a:rPr lang="en-US" sz="2000" dirty="0">
                    <a:solidFill>
                      <a:schemeClr val="tx1">
                        <a:lumMod val="50000"/>
                        <a:lumOff val="50000"/>
                      </a:schemeClr>
                    </a:solidFill>
                  </a:rPr>
                  <a:t> when </a:t>
                </a:r>
                <a14:m>
                  <m:oMath xmlns:m="http://schemas.openxmlformats.org/officeDocument/2006/math">
                    <m:r>
                      <a:rPr lang="en-US" sz="2000" b="0" i="0" smtClean="0">
                        <a:solidFill>
                          <a:schemeClr val="tx1">
                            <a:lumMod val="50000"/>
                            <a:lumOff val="50000"/>
                          </a:schemeClr>
                        </a:solidFill>
                        <a:latin typeface="Cambria Math" panose="02040503050406030204" pitchFamily="18" charset="0"/>
                      </a:rPr>
                      <m:t>(</m:t>
                    </m:r>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𝑟</m:t>
                        </m:r>
                      </m:sup>
                    </m:sSup>
                    <m:r>
                      <a:rPr lang="en-US" sz="2000" i="1">
                        <a:solidFill>
                          <a:schemeClr val="tx1">
                            <a:lumMod val="50000"/>
                            <a:lumOff val="50000"/>
                          </a:schemeClr>
                        </a:solidFill>
                        <a:latin typeface="Cambria Math" panose="02040503050406030204" pitchFamily="18" charset="0"/>
                      </a:rPr>
                      <m:t>,</m:t>
                    </m:r>
                    <m:sSup>
                      <m:sSupPr>
                        <m:ctrlPr>
                          <a:rPr lang="en-US" sz="2000" i="1">
                            <a:solidFill>
                              <a:schemeClr val="tx1">
                                <a:lumMod val="50000"/>
                                <a:lumOff val="50000"/>
                              </a:schemeClr>
                            </a:solidFill>
                            <a:latin typeface="Cambria Math" panose="02040503050406030204" pitchFamily="18" charset="0"/>
                          </a:rPr>
                        </m:ctrlPr>
                      </m:sSupPr>
                      <m:e>
                        <m:r>
                          <a:rPr lang="en-US" sz="2000" b="1">
                            <a:solidFill>
                              <a:schemeClr val="tx1">
                                <a:lumMod val="50000"/>
                                <a:lumOff val="50000"/>
                              </a:schemeClr>
                            </a:solidFill>
                            <a:latin typeface="Cambria Math" panose="02040503050406030204" pitchFamily="18" charset="0"/>
                          </a:rPr>
                          <m:t>𝚪</m:t>
                        </m:r>
                      </m:e>
                      <m:sup>
                        <m:r>
                          <a:rPr lang="en-US" sz="2000" i="1">
                            <a:solidFill>
                              <a:schemeClr val="tx1">
                                <a:lumMod val="50000"/>
                                <a:lumOff val="50000"/>
                              </a:schemeClr>
                            </a:solidFill>
                            <a:latin typeface="Cambria Math" panose="02040503050406030204" pitchFamily="18" charset="0"/>
                          </a:rPr>
                          <m:t>𝑐</m:t>
                        </m:r>
                      </m:sup>
                    </m:sSup>
                    <m:r>
                      <a:rPr lang="en-US" sz="2000" b="0" i="1" smtClean="0">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is aperiodic and oriented.</a:t>
                </a:r>
              </a:p>
            </p:txBody>
          </p:sp>
        </mc:Choice>
        <mc:Fallback xmlns="">
          <p:sp>
            <p:nvSpPr>
              <p:cNvPr id="5" name="TextBox 4">
                <a:extLst>
                  <a:ext uri="{FF2B5EF4-FFF2-40B4-BE49-F238E27FC236}">
                    <a16:creationId xmlns:a16="http://schemas.microsoft.com/office/drawing/2014/main" id="{054CD2DC-F5B1-4612-AFBA-6C0565DC0543}"/>
                  </a:ext>
                </a:extLst>
              </p:cNvPr>
              <p:cNvSpPr txBox="1">
                <a:spLocks noRot="1" noChangeAspect="1" noMove="1" noResize="1" noEditPoints="1" noAdjustHandles="1" noChangeArrowheads="1" noChangeShapeType="1" noTextEdit="1"/>
              </p:cNvSpPr>
              <p:nvPr/>
            </p:nvSpPr>
            <p:spPr>
              <a:xfrm>
                <a:off x="290467" y="1826508"/>
                <a:ext cx="11423128" cy="1323439"/>
              </a:xfrm>
              <a:prstGeom prst="rect">
                <a:avLst/>
              </a:prstGeom>
              <a:blipFill>
                <a:blip r:embed="rId4"/>
                <a:stretch>
                  <a:fillRect l="-587" t="-2765" b="-737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2AC4DCE-5082-4E13-BDDC-DFE57A51A7C9}"/>
              </a:ext>
            </a:extLst>
          </p:cNvPr>
          <p:cNvSpPr txBox="1"/>
          <p:nvPr/>
        </p:nvSpPr>
        <p:spPr>
          <a:xfrm>
            <a:off x="311640" y="4695398"/>
            <a:ext cx="11880360" cy="830997"/>
          </a:xfrm>
          <a:prstGeom prst="rect">
            <a:avLst/>
          </a:prstGeom>
          <a:noFill/>
        </p:spPr>
        <p:txBody>
          <a:bodyPr wrap="square" rtlCol="0">
            <a:spAutoFit/>
          </a:bodyPr>
          <a:lstStyle/>
          <a:p>
            <a:r>
              <a:rPr lang="en-US" sz="2400" b="0" i="0" u="none" strike="noStrike" baseline="0" dirty="0">
                <a:solidFill>
                  <a:srgbClr val="000000"/>
                </a:solidFill>
              </a:rPr>
              <a:t>M. Gekhtman, M. Shapiro and A. Vainshtein, </a:t>
            </a:r>
            <a:r>
              <a:rPr lang="en-US" sz="2400" b="0" i="0" u="none" strike="noStrike" baseline="0" dirty="0">
                <a:solidFill>
                  <a:schemeClr val="bg2">
                    <a:lumMod val="50000"/>
                  </a:schemeClr>
                </a:solidFill>
              </a:rPr>
              <a:t>’Cluster structures on simple</a:t>
            </a:r>
            <a:r>
              <a:rPr lang="en-US" sz="2400" b="0" i="0" u="none" strike="noStrike" dirty="0">
                <a:solidFill>
                  <a:schemeClr val="bg2">
                    <a:lumMod val="50000"/>
                  </a:schemeClr>
                </a:solidFill>
              </a:rPr>
              <a:t> complex Lie groups and Belavin-Drinfeld classification</a:t>
            </a:r>
            <a:r>
              <a:rPr lang="en-US" sz="2400" b="0" i="0" u="none" strike="noStrike" baseline="0" dirty="0">
                <a:solidFill>
                  <a:schemeClr val="bg2">
                    <a:lumMod val="50000"/>
                  </a:schemeClr>
                </a:solidFill>
              </a:rPr>
              <a:t>’</a:t>
            </a:r>
            <a:r>
              <a:rPr lang="en-US" sz="2400" b="0" i="0" u="none" strike="noStrike" baseline="0" dirty="0">
                <a:solidFill>
                  <a:srgbClr val="000000"/>
                </a:solidFill>
              </a:rPr>
              <a:t>, </a:t>
            </a:r>
            <a:r>
              <a:rPr lang="en-US" sz="2400" b="0" i="0" u="none" strike="noStrike" baseline="0" dirty="0" err="1">
                <a:solidFill>
                  <a:srgbClr val="000000"/>
                </a:solidFill>
              </a:rPr>
              <a:t>Mosc</a:t>
            </a:r>
            <a:r>
              <a:rPr lang="en-US" sz="2400" b="0" i="0" u="none" strike="noStrike" baseline="0" dirty="0">
                <a:solidFill>
                  <a:srgbClr val="000000"/>
                </a:solidFill>
              </a:rPr>
              <a:t>. Math. J. 12(2) (2010), 293-312</a:t>
            </a:r>
            <a:r>
              <a:rPr lang="en-US" sz="2400" b="0" i="0" u="none" strike="noStrike" baseline="0" dirty="0"/>
              <a:t>; </a:t>
            </a:r>
            <a:r>
              <a:rPr lang="en-US" sz="2400" b="0" i="0" u="none" strike="noStrike" baseline="0" dirty="0">
                <a:hlinkClick r:id="rId5"/>
              </a:rPr>
              <a:t>arXiv:</a:t>
            </a:r>
            <a:r>
              <a:rPr lang="en-US" sz="2400" dirty="0">
                <a:hlinkClick r:id="rId5"/>
              </a:rPr>
              <a:t>1101.0015</a:t>
            </a:r>
            <a:r>
              <a:rPr lang="en-US" sz="2400" dirty="0"/>
              <a:t>.</a:t>
            </a:r>
            <a:endParaRPr lang="en-US" sz="3200" dirty="0"/>
          </a:p>
        </p:txBody>
      </p:sp>
      <p:sp>
        <p:nvSpPr>
          <p:cNvPr id="10" name="TextBox 9">
            <a:extLst>
              <a:ext uri="{FF2B5EF4-FFF2-40B4-BE49-F238E27FC236}">
                <a16:creationId xmlns:a16="http://schemas.microsoft.com/office/drawing/2014/main" id="{DB8AD3FB-68E4-435E-84D5-723BF490C430}"/>
              </a:ext>
            </a:extLst>
          </p:cNvPr>
          <p:cNvSpPr txBox="1"/>
          <p:nvPr/>
        </p:nvSpPr>
        <p:spPr>
          <a:xfrm>
            <a:off x="281640" y="3189398"/>
            <a:ext cx="11244020" cy="830997"/>
          </a:xfrm>
          <a:prstGeom prst="rect">
            <a:avLst/>
          </a:prstGeom>
          <a:noFill/>
        </p:spPr>
        <p:txBody>
          <a:bodyPr wrap="square" rtlCol="0">
            <a:spAutoFit/>
          </a:bodyPr>
          <a:lstStyle/>
          <a:p>
            <a:pPr algn="l"/>
            <a:r>
              <a:rPr lang="en-US" sz="2400" b="0" i="0" u="none" strike="noStrike" baseline="0" dirty="0">
                <a:solidFill>
                  <a:srgbClr val="000000"/>
                </a:solidFill>
              </a:rPr>
              <a:t>M. Gekhtman, M. Shapiro and A. Vainshtein, </a:t>
            </a:r>
            <a:r>
              <a:rPr lang="en-US" sz="2400" b="0" i="0" u="none" strike="noStrike" baseline="0" dirty="0">
                <a:solidFill>
                  <a:schemeClr val="bg2">
                    <a:lumMod val="50000"/>
                  </a:schemeClr>
                </a:solidFill>
              </a:rPr>
              <a:t>’Cluster algebras and Poisson geometry’</a:t>
            </a:r>
            <a:r>
              <a:rPr lang="en-US" sz="2400" b="0" i="0" u="none" strike="noStrike" baseline="0" dirty="0">
                <a:solidFill>
                  <a:srgbClr val="000000"/>
                </a:solidFill>
              </a:rPr>
              <a:t>, </a:t>
            </a:r>
            <a:r>
              <a:rPr lang="en-US" sz="2400" b="0" i="0" u="none" strike="noStrike" baseline="0" dirty="0" err="1">
                <a:solidFill>
                  <a:srgbClr val="000000"/>
                </a:solidFill>
              </a:rPr>
              <a:t>Mosc</a:t>
            </a:r>
            <a:r>
              <a:rPr lang="en-US" sz="2400" b="0" i="0" u="none" strike="noStrike" baseline="0" dirty="0">
                <a:solidFill>
                  <a:srgbClr val="000000"/>
                </a:solidFill>
              </a:rPr>
              <a:t>. Math. J. 3(3) (2003), 899-934</a:t>
            </a:r>
            <a:r>
              <a:rPr lang="en-US" sz="2400" b="0" i="0" u="none" strike="noStrike" baseline="0" dirty="0"/>
              <a:t>; </a:t>
            </a:r>
            <a:r>
              <a:rPr lang="en-US" sz="2400" b="0" i="0" u="none" strike="noStrike" baseline="0" dirty="0">
                <a:hlinkClick r:id="rId6"/>
              </a:rPr>
              <a:t>arXiv:0208033</a:t>
            </a:r>
            <a:r>
              <a:rPr lang="en-US" sz="2400" b="0" i="0" u="none" strike="noStrike" baseline="0" dirty="0"/>
              <a:t>.</a:t>
            </a:r>
            <a:endParaRPr lang="en-US" sz="3200" dirty="0"/>
          </a:p>
        </p:txBody>
      </p:sp>
      <p:sp>
        <p:nvSpPr>
          <p:cNvPr id="11" name="TextBox 10">
            <a:extLst>
              <a:ext uri="{FF2B5EF4-FFF2-40B4-BE49-F238E27FC236}">
                <a16:creationId xmlns:a16="http://schemas.microsoft.com/office/drawing/2014/main" id="{63D41192-AF18-4662-9A49-4F768C2F5ABB}"/>
              </a:ext>
            </a:extLst>
          </p:cNvPr>
          <p:cNvSpPr txBox="1"/>
          <p:nvPr/>
        </p:nvSpPr>
        <p:spPr>
          <a:xfrm>
            <a:off x="276754" y="3998468"/>
            <a:ext cx="11423128" cy="707886"/>
          </a:xfrm>
          <a:prstGeom prst="rect">
            <a:avLst/>
          </a:prstGeom>
          <a:noFill/>
        </p:spPr>
        <p:txBody>
          <a:bodyPr wrap="square" rtlCol="0">
            <a:spAutoFit/>
          </a:bodyPr>
          <a:lstStyle/>
          <a:p>
            <a:r>
              <a:rPr lang="en-US" sz="2000" dirty="0">
                <a:solidFill>
                  <a:schemeClr val="tx1">
                    <a:lumMod val="50000"/>
                    <a:lumOff val="50000"/>
                  </a:schemeClr>
                </a:solidFill>
              </a:rPr>
              <a:t>The first paper on the connection between cluster algebras and Poisson geometry. In particular, the compatibility equation is formulated in a more general way than in the presentation.</a:t>
            </a:r>
          </a:p>
        </p:txBody>
      </p:sp>
      <p:sp>
        <p:nvSpPr>
          <p:cNvPr id="12" name="TextBox 11">
            <a:extLst>
              <a:ext uri="{FF2B5EF4-FFF2-40B4-BE49-F238E27FC236}">
                <a16:creationId xmlns:a16="http://schemas.microsoft.com/office/drawing/2014/main" id="{2862721B-87EA-4842-946B-E8FE3B48E5F0}"/>
              </a:ext>
            </a:extLst>
          </p:cNvPr>
          <p:cNvSpPr txBox="1"/>
          <p:nvPr/>
        </p:nvSpPr>
        <p:spPr>
          <a:xfrm>
            <a:off x="277954" y="5533268"/>
            <a:ext cx="11423128" cy="707886"/>
          </a:xfrm>
          <a:prstGeom prst="rect">
            <a:avLst/>
          </a:prstGeom>
          <a:noFill/>
        </p:spPr>
        <p:txBody>
          <a:bodyPr wrap="square" rtlCol="0">
            <a:spAutoFit/>
          </a:bodyPr>
          <a:lstStyle/>
          <a:p>
            <a:r>
              <a:rPr lang="en-US" sz="2000" dirty="0">
                <a:solidFill>
                  <a:schemeClr val="tx1">
                    <a:lumMod val="50000"/>
                    <a:lumOff val="50000"/>
                  </a:schemeClr>
                </a:solidFill>
              </a:rPr>
              <a:t>The paper that initiated the research program on constructing cluster structures compatible with Belavin-Drinfeld Poisson brackets in the coordinate rings of simple simply connected complex algebraic groups.</a:t>
            </a:r>
          </a:p>
        </p:txBody>
      </p:sp>
      <p:sp>
        <p:nvSpPr>
          <p:cNvPr id="13" name="Title 1">
            <a:extLst>
              <a:ext uri="{FF2B5EF4-FFF2-40B4-BE49-F238E27FC236}">
                <a16:creationId xmlns:a16="http://schemas.microsoft.com/office/drawing/2014/main" id="{544BF14A-6ACA-469F-ACA7-6E3C75EBD6CA}"/>
              </a:ext>
            </a:extLst>
          </p:cNvPr>
          <p:cNvSpPr>
            <a:spLocks noGrp="1"/>
          </p:cNvSpPr>
          <p:nvPr>
            <p:ph type="title"/>
          </p:nvPr>
        </p:nvSpPr>
        <p:spPr>
          <a:xfrm>
            <a:off x="403048" y="79669"/>
            <a:ext cx="11526471" cy="768681"/>
          </a:xfrm>
        </p:spPr>
        <p:txBody>
          <a:bodyPr>
            <a:normAutofit/>
          </a:bodyPr>
          <a:lstStyle/>
          <a:p>
            <a:r>
              <a:rPr lang="en-US" sz="4000" dirty="0"/>
              <a:t>Some older references on the program</a:t>
            </a:r>
          </a:p>
        </p:txBody>
      </p:sp>
    </p:spTree>
    <p:extLst>
      <p:ext uri="{BB962C8B-B14F-4D97-AF65-F5344CB8AC3E}">
        <p14:creationId xmlns:p14="http://schemas.microsoft.com/office/powerpoint/2010/main" val="231030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1" grpId="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28CF4E-91BC-9DC9-D521-DE86F80D78FB}"/>
              </a:ext>
            </a:extLst>
          </p:cNvPr>
          <p:cNvSpPr txBox="1">
            <a:spLocks/>
          </p:cNvSpPr>
          <p:nvPr/>
        </p:nvSpPr>
        <p:spPr>
          <a:xfrm>
            <a:off x="299768" y="158869"/>
            <a:ext cx="12270419" cy="7686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Other references mentioned in slides</a:t>
            </a:r>
          </a:p>
        </p:txBody>
      </p:sp>
      <p:sp>
        <p:nvSpPr>
          <p:cNvPr id="8" name="TextBox 7">
            <a:extLst>
              <a:ext uri="{FF2B5EF4-FFF2-40B4-BE49-F238E27FC236}">
                <a16:creationId xmlns:a16="http://schemas.microsoft.com/office/drawing/2014/main" id="{199BFB5C-4B3C-4EF1-1B73-D84DE38E43A1}"/>
              </a:ext>
            </a:extLst>
          </p:cNvPr>
          <p:cNvSpPr txBox="1"/>
          <p:nvPr/>
        </p:nvSpPr>
        <p:spPr>
          <a:xfrm>
            <a:off x="309306" y="2467867"/>
            <a:ext cx="12002297" cy="830997"/>
          </a:xfrm>
          <a:prstGeom prst="rect">
            <a:avLst/>
          </a:prstGeom>
          <a:noFill/>
        </p:spPr>
        <p:txBody>
          <a:bodyPr wrap="square" rtlCol="0">
            <a:spAutoFit/>
          </a:bodyPr>
          <a:lstStyle/>
          <a:p>
            <a:pPr algn="l"/>
            <a:r>
              <a:rPr lang="en-US" sz="2400" b="0" i="0" dirty="0">
                <a:effectLst/>
                <a:highlight>
                  <a:srgbClr val="FFFFFF"/>
                </a:highlight>
                <a:cs typeface="Arial" panose="020B0604020202020204" pitchFamily="34" charset="0"/>
              </a:rPr>
              <a:t>B. Nguyen, K. Trampel and M. Yakimov, </a:t>
            </a:r>
            <a:r>
              <a:rPr lang="en-US" sz="2400" b="0" i="0" dirty="0">
                <a:solidFill>
                  <a:schemeClr val="bg2">
                    <a:lumMod val="50000"/>
                  </a:schemeClr>
                </a:solidFill>
                <a:effectLst/>
                <a:highlight>
                  <a:srgbClr val="FFFFFF"/>
                </a:highlight>
                <a:cs typeface="Arial" panose="020B0604020202020204" pitchFamily="34" charset="0"/>
              </a:rPr>
              <a:t>’Noncommutative discriminants via Poisson primes</a:t>
            </a:r>
            <a:r>
              <a:rPr lang="en-US" sz="2400" b="0" i="0" dirty="0">
                <a:effectLst/>
                <a:highlight>
                  <a:srgbClr val="FFFFFF"/>
                </a:highlight>
                <a:cs typeface="Arial" panose="020B0604020202020204" pitchFamily="34" charset="0"/>
              </a:rPr>
              <a:t>’, Adv. Math. 322(2017), 269-307. doi:</a:t>
            </a:r>
            <a:r>
              <a:rPr lang="en-US" sz="2400" b="0" i="0" dirty="0">
                <a:effectLst/>
                <a:highlight>
                  <a:srgbClr val="FFFFFF"/>
                </a:highlight>
                <a:cs typeface="Arial" panose="020B0604020202020204" pitchFamily="34" charset="0"/>
                <a:hlinkClick r:id="rId3"/>
              </a:rPr>
              <a:t>10.1016/j.aim.2017.10.018</a:t>
            </a:r>
            <a:endParaRPr lang="en-US" sz="2400" dirty="0">
              <a:cs typeface="Arial" panose="020B0604020202020204" pitchFamily="34" charset="0"/>
            </a:endParaRPr>
          </a:p>
        </p:txBody>
      </p:sp>
      <p:sp>
        <p:nvSpPr>
          <p:cNvPr id="9" name="TextBox 8">
            <a:extLst>
              <a:ext uri="{FF2B5EF4-FFF2-40B4-BE49-F238E27FC236}">
                <a16:creationId xmlns:a16="http://schemas.microsoft.com/office/drawing/2014/main" id="{0E3BD13A-9BD6-5C32-5B63-C8628F1408A7}"/>
              </a:ext>
            </a:extLst>
          </p:cNvPr>
          <p:cNvSpPr txBox="1"/>
          <p:nvPr/>
        </p:nvSpPr>
        <p:spPr>
          <a:xfrm>
            <a:off x="309306" y="3255839"/>
            <a:ext cx="11423128" cy="400110"/>
          </a:xfrm>
          <a:prstGeom prst="rect">
            <a:avLst/>
          </a:prstGeom>
          <a:noFill/>
        </p:spPr>
        <p:txBody>
          <a:bodyPr wrap="square" rtlCol="0">
            <a:spAutoFit/>
          </a:bodyPr>
          <a:lstStyle/>
          <a:p>
            <a:r>
              <a:rPr lang="en-US" sz="2000" dirty="0">
                <a:solidFill>
                  <a:schemeClr val="tx1">
                    <a:lumMod val="50000"/>
                    <a:lumOff val="50000"/>
                  </a:schemeClr>
                </a:solidFill>
              </a:rPr>
              <a:t>In this paper in Remark 2.4 one can find a geometric interpretation (with a proof) of Poisson prime ideals.</a:t>
            </a:r>
          </a:p>
        </p:txBody>
      </p:sp>
      <p:sp>
        <p:nvSpPr>
          <p:cNvPr id="11" name="TextBox 10">
            <a:extLst>
              <a:ext uri="{FF2B5EF4-FFF2-40B4-BE49-F238E27FC236}">
                <a16:creationId xmlns:a16="http://schemas.microsoft.com/office/drawing/2014/main" id="{FD7844BB-B07E-ACC8-9513-0990DA8E2E22}"/>
              </a:ext>
            </a:extLst>
          </p:cNvPr>
          <p:cNvSpPr txBox="1"/>
          <p:nvPr/>
        </p:nvSpPr>
        <p:spPr>
          <a:xfrm>
            <a:off x="309306" y="927550"/>
            <a:ext cx="10833316" cy="830997"/>
          </a:xfrm>
          <a:prstGeom prst="rect">
            <a:avLst/>
          </a:prstGeom>
          <a:noFill/>
        </p:spPr>
        <p:txBody>
          <a:bodyPr wrap="square">
            <a:spAutoFit/>
          </a:bodyPr>
          <a:lstStyle/>
          <a:p>
            <a:r>
              <a:rPr lang="en-US" sz="2400" dirty="0">
                <a:cs typeface="Arial" panose="020B0604020202020204" pitchFamily="34" charset="0"/>
              </a:rPr>
              <a:t>S. Fomin and A. Zelevinsky, </a:t>
            </a:r>
            <a:r>
              <a:rPr lang="en-US" sz="2400" dirty="0">
                <a:solidFill>
                  <a:schemeClr val="bg2">
                    <a:lumMod val="50000"/>
                  </a:schemeClr>
                </a:solidFill>
                <a:cs typeface="Arial" panose="020B0604020202020204" pitchFamily="34" charset="0"/>
              </a:rPr>
              <a:t>’Cluster algebras I: Foundations’</a:t>
            </a:r>
            <a:r>
              <a:rPr lang="en-US" sz="2400" dirty="0">
                <a:cs typeface="Arial" panose="020B0604020202020204" pitchFamily="34" charset="0"/>
              </a:rPr>
              <a:t>, J. Amer. Math. Soc. 15(2) (2002), 497–529. doi:</a:t>
            </a:r>
            <a:r>
              <a:rPr lang="en-US" sz="2400" dirty="0">
                <a:cs typeface="Arial" panose="020B0604020202020204" pitchFamily="34" charset="0"/>
                <a:hlinkClick r:id="rId4"/>
              </a:rPr>
              <a:t>10.1090/S0894-0347-01-00385-X</a:t>
            </a:r>
            <a:endParaRPr lang="en-US" sz="2400" dirty="0">
              <a:cs typeface="Arial" panose="020B0604020202020204" pitchFamily="34" charset="0"/>
            </a:endParaRPr>
          </a:p>
        </p:txBody>
      </p:sp>
      <p:sp>
        <p:nvSpPr>
          <p:cNvPr id="12" name="TextBox 11">
            <a:extLst>
              <a:ext uri="{FF2B5EF4-FFF2-40B4-BE49-F238E27FC236}">
                <a16:creationId xmlns:a16="http://schemas.microsoft.com/office/drawing/2014/main" id="{F8BEC56A-F6A1-DE70-E4F6-BB325312650B}"/>
              </a:ext>
            </a:extLst>
          </p:cNvPr>
          <p:cNvSpPr txBox="1"/>
          <p:nvPr/>
        </p:nvSpPr>
        <p:spPr>
          <a:xfrm>
            <a:off x="309306" y="1758547"/>
            <a:ext cx="11423128" cy="707886"/>
          </a:xfrm>
          <a:prstGeom prst="rect">
            <a:avLst/>
          </a:prstGeom>
          <a:noFill/>
        </p:spPr>
        <p:txBody>
          <a:bodyPr wrap="square" rtlCol="0">
            <a:spAutoFit/>
          </a:bodyPr>
          <a:lstStyle/>
          <a:p>
            <a:r>
              <a:rPr lang="en-US" sz="2000" dirty="0">
                <a:solidFill>
                  <a:schemeClr val="tx1">
                    <a:lumMod val="50000"/>
                    <a:lumOff val="50000"/>
                  </a:schemeClr>
                </a:solidFill>
              </a:rPr>
              <a:t>Classics. The first paper on cluster algebras, where the main definitions were formulated and a research program on cluster algebras was suggested.</a:t>
            </a:r>
          </a:p>
        </p:txBody>
      </p:sp>
    </p:spTree>
    <p:extLst>
      <p:ext uri="{BB962C8B-B14F-4D97-AF65-F5344CB8AC3E}">
        <p14:creationId xmlns:p14="http://schemas.microsoft.com/office/powerpoint/2010/main" val="233139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DAC45D-7A07-7C9D-1B85-70D6A0037F06}"/>
              </a:ext>
            </a:extLst>
          </p:cNvPr>
          <p:cNvSpPr txBox="1">
            <a:spLocks/>
          </p:cNvSpPr>
          <p:nvPr/>
        </p:nvSpPr>
        <p:spPr>
          <a:xfrm>
            <a:off x="384436" y="-69740"/>
            <a:ext cx="8164831" cy="1043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Main definitions</a:t>
            </a:r>
          </a:p>
        </p:txBody>
      </p:sp>
      <p:grpSp>
        <p:nvGrpSpPr>
          <p:cNvPr id="35" name="Group 34">
            <a:extLst>
              <a:ext uri="{FF2B5EF4-FFF2-40B4-BE49-F238E27FC236}">
                <a16:creationId xmlns:a16="http://schemas.microsoft.com/office/drawing/2014/main" id="{8DA36F00-2924-96BE-CB9F-052B0A313322}"/>
              </a:ext>
            </a:extLst>
          </p:cNvPr>
          <p:cNvGrpSpPr/>
          <p:nvPr/>
        </p:nvGrpSpPr>
        <p:grpSpPr>
          <a:xfrm>
            <a:off x="710093" y="3634358"/>
            <a:ext cx="10303434" cy="902555"/>
            <a:chOff x="710093" y="3492466"/>
            <a:chExt cx="10303434" cy="902555"/>
          </a:xfrm>
        </p:grpSpPr>
        <p:sp>
          <p:nvSpPr>
            <p:cNvPr id="9" name="TextBox 8">
              <a:extLst>
                <a:ext uri="{FF2B5EF4-FFF2-40B4-BE49-F238E27FC236}">
                  <a16:creationId xmlns:a16="http://schemas.microsoft.com/office/drawing/2014/main" id="{2BC58108-7144-AB80-C736-B7DE8F8D30EF}"/>
                </a:ext>
              </a:extLst>
            </p:cNvPr>
            <p:cNvSpPr txBox="1"/>
            <p:nvPr/>
          </p:nvSpPr>
          <p:spPr>
            <a:xfrm>
              <a:off x="710093" y="3650620"/>
              <a:ext cx="2901024" cy="461665"/>
            </a:xfrm>
            <a:prstGeom prst="rect">
              <a:avLst/>
            </a:prstGeom>
            <a:noFill/>
          </p:spPr>
          <p:txBody>
            <a:bodyPr wrap="square" rtlCol="0">
              <a:spAutoFit/>
            </a:bodyPr>
            <a:lstStyle/>
            <a:p>
              <a:r>
                <a:rPr lang="en-US" sz="2400" i="1" dirty="0">
                  <a:solidFill>
                    <a:schemeClr val="bg2">
                      <a:lumMod val="50000"/>
                    </a:schemeClr>
                  </a:solidFill>
                </a:rPr>
                <a:t>Upper cluster algebra</a:t>
              </a:r>
              <a:endParaRPr lang="en-US" sz="24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A73395-9855-1940-B730-5C6D0D00A928}"/>
                    </a:ext>
                  </a:extLst>
                </p:cNvPr>
                <p:cNvSpPr txBox="1"/>
                <p:nvPr/>
              </p:nvSpPr>
              <p:spPr>
                <a:xfrm>
                  <a:off x="3611116" y="3492466"/>
                  <a:ext cx="7402411" cy="902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𝒜</m:t>
                                </m:r>
                              </m:e>
                            </m:acc>
                          </m:e>
                          <m:sub>
                            <m:r>
                              <a:rPr lang="en-US" sz="2400" b="0" i="1" smtClean="0">
                                <a:latin typeface="Cambria Math" panose="02040503050406030204" pitchFamily="18" charset="0"/>
                              </a:rPr>
                              <m:t>𝕂</m:t>
                            </m:r>
                          </m:sub>
                        </m:sSub>
                        <m:d>
                          <m:dPr>
                            <m:ctrlPr>
                              <a:rPr lang="en-US" sz="2400" b="0" i="1" smtClean="0">
                                <a:latin typeface="Cambria Math" panose="02040503050406030204" pitchFamily="18" charset="0"/>
                              </a:rPr>
                            </m:ctrlPr>
                          </m:dPr>
                          <m:e>
                            <m:r>
                              <a:rPr lang="en-US" sz="2400" i="1">
                                <a:latin typeface="Cambria Math" panose="02040503050406030204" pitchFamily="18" charset="0"/>
                              </a:rPr>
                              <m:t>𝒞</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sty m:val="p"/>
                              </m:rPr>
                              <a:rPr lang="en-US" sz="2400" b="0" i="0" smtClean="0">
                                <a:latin typeface="Cambria Math" panose="02040503050406030204" pitchFamily="18" charset="0"/>
                              </a:rPr>
                              <m:t>all</m:t>
                            </m:r>
                            <m:r>
                              <a:rPr lang="en-US" sz="2400" b="0" i="0" smtClean="0">
                                <a:latin typeface="Cambria Math" panose="02040503050406030204" pitchFamily="18" charset="0"/>
                              </a:rPr>
                              <m:t> </m:t>
                            </m:r>
                            <m:r>
                              <a:rPr lang="en-US" sz="2400" b="1" i="0" smtClean="0">
                                <a:latin typeface="Cambria Math" panose="02040503050406030204" pitchFamily="18" charset="0"/>
                              </a:rPr>
                              <m:t>𝐱</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a:rPr lang="en-US" sz="2400" i="1">
                                <a:latin typeface="Cambria Math" panose="02040503050406030204" pitchFamily="18" charset="0"/>
                              </a:rPr>
                              <m:t>𝒞</m:t>
                            </m:r>
                          </m:sub>
                          <m:sup/>
                          <m:e>
                            <m:r>
                              <a:rPr lang="en-US" sz="2400" b="0" i="1" smtClean="0">
                                <a:latin typeface="Cambria Math" panose="02040503050406030204" pitchFamily="18" charset="0"/>
                              </a:rPr>
                              <m:t>𝕂</m:t>
                            </m:r>
                            <m:d>
                              <m:dPr>
                                <m:begChr m:val="["/>
                                <m:endChr m:val="|"/>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1</m:t>
                                    </m:r>
                                  </m:sub>
                                  <m:sup>
                                    <m:r>
                                      <a:rPr lang="en-US" sz="2400" i="1">
                                        <a:latin typeface="Cambria Math" panose="02040503050406030204" pitchFamily="18" charset="0"/>
                                      </a:rPr>
                                      <m:t>±1</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𝑁</m:t>
                                    </m:r>
                                  </m:sub>
                                  <m:sup>
                                    <m:r>
                                      <a:rPr lang="en-US" sz="2400" i="1">
                                        <a:latin typeface="Cambria Math" panose="02040503050406030204" pitchFamily="18" charset="0"/>
                                      </a:rPr>
                                      <m:t>±1</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𝑁</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𝑁</m:t>
                                    </m:r>
                                    <m:r>
                                      <a:rPr lang="en-US" sz="2400" i="1">
                                        <a:latin typeface="Cambria Math" panose="02040503050406030204" pitchFamily="18" charset="0"/>
                                      </a:rPr>
                                      <m:t>+</m:t>
                                    </m:r>
                                    <m:r>
                                      <a:rPr lang="en-US" sz="2400" i="1">
                                        <a:latin typeface="Cambria Math" panose="02040503050406030204" pitchFamily="18" charset="0"/>
                                      </a:rPr>
                                      <m:t>𝑀</m:t>
                                    </m:r>
                                  </m:sub>
                                </m:sSub>
                                <m:r>
                                  <a:rPr lang="en-US" sz="2400" i="1">
                                    <a:latin typeface="Cambria Math" panose="02040503050406030204" pitchFamily="18" charset="0"/>
                                  </a:rPr>
                                  <m:t> </m:t>
                                </m:r>
                              </m:e>
                            </m:d>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nary>
                      </m:oMath>
                    </m:oMathPara>
                  </a14:m>
                  <a:endParaRPr lang="en-US" sz="2400" dirty="0"/>
                </a:p>
              </p:txBody>
            </p:sp>
          </mc:Choice>
          <mc:Fallback xmlns="">
            <p:sp>
              <p:nvSpPr>
                <p:cNvPr id="10" name="TextBox 9">
                  <a:extLst>
                    <a:ext uri="{FF2B5EF4-FFF2-40B4-BE49-F238E27FC236}">
                      <a16:creationId xmlns:a16="http://schemas.microsoft.com/office/drawing/2014/main" id="{59A73395-9855-1940-B730-5C6D0D00A928}"/>
                    </a:ext>
                  </a:extLst>
                </p:cNvPr>
                <p:cNvSpPr txBox="1">
                  <a:spLocks noRot="1" noChangeAspect="1" noMove="1" noResize="1" noEditPoints="1" noAdjustHandles="1" noChangeArrowheads="1" noChangeShapeType="1" noTextEdit="1"/>
                </p:cNvSpPr>
                <p:nvPr/>
              </p:nvSpPr>
              <p:spPr>
                <a:xfrm>
                  <a:off x="3611116" y="3492466"/>
                  <a:ext cx="7402411" cy="902555"/>
                </a:xfrm>
                <a:prstGeom prst="rect">
                  <a:avLst/>
                </a:prstGeom>
                <a:blipFill>
                  <a:blip r:embed="rId2"/>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B591FF4B-57AC-18B1-101F-7F8618AB4E06}"/>
              </a:ext>
            </a:extLst>
          </p:cNvPr>
          <p:cNvGrpSpPr/>
          <p:nvPr/>
        </p:nvGrpSpPr>
        <p:grpSpPr>
          <a:xfrm>
            <a:off x="710093" y="2657832"/>
            <a:ext cx="8855029" cy="461665"/>
            <a:chOff x="1168400" y="1343530"/>
            <a:chExt cx="8855029" cy="461665"/>
          </a:xfrm>
        </p:grpSpPr>
        <p:sp>
          <p:nvSpPr>
            <p:cNvPr id="6" name="TextBox 5">
              <a:extLst>
                <a:ext uri="{FF2B5EF4-FFF2-40B4-BE49-F238E27FC236}">
                  <a16:creationId xmlns:a16="http://schemas.microsoft.com/office/drawing/2014/main" id="{E7794E42-E41B-1ECB-13C7-98DF2452E1DF}"/>
                </a:ext>
              </a:extLst>
            </p:cNvPr>
            <p:cNvSpPr txBox="1"/>
            <p:nvPr/>
          </p:nvSpPr>
          <p:spPr>
            <a:xfrm>
              <a:off x="1168400" y="1343530"/>
              <a:ext cx="2288478" cy="461665"/>
            </a:xfrm>
            <a:prstGeom prst="rect">
              <a:avLst/>
            </a:prstGeom>
            <a:noFill/>
          </p:spPr>
          <p:txBody>
            <a:bodyPr wrap="square" rtlCol="0">
              <a:spAutoFit/>
            </a:bodyPr>
            <a:lstStyle/>
            <a:p>
              <a:r>
                <a:rPr lang="en-US" sz="2400" i="1" dirty="0">
                  <a:solidFill>
                    <a:schemeClr val="bg2">
                      <a:lumMod val="50000"/>
                    </a:schemeClr>
                  </a:solidFill>
                </a:rPr>
                <a:t>Cluster algebra</a:t>
              </a:r>
              <a:endParaRPr lang="en-US" sz="24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1F72FB-054F-1582-DD33-5621CB0ABF37}"/>
                    </a:ext>
                  </a:extLst>
                </p:cNvPr>
                <p:cNvSpPr txBox="1"/>
                <p:nvPr/>
              </p:nvSpPr>
              <p:spPr>
                <a:xfrm>
                  <a:off x="3185531" y="1389696"/>
                  <a:ext cx="68378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𝒜</m:t>
                            </m:r>
                          </m:e>
                          <m:sub>
                            <m:r>
                              <a:rPr lang="en-US" sz="2400" b="0" i="1" smtClean="0">
                                <a:latin typeface="Cambria Math" panose="02040503050406030204" pitchFamily="18" charset="0"/>
                              </a:rPr>
                              <m:t>𝕂</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𝒞</m:t>
                            </m:r>
                          </m:e>
                        </m:d>
                        <m:r>
                          <a:rPr lang="en-US" sz="2400" b="0" i="1" smtClean="0">
                            <a:latin typeface="Cambria Math" panose="02040503050406030204" pitchFamily="18" charset="0"/>
                          </a:rPr>
                          <m:t>≔</m:t>
                        </m:r>
                        <m:r>
                          <a:rPr lang="en-US" sz="2400" b="0" i="1" smtClean="0">
                            <a:latin typeface="Cambria Math" panose="02040503050406030204" pitchFamily="18" charset="0"/>
                          </a:rPr>
                          <m:t>𝕂</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0" smtClean="0">
                                <a:latin typeface="Cambria Math" panose="02040503050406030204" pitchFamily="18" charset="0"/>
                                <a:ea typeface="Cambria Math" panose="02040503050406030204" pitchFamily="18" charset="0"/>
                              </a:rPr>
                              <m:t> </m:t>
                            </m:r>
                            <m:r>
                              <m:rPr>
                                <m:nor/>
                              </m:rPr>
                              <a:rPr lang="en-US" sz="2400" dirty="0"/>
                              <m:t>all</m:t>
                            </m:r>
                            <m:r>
                              <m:rPr>
                                <m:nor/>
                              </m:rPr>
                              <a:rPr lang="en-US" sz="2400" dirty="0"/>
                              <m:t> </m:t>
                            </m:r>
                            <m:r>
                              <m:rPr>
                                <m:nor/>
                              </m:rPr>
                              <a:rPr lang="en-US" sz="2400" dirty="0"/>
                              <m:t>cluster</m:t>
                            </m:r>
                            <m:r>
                              <m:rPr>
                                <m:nor/>
                              </m:rPr>
                              <a:rPr lang="en-US" sz="2400" dirty="0"/>
                              <m:t> </m:t>
                            </m:r>
                            <m:r>
                              <m:rPr>
                                <m:nor/>
                              </m:rPr>
                              <a:rPr lang="en-US" sz="2400" dirty="0"/>
                              <m:t>and</m:t>
                            </m:r>
                            <m:r>
                              <m:rPr>
                                <m:nor/>
                              </m:rPr>
                              <a:rPr lang="en-US" sz="2400" dirty="0"/>
                              <m:t> </m:t>
                            </m:r>
                            <m:r>
                              <m:rPr>
                                <m:nor/>
                              </m:rPr>
                              <a:rPr lang="en-US" sz="2400" dirty="0"/>
                              <m:t>frozen</m:t>
                            </m:r>
                            <m:r>
                              <m:rPr>
                                <m:nor/>
                              </m:rPr>
                              <a:rPr lang="en-US" sz="2400" dirty="0"/>
                              <m:t> </m:t>
                            </m:r>
                            <m:r>
                              <m:rPr>
                                <m:nor/>
                              </m:rPr>
                              <a:rPr lang="en-US" sz="2400" dirty="0"/>
                              <m:t>variables</m:t>
                            </m:r>
                            <m:r>
                              <m:rPr>
                                <m:nor/>
                              </m:rPr>
                              <a:rPr lang="en-US" sz="2400" dirty="0"/>
                              <m:t> </m:t>
                            </m:r>
                            <m:r>
                              <m:rPr>
                                <m:nor/>
                              </m:rPr>
                              <a:rPr lang="en-US" sz="2400" dirty="0"/>
                              <m:t>from</m:t>
                            </m:r>
                            <m:r>
                              <m:rPr>
                                <m:nor/>
                              </m:rPr>
                              <a:rPr lang="en-US" sz="2400" b="0" i="0" dirty="0" smtClean="0"/>
                              <m:t> </m:t>
                            </m:r>
                            <m:r>
                              <a:rPr lang="en-US" sz="2400" i="1">
                                <a:latin typeface="Cambria Math" panose="02040503050406030204" pitchFamily="18" charset="0"/>
                              </a:rPr>
                              <m:t>𝒞</m:t>
                            </m:r>
                          </m:e>
                        </m:d>
                        <m:r>
                          <a:rPr lang="en-US" sz="2400" b="0" i="0"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891F72FB-054F-1582-DD33-5621CB0ABF37}"/>
                    </a:ext>
                  </a:extLst>
                </p:cNvPr>
                <p:cNvSpPr txBox="1">
                  <a:spLocks noRot="1" noChangeAspect="1" noMove="1" noResize="1" noEditPoints="1" noAdjustHandles="1" noChangeArrowheads="1" noChangeShapeType="1" noTextEdit="1"/>
                </p:cNvSpPr>
                <p:nvPr/>
              </p:nvSpPr>
              <p:spPr>
                <a:xfrm>
                  <a:off x="3185531" y="1389696"/>
                  <a:ext cx="6837898" cy="369332"/>
                </a:xfrm>
                <a:prstGeom prst="rect">
                  <a:avLst/>
                </a:prstGeom>
                <a:blipFill>
                  <a:blip r:embed="rId3"/>
                  <a:stretch>
                    <a:fillRect b="-14754"/>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652CE434-CD82-D3F4-79DC-5B695EBCFB61}"/>
              </a:ext>
            </a:extLst>
          </p:cNvPr>
          <p:cNvGrpSpPr/>
          <p:nvPr/>
        </p:nvGrpSpPr>
        <p:grpSpPr>
          <a:xfrm>
            <a:off x="710093" y="5256095"/>
            <a:ext cx="6811555" cy="461665"/>
            <a:chOff x="653906" y="3198167"/>
            <a:chExt cx="6811555" cy="461665"/>
          </a:xfrm>
        </p:grpSpPr>
        <p:sp>
          <p:nvSpPr>
            <p:cNvPr id="13" name="TextBox 12">
              <a:extLst>
                <a:ext uri="{FF2B5EF4-FFF2-40B4-BE49-F238E27FC236}">
                  <a16:creationId xmlns:a16="http://schemas.microsoft.com/office/drawing/2014/main" id="{4ABFB5AC-7E6B-9AB7-5E95-FA02C5BF1C76}"/>
                </a:ext>
              </a:extLst>
            </p:cNvPr>
            <p:cNvSpPr txBox="1"/>
            <p:nvPr/>
          </p:nvSpPr>
          <p:spPr>
            <a:xfrm>
              <a:off x="653906" y="3198167"/>
              <a:ext cx="4357540" cy="461665"/>
            </a:xfrm>
            <a:prstGeom prst="rect">
              <a:avLst/>
            </a:prstGeom>
            <a:noFill/>
          </p:spPr>
          <p:txBody>
            <a:bodyPr wrap="none" rtlCol="0">
              <a:spAutoFit/>
            </a:bodyPr>
            <a:lstStyle/>
            <a:p>
              <a:pPr algn="l"/>
              <a:r>
                <a:rPr lang="en-US" sz="2400" dirty="0">
                  <a:solidFill>
                    <a:schemeClr val="bg2">
                      <a:lumMod val="50000"/>
                    </a:schemeClr>
                  </a:solidFill>
                </a:rPr>
                <a:t>Theorem (Laurent Phenomenon).</a:t>
              </a:r>
              <a:endParaRPr lang="en-US" sz="24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AF2FC7-4973-4319-33F1-F289858F8E8B}"/>
                    </a:ext>
                  </a:extLst>
                </p:cNvPr>
                <p:cNvSpPr txBox="1"/>
                <p:nvPr/>
              </p:nvSpPr>
              <p:spPr>
                <a:xfrm>
                  <a:off x="5101417" y="3253235"/>
                  <a:ext cx="2364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𝒜</m:t>
                            </m:r>
                          </m:e>
                          <m:sub>
                            <m:r>
                              <a:rPr lang="en-US" sz="2400" b="0" i="1" smtClean="0">
                                <a:latin typeface="Cambria Math" panose="02040503050406030204" pitchFamily="18" charset="0"/>
                              </a:rPr>
                              <m:t>𝕂</m:t>
                            </m:r>
                          </m:sub>
                        </m:sSub>
                        <m:d>
                          <m:dPr>
                            <m:ctrlPr>
                              <a:rPr lang="en-US" sz="2400" b="0" i="1" smtClean="0">
                                <a:latin typeface="Cambria Math" panose="02040503050406030204" pitchFamily="18" charset="0"/>
                              </a:rPr>
                            </m:ctrlPr>
                          </m:dPr>
                          <m:e>
                            <m:r>
                              <a:rPr lang="en-US" sz="2400" i="1">
                                <a:latin typeface="Cambria Math" panose="02040503050406030204" pitchFamily="18" charset="0"/>
                              </a:rPr>
                              <m:t>𝒞</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𝒜</m:t>
                                </m:r>
                              </m:e>
                            </m:acc>
                          </m:e>
                          <m:sub>
                            <m:r>
                              <a:rPr lang="en-US" sz="2400" b="0" i="1" smtClean="0">
                                <a:latin typeface="Cambria Math" panose="02040503050406030204" pitchFamily="18" charset="0"/>
                              </a:rPr>
                              <m:t>𝕂</m:t>
                            </m:r>
                          </m:sub>
                        </m:sSub>
                        <m:d>
                          <m:dPr>
                            <m:ctrlPr>
                              <a:rPr lang="en-US" sz="2400" b="0" i="1" smtClean="0">
                                <a:latin typeface="Cambria Math" panose="02040503050406030204" pitchFamily="18" charset="0"/>
                              </a:rPr>
                            </m:ctrlPr>
                          </m:dPr>
                          <m:e>
                            <m:r>
                              <a:rPr lang="en-US" sz="2400" i="1">
                                <a:latin typeface="Cambria Math" panose="02040503050406030204" pitchFamily="18" charset="0"/>
                              </a:rPr>
                              <m:t>𝒞</m:t>
                            </m:r>
                          </m:e>
                        </m:d>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3CAF2FC7-4973-4319-33F1-F289858F8E8B}"/>
                    </a:ext>
                  </a:extLst>
                </p:cNvPr>
                <p:cNvSpPr txBox="1">
                  <a:spLocks noRot="1" noChangeAspect="1" noMove="1" noResize="1" noEditPoints="1" noAdjustHandles="1" noChangeArrowheads="1" noChangeShapeType="1" noTextEdit="1"/>
                </p:cNvSpPr>
                <p:nvPr/>
              </p:nvSpPr>
              <p:spPr>
                <a:xfrm>
                  <a:off x="5101417" y="3253235"/>
                  <a:ext cx="2364044" cy="369332"/>
                </a:xfrm>
                <a:prstGeom prst="rect">
                  <a:avLst/>
                </a:prstGeom>
                <a:blipFill>
                  <a:blip r:embed="rId4"/>
                  <a:stretch>
                    <a:fillRect l="-2320" t="-4918" b="-14754"/>
                  </a:stretch>
                </a:blipFill>
              </p:spPr>
              <p:txBody>
                <a:bodyPr/>
                <a:lstStyle/>
                <a:p>
                  <a:r>
                    <a:rPr lang="en-US">
                      <a:noFill/>
                    </a:rPr>
                    <a:t> </a:t>
                  </a:r>
                </a:p>
              </p:txBody>
            </p:sp>
          </mc:Fallback>
        </mc:AlternateContent>
      </p:grpSp>
      <p:grpSp>
        <p:nvGrpSpPr>
          <p:cNvPr id="2" name="Group 1">
            <a:extLst>
              <a:ext uri="{FF2B5EF4-FFF2-40B4-BE49-F238E27FC236}">
                <a16:creationId xmlns:a16="http://schemas.microsoft.com/office/drawing/2014/main" id="{1C29C351-C6EF-08DD-1F74-4FAE694412A7}"/>
              </a:ext>
            </a:extLst>
          </p:cNvPr>
          <p:cNvGrpSpPr/>
          <p:nvPr/>
        </p:nvGrpSpPr>
        <p:grpSpPr>
          <a:xfrm>
            <a:off x="7894314" y="4102662"/>
            <a:ext cx="1845727" cy="180613"/>
            <a:chOff x="5331884" y="1744133"/>
            <a:chExt cx="1132416" cy="180613"/>
          </a:xfrm>
        </p:grpSpPr>
        <p:cxnSp>
          <p:nvCxnSpPr>
            <p:cNvPr id="3" name="Straight Connector 2">
              <a:extLst>
                <a:ext uri="{FF2B5EF4-FFF2-40B4-BE49-F238E27FC236}">
                  <a16:creationId xmlns:a16="http://schemas.microsoft.com/office/drawing/2014/main" id="{C1A678ED-B852-1CF3-D7B7-B5FB9EC0035B}"/>
                </a:ext>
              </a:extLst>
            </p:cNvPr>
            <p:cNvCxnSpPr/>
            <p:nvPr/>
          </p:nvCxnSpPr>
          <p:spPr>
            <a:xfrm>
              <a:off x="5334001" y="1744133"/>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FC24811A-B724-88BA-3AB0-CB36C0D74913}"/>
                </a:ext>
              </a:extLst>
            </p:cNvPr>
            <p:cNvCxnSpPr>
              <a:cxnSpLocks/>
            </p:cNvCxnSpPr>
            <p:nvPr/>
          </p:nvCxnSpPr>
          <p:spPr>
            <a:xfrm>
              <a:off x="5331884" y="1915583"/>
              <a:ext cx="1132416"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EA0445E-252F-9C6F-D54A-F18C669D2369}"/>
                </a:ext>
              </a:extLst>
            </p:cNvPr>
            <p:cNvCxnSpPr/>
            <p:nvPr/>
          </p:nvCxnSpPr>
          <p:spPr>
            <a:xfrm>
              <a:off x="6464300" y="1751179"/>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p:sp>
        <p:nvSpPr>
          <p:cNvPr id="22" name="TextBox 21">
            <a:extLst>
              <a:ext uri="{FF2B5EF4-FFF2-40B4-BE49-F238E27FC236}">
                <a16:creationId xmlns:a16="http://schemas.microsoft.com/office/drawing/2014/main" id="{63745C5D-48B0-E699-FED2-2B8F3C51B4C9}"/>
              </a:ext>
            </a:extLst>
          </p:cNvPr>
          <p:cNvSpPr txBox="1"/>
          <p:nvPr/>
        </p:nvSpPr>
        <p:spPr>
          <a:xfrm>
            <a:off x="7963931" y="4210039"/>
            <a:ext cx="1826719" cy="400110"/>
          </a:xfrm>
          <a:prstGeom prst="rect">
            <a:avLst/>
          </a:prstGeom>
          <a:noFill/>
        </p:spPr>
        <p:txBody>
          <a:bodyPr wrap="none" rtlCol="0">
            <a:spAutoFit/>
          </a:bodyPr>
          <a:lstStyle/>
          <a:p>
            <a:pPr algn="l"/>
            <a:r>
              <a:rPr lang="en-US" sz="2000" dirty="0">
                <a:solidFill>
                  <a:schemeClr val="bg2">
                    <a:lumMod val="50000"/>
                  </a:schemeClr>
                </a:solidFill>
              </a:rPr>
              <a:t>frozen variables</a:t>
            </a:r>
          </a:p>
        </p:txBody>
      </p:sp>
      <p:sp>
        <p:nvSpPr>
          <p:cNvPr id="23" name="TextBox 22">
            <a:extLst>
              <a:ext uri="{FF2B5EF4-FFF2-40B4-BE49-F238E27FC236}">
                <a16:creationId xmlns:a16="http://schemas.microsoft.com/office/drawing/2014/main" id="{4E968F57-EE7C-BEF0-A8EF-F20A8F8400ED}"/>
              </a:ext>
            </a:extLst>
          </p:cNvPr>
          <p:cNvSpPr txBox="1"/>
          <p:nvPr/>
        </p:nvSpPr>
        <p:spPr>
          <a:xfrm>
            <a:off x="7963930" y="4500865"/>
            <a:ext cx="2338589" cy="400110"/>
          </a:xfrm>
          <a:prstGeom prst="rect">
            <a:avLst/>
          </a:prstGeom>
          <a:noFill/>
        </p:spPr>
        <p:txBody>
          <a:bodyPr wrap="none" rtlCol="0">
            <a:spAutoFit/>
          </a:bodyPr>
          <a:lstStyle/>
          <a:p>
            <a:pPr algn="l"/>
            <a:r>
              <a:rPr lang="en-US" sz="2000" dirty="0">
                <a:solidFill>
                  <a:schemeClr val="tx1">
                    <a:lumMod val="50000"/>
                    <a:lumOff val="50000"/>
                  </a:schemeClr>
                </a:solidFill>
              </a:rPr>
              <a:t>(these don’t change)</a:t>
            </a:r>
          </a:p>
        </p:txBody>
      </p:sp>
      <p:grpSp>
        <p:nvGrpSpPr>
          <p:cNvPr id="24" name="Group 23">
            <a:extLst>
              <a:ext uri="{FF2B5EF4-FFF2-40B4-BE49-F238E27FC236}">
                <a16:creationId xmlns:a16="http://schemas.microsoft.com/office/drawing/2014/main" id="{47847224-D81B-3828-D313-7490F74E1CD1}"/>
              </a:ext>
            </a:extLst>
          </p:cNvPr>
          <p:cNvGrpSpPr/>
          <p:nvPr/>
        </p:nvGrpSpPr>
        <p:grpSpPr>
          <a:xfrm rot="10800000">
            <a:off x="6290923" y="3792511"/>
            <a:ext cx="1546697" cy="189019"/>
            <a:chOff x="5331884" y="1744133"/>
            <a:chExt cx="1132416" cy="180613"/>
          </a:xfrm>
        </p:grpSpPr>
        <p:cxnSp>
          <p:nvCxnSpPr>
            <p:cNvPr id="25" name="Straight Connector 24">
              <a:extLst>
                <a:ext uri="{FF2B5EF4-FFF2-40B4-BE49-F238E27FC236}">
                  <a16:creationId xmlns:a16="http://schemas.microsoft.com/office/drawing/2014/main" id="{8D8C7BB8-1494-DBD0-E96A-02118A6D0671}"/>
                </a:ext>
              </a:extLst>
            </p:cNvPr>
            <p:cNvCxnSpPr/>
            <p:nvPr/>
          </p:nvCxnSpPr>
          <p:spPr>
            <a:xfrm>
              <a:off x="5334001" y="1744133"/>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AE1FA43-3379-ADBF-58C5-115ADDCB9B82}"/>
                </a:ext>
              </a:extLst>
            </p:cNvPr>
            <p:cNvCxnSpPr>
              <a:cxnSpLocks/>
            </p:cNvCxnSpPr>
            <p:nvPr/>
          </p:nvCxnSpPr>
          <p:spPr>
            <a:xfrm>
              <a:off x="5331884" y="1915583"/>
              <a:ext cx="1132416"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A516E2B-DF57-9998-67A7-65BA15E0E824}"/>
                </a:ext>
              </a:extLst>
            </p:cNvPr>
            <p:cNvCxnSpPr/>
            <p:nvPr/>
          </p:nvCxnSpPr>
          <p:spPr>
            <a:xfrm>
              <a:off x="6464300" y="1751179"/>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p:sp>
        <p:nvSpPr>
          <p:cNvPr id="28" name="TextBox 27">
            <a:extLst>
              <a:ext uri="{FF2B5EF4-FFF2-40B4-BE49-F238E27FC236}">
                <a16:creationId xmlns:a16="http://schemas.microsoft.com/office/drawing/2014/main" id="{0ECBA64B-EEC6-40FC-3BCB-E54EF725A076}"/>
              </a:ext>
            </a:extLst>
          </p:cNvPr>
          <p:cNvSpPr txBox="1"/>
          <p:nvPr/>
        </p:nvSpPr>
        <p:spPr>
          <a:xfrm>
            <a:off x="6151061" y="3431897"/>
            <a:ext cx="1876026" cy="400110"/>
          </a:xfrm>
          <a:prstGeom prst="rect">
            <a:avLst/>
          </a:prstGeom>
          <a:noFill/>
        </p:spPr>
        <p:txBody>
          <a:bodyPr wrap="none" rtlCol="0">
            <a:spAutoFit/>
          </a:bodyPr>
          <a:lstStyle/>
          <a:p>
            <a:pPr algn="l"/>
            <a:r>
              <a:rPr lang="en-US" sz="2000" dirty="0">
                <a:solidFill>
                  <a:schemeClr val="bg2">
                    <a:lumMod val="50000"/>
                  </a:schemeClr>
                </a:solidFill>
              </a:rPr>
              <a:t>cluster variables</a:t>
            </a:r>
          </a:p>
        </p:txBody>
      </p:sp>
      <p:sp>
        <p:nvSpPr>
          <p:cNvPr id="29" name="TextBox 28">
            <a:extLst>
              <a:ext uri="{FF2B5EF4-FFF2-40B4-BE49-F238E27FC236}">
                <a16:creationId xmlns:a16="http://schemas.microsoft.com/office/drawing/2014/main" id="{9C3023EF-5EB8-4EFE-45FE-40ED3BF91DA9}"/>
              </a:ext>
            </a:extLst>
          </p:cNvPr>
          <p:cNvSpPr txBox="1"/>
          <p:nvPr/>
        </p:nvSpPr>
        <p:spPr>
          <a:xfrm>
            <a:off x="6145388" y="3148562"/>
            <a:ext cx="3378682" cy="400110"/>
          </a:xfrm>
          <a:prstGeom prst="rect">
            <a:avLst/>
          </a:prstGeom>
          <a:noFill/>
        </p:spPr>
        <p:txBody>
          <a:bodyPr wrap="none" rtlCol="0">
            <a:spAutoFit/>
          </a:bodyPr>
          <a:lstStyle/>
          <a:p>
            <a:pPr algn="l"/>
            <a:r>
              <a:rPr lang="en-US" sz="2000" dirty="0">
                <a:solidFill>
                  <a:schemeClr val="tx1">
                    <a:lumMod val="50000"/>
                    <a:lumOff val="50000"/>
                  </a:schemeClr>
                </a:solidFill>
              </a:rPr>
              <a:t>(these vary in the intersection)</a:t>
            </a:r>
          </a:p>
        </p:txBody>
      </p:sp>
      <p:grpSp>
        <p:nvGrpSpPr>
          <p:cNvPr id="30" name="Group 29">
            <a:extLst>
              <a:ext uri="{FF2B5EF4-FFF2-40B4-BE49-F238E27FC236}">
                <a16:creationId xmlns:a16="http://schemas.microsoft.com/office/drawing/2014/main" id="{73D1CB19-0DD7-194F-82A9-F4D0680E8BAF}"/>
              </a:ext>
            </a:extLst>
          </p:cNvPr>
          <p:cNvGrpSpPr/>
          <p:nvPr/>
        </p:nvGrpSpPr>
        <p:grpSpPr>
          <a:xfrm>
            <a:off x="710093" y="1677535"/>
            <a:ext cx="2288478" cy="461665"/>
            <a:chOff x="1168400" y="1343530"/>
            <a:chExt cx="2288478" cy="461665"/>
          </a:xfrm>
        </p:grpSpPr>
        <p:sp>
          <p:nvSpPr>
            <p:cNvPr id="31" name="TextBox 30">
              <a:extLst>
                <a:ext uri="{FF2B5EF4-FFF2-40B4-BE49-F238E27FC236}">
                  <a16:creationId xmlns:a16="http://schemas.microsoft.com/office/drawing/2014/main" id="{8B73934A-3F93-4120-7CBA-ACE4AE47C24B}"/>
                </a:ext>
              </a:extLst>
            </p:cNvPr>
            <p:cNvSpPr txBox="1"/>
            <p:nvPr/>
          </p:nvSpPr>
          <p:spPr>
            <a:xfrm>
              <a:off x="1168400" y="1343530"/>
              <a:ext cx="2288478" cy="461665"/>
            </a:xfrm>
            <a:prstGeom prst="rect">
              <a:avLst/>
            </a:prstGeom>
            <a:noFill/>
          </p:spPr>
          <p:txBody>
            <a:bodyPr wrap="square" rtlCol="0">
              <a:spAutoFit/>
            </a:bodyPr>
            <a:lstStyle/>
            <a:p>
              <a:r>
                <a:rPr lang="en-US" sz="2400" i="1" dirty="0">
                  <a:solidFill>
                    <a:schemeClr val="bg2">
                      <a:lumMod val="50000"/>
                    </a:schemeClr>
                  </a:solidFill>
                </a:rPr>
                <a:t>Cluster structure</a:t>
              </a:r>
              <a:endParaRPr lang="en-US" sz="2400" dirty="0"/>
            </a:p>
          </p:txBody>
        </p:sp>
        <p:sp>
          <p:nvSpPr>
            <p:cNvPr id="32" name="TextBox 31">
              <a:extLst>
                <a:ext uri="{FF2B5EF4-FFF2-40B4-BE49-F238E27FC236}">
                  <a16:creationId xmlns:a16="http://schemas.microsoft.com/office/drawing/2014/main" id="{997AD186-095D-9EF2-39DB-F968E96A08C4}"/>
                </a:ext>
              </a:extLst>
            </p:cNvPr>
            <p:cNvSpPr txBox="1"/>
            <p:nvPr/>
          </p:nvSpPr>
          <p:spPr>
            <a:xfrm>
              <a:off x="3185531" y="1389696"/>
              <a:ext cx="65" cy="369332"/>
            </a:xfrm>
            <a:prstGeom prst="rect">
              <a:avLst/>
            </a:prstGeom>
            <a:noFill/>
          </p:spPr>
          <p:txBody>
            <a:bodyPr wrap="none" lIns="0" tIns="0" rIns="0" bIns="0" rtlCol="0">
              <a:spAutoFit/>
            </a:bodyPr>
            <a:lstStyle/>
            <a:p>
              <a:endParaRPr lang="en-US" sz="2400" dirty="0"/>
            </a:p>
          </p:txBody>
        </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2A32E45-086F-B374-43F9-612D7B9B8FFF}"/>
                  </a:ext>
                </a:extLst>
              </p:cNvPr>
              <p:cNvSpPr txBox="1"/>
              <p:nvPr/>
            </p:nvSpPr>
            <p:spPr>
              <a:xfrm>
                <a:off x="2970848" y="1694700"/>
                <a:ext cx="7331672" cy="830997"/>
              </a:xfrm>
              <a:prstGeom prst="rect">
                <a:avLst/>
              </a:prstGeom>
              <a:noFill/>
            </p:spPr>
            <p:txBody>
              <a:bodyPr wrap="square" rtlCol="0">
                <a:spAutoFit/>
              </a:bodyPr>
              <a:lstStyle/>
              <a:p>
                <a:pPr algn="l"/>
                <a14:m>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r>
                      <a:rPr lang="en-US" sz="2400" b="0" i="1" smtClean="0">
                        <a:latin typeface="Cambria Math" panose="02040503050406030204" pitchFamily="18" charset="0"/>
                      </a:rPr>
                      <m:t>𝒞</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0</m:t>
                            </m:r>
                          </m:sub>
                        </m:sSub>
                      </m:e>
                    </m:d>
                    <m:r>
                      <a:rPr lang="en-US" sz="2400" b="0" i="1" smtClean="0">
                        <a:latin typeface="Cambria Math" panose="02040503050406030204" pitchFamily="18" charset="0"/>
                      </a:rPr>
                      <m:t>≔</m:t>
                    </m:r>
                  </m:oMath>
                </a14:m>
                <a:r>
                  <a:rPr lang="en-US" sz="2400" dirty="0"/>
                  <a:t> all possible extended seeds that can be obtained from </a:t>
                </a:r>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0</m:t>
                        </m:r>
                      </m:sub>
                    </m:sSub>
                  </m:oMath>
                </a14:m>
                <a:r>
                  <a:rPr lang="en-US" sz="2400" dirty="0"/>
                  <a:t> via finite sequences of mutations.</a:t>
                </a:r>
              </a:p>
            </p:txBody>
          </p:sp>
        </mc:Choice>
        <mc:Fallback xmlns="">
          <p:sp>
            <p:nvSpPr>
              <p:cNvPr id="33" name="TextBox 32">
                <a:extLst>
                  <a:ext uri="{FF2B5EF4-FFF2-40B4-BE49-F238E27FC236}">
                    <a16:creationId xmlns:a16="http://schemas.microsoft.com/office/drawing/2014/main" id="{E2A32E45-086F-B374-43F9-612D7B9B8FFF}"/>
                  </a:ext>
                </a:extLst>
              </p:cNvPr>
              <p:cNvSpPr txBox="1">
                <a:spLocks noRot="1" noChangeAspect="1" noMove="1" noResize="1" noEditPoints="1" noAdjustHandles="1" noChangeArrowheads="1" noChangeShapeType="1" noTextEdit="1"/>
              </p:cNvSpPr>
              <p:nvPr/>
            </p:nvSpPr>
            <p:spPr>
              <a:xfrm>
                <a:off x="2970848" y="1694700"/>
                <a:ext cx="7331672" cy="830997"/>
              </a:xfrm>
              <a:prstGeom prst="rect">
                <a:avLst/>
              </a:prstGeom>
              <a:blipFill>
                <a:blip r:embed="rId5"/>
                <a:stretch>
                  <a:fillRect l="-1247"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924D901-83D1-DA36-092A-01A7CDFCA216}"/>
                  </a:ext>
                </a:extLst>
              </p:cNvPr>
              <p:cNvSpPr txBox="1"/>
              <p:nvPr/>
            </p:nvSpPr>
            <p:spPr>
              <a:xfrm>
                <a:off x="710093" y="846538"/>
                <a:ext cx="9402672" cy="830997"/>
              </a:xfrm>
              <a:prstGeom prst="rect">
                <a:avLst/>
              </a:prstGeom>
              <a:noFill/>
            </p:spPr>
            <p:txBody>
              <a:bodyPr wrap="square" rtlCol="0">
                <a:spAutoFit/>
              </a:bodyPr>
              <a:lstStyle/>
              <a:p>
                <a:pPr algn="l"/>
                <a:r>
                  <a:rPr lang="en-US" sz="2400" dirty="0">
                    <a:solidFill>
                      <a:schemeClr val="bg2">
                        <a:lumMod val="50000"/>
                      </a:schemeClr>
                    </a:solidFill>
                  </a:rPr>
                  <a:t>Setup.</a:t>
                </a:r>
                <a:r>
                  <a:rPr lang="en-US" sz="2400" dirty="0"/>
                  <a:t> </a:t>
                </a:r>
                <a14:m>
                  <m:oMath xmlns:m="http://schemas.openxmlformats.org/officeDocument/2006/math">
                    <m:r>
                      <a:rPr lang="en-US" sz="2400" b="0" i="1" smtClean="0">
                        <a:latin typeface="Cambria Math" panose="02040503050406030204" pitchFamily="18" charset="0"/>
                      </a:rPr>
                      <m:t>𝕂</m:t>
                    </m:r>
                  </m:oMath>
                </a14:m>
                <a:r>
                  <a:rPr lang="en-US" sz="2400" dirty="0"/>
                  <a:t> a field, </a:t>
                </a:r>
                <a14:m>
                  <m:oMath xmlns:m="http://schemas.openxmlformats.org/officeDocument/2006/math">
                    <m:r>
                      <a:rPr lang="en-US" sz="2400" b="0" i="1" smtClean="0">
                        <a:latin typeface="Cambria Math" panose="02040503050406030204" pitchFamily="18" charset="0"/>
                      </a:rPr>
                      <m:t>𝑁</m:t>
                    </m:r>
                  </m:oMath>
                </a14:m>
                <a:r>
                  <a:rPr lang="en-US" sz="2400" dirty="0"/>
                  <a:t> and M are the numbers of cluster and frozen variables in an extended cluster, respectively; </a:t>
                </a:r>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0</m:t>
                        </m:r>
                      </m:sub>
                    </m:sSub>
                  </m:oMath>
                </a14:m>
                <a:r>
                  <a:rPr lang="en-US" sz="2400" dirty="0"/>
                  <a:t> initial extended seed.</a:t>
                </a:r>
              </a:p>
            </p:txBody>
          </p:sp>
        </mc:Choice>
        <mc:Fallback xmlns="">
          <p:sp>
            <p:nvSpPr>
              <p:cNvPr id="34" name="TextBox 33">
                <a:extLst>
                  <a:ext uri="{FF2B5EF4-FFF2-40B4-BE49-F238E27FC236}">
                    <a16:creationId xmlns:a16="http://schemas.microsoft.com/office/drawing/2014/main" id="{0924D901-83D1-DA36-092A-01A7CDFCA216}"/>
                  </a:ext>
                </a:extLst>
              </p:cNvPr>
              <p:cNvSpPr txBox="1">
                <a:spLocks noRot="1" noChangeAspect="1" noMove="1" noResize="1" noEditPoints="1" noAdjustHandles="1" noChangeArrowheads="1" noChangeShapeType="1" noTextEdit="1"/>
              </p:cNvSpPr>
              <p:nvPr/>
            </p:nvSpPr>
            <p:spPr>
              <a:xfrm>
                <a:off x="710093" y="846538"/>
                <a:ext cx="9402672" cy="830997"/>
              </a:xfrm>
              <a:prstGeom prst="rect">
                <a:avLst/>
              </a:prstGeom>
              <a:blipFill>
                <a:blip r:embed="rId6"/>
                <a:stretch>
                  <a:fillRect l="-972"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277974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grpId="0" nodeType="withEffect">
                                  <p:stCondLst>
                                    <p:cond delay="150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3" grpId="0"/>
      <p:bldP spid="28" grpId="0"/>
      <p:bldP spid="29"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D3B62E-D45F-993D-357D-041D56AF2EC6}"/>
              </a:ext>
            </a:extLst>
          </p:cNvPr>
          <p:cNvSpPr txBox="1">
            <a:spLocks/>
          </p:cNvSpPr>
          <p:nvPr/>
        </p:nvSpPr>
        <p:spPr>
          <a:xfrm>
            <a:off x="384435" y="-69740"/>
            <a:ext cx="9889555" cy="1043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Program</a:t>
            </a:r>
            <a:r>
              <a:rPr lang="en-US" dirty="0"/>
              <a:t> on cluster algebras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2C9FCBE-0A6D-12D6-CAC9-300849B959EA}"/>
                  </a:ext>
                </a:extLst>
              </p:cNvPr>
              <p:cNvSpPr txBox="1"/>
              <p:nvPr/>
            </p:nvSpPr>
            <p:spPr>
              <a:xfrm>
                <a:off x="730758" y="1079208"/>
                <a:ext cx="9889552" cy="461665"/>
              </a:xfrm>
              <a:prstGeom prst="rect">
                <a:avLst/>
              </a:prstGeom>
              <a:noFill/>
            </p:spPr>
            <p:txBody>
              <a:bodyPr wrap="square" rtlCol="0">
                <a:spAutoFit/>
              </a:bodyPr>
              <a:lstStyle/>
              <a:p>
                <a:pPr algn="l"/>
                <a:r>
                  <a:rPr lang="en-US" sz="2400" dirty="0"/>
                  <a:t>For every interesting variety </a:t>
                </a:r>
                <a14:m>
                  <m:oMath xmlns:m="http://schemas.openxmlformats.org/officeDocument/2006/math">
                    <m:r>
                      <a:rPr lang="en-US" sz="2400" b="0" i="1" smtClean="0">
                        <a:latin typeface="Cambria Math" panose="02040503050406030204" pitchFamily="18" charset="0"/>
                      </a:rPr>
                      <m:t>𝑉</m:t>
                    </m:r>
                  </m:oMath>
                </a14:m>
                <a:r>
                  <a:rPr lang="en-US" sz="2400" dirty="0"/>
                  <a:t> over a field </a:t>
                </a:r>
                <a14:m>
                  <m:oMath xmlns:m="http://schemas.openxmlformats.org/officeDocument/2006/math">
                    <m:r>
                      <a:rPr lang="en-US" sz="2400" b="0" i="1" smtClean="0">
                        <a:latin typeface="Cambria Math" panose="02040503050406030204" pitchFamily="18" charset="0"/>
                      </a:rPr>
                      <m:t>𝕂</m:t>
                    </m:r>
                  </m:oMath>
                </a14:m>
                <a:r>
                  <a:rPr lang="en-US" sz="2400" dirty="0"/>
                  <a:t> in Lie theory, find </a:t>
                </a:r>
                <a14:m>
                  <m:oMath xmlns:m="http://schemas.openxmlformats.org/officeDocument/2006/math">
                    <m:r>
                      <a:rPr lang="en-US" sz="2400" b="0" i="1" smtClean="0">
                        <a:latin typeface="Cambria Math" panose="02040503050406030204" pitchFamily="18" charset="0"/>
                      </a:rPr>
                      <m:t>𝒞</m:t>
                    </m:r>
                  </m:oMath>
                </a14:m>
                <a:r>
                  <a:rPr lang="en-US" sz="2400" dirty="0"/>
                  <a:t> such that</a:t>
                </a:r>
              </a:p>
            </p:txBody>
          </p:sp>
        </mc:Choice>
        <mc:Fallback xmlns="">
          <p:sp>
            <p:nvSpPr>
              <p:cNvPr id="5" name="TextBox 4">
                <a:extLst>
                  <a:ext uri="{FF2B5EF4-FFF2-40B4-BE49-F238E27FC236}">
                    <a16:creationId xmlns:a16="http://schemas.microsoft.com/office/drawing/2014/main" id="{72C9FCBE-0A6D-12D6-CAC9-300849B959EA}"/>
                  </a:ext>
                </a:extLst>
              </p:cNvPr>
              <p:cNvSpPr txBox="1">
                <a:spLocks noRot="1" noChangeAspect="1" noMove="1" noResize="1" noEditPoints="1" noAdjustHandles="1" noChangeArrowheads="1" noChangeShapeType="1" noTextEdit="1"/>
              </p:cNvSpPr>
              <p:nvPr/>
            </p:nvSpPr>
            <p:spPr>
              <a:xfrm>
                <a:off x="730758" y="1079208"/>
                <a:ext cx="9889552" cy="461665"/>
              </a:xfrm>
              <a:prstGeom prst="rect">
                <a:avLst/>
              </a:prstGeom>
              <a:blipFill>
                <a:blip r:embed="rId3"/>
                <a:stretch>
                  <a:fillRect l="-986" t="-10526" b="-28947"/>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10D3C6EE-6178-0184-EA42-34EDAA4F198E}"/>
              </a:ext>
            </a:extLst>
          </p:cNvPr>
          <p:cNvGrpSpPr/>
          <p:nvPr/>
        </p:nvGrpSpPr>
        <p:grpSpPr>
          <a:xfrm>
            <a:off x="730758" y="2313584"/>
            <a:ext cx="3719601" cy="461665"/>
            <a:chOff x="740278" y="2848053"/>
            <a:chExt cx="3719601" cy="461665"/>
          </a:xfrm>
        </p:grpSpPr>
        <p:sp>
          <p:nvSpPr>
            <p:cNvPr id="20" name="TextBox 19">
              <a:extLst>
                <a:ext uri="{FF2B5EF4-FFF2-40B4-BE49-F238E27FC236}">
                  <a16:creationId xmlns:a16="http://schemas.microsoft.com/office/drawing/2014/main" id="{D74AA625-1EE8-7834-9906-DB1250ADB9CB}"/>
                </a:ext>
              </a:extLst>
            </p:cNvPr>
            <p:cNvSpPr txBox="1"/>
            <p:nvPr/>
          </p:nvSpPr>
          <p:spPr>
            <a:xfrm>
              <a:off x="740278" y="2848053"/>
              <a:ext cx="1387752" cy="461665"/>
            </a:xfrm>
            <a:prstGeom prst="rect">
              <a:avLst/>
            </a:prstGeom>
            <a:noFill/>
          </p:spPr>
          <p:txBody>
            <a:bodyPr wrap="none" rtlCol="0">
              <a:spAutoFit/>
            </a:bodyPr>
            <a:lstStyle/>
            <a:p>
              <a:pPr algn="l"/>
              <a:r>
                <a:rPr lang="en-US" sz="2400" dirty="0">
                  <a:solidFill>
                    <a:schemeClr val="bg2">
                      <a:lumMod val="50000"/>
                    </a:schemeClr>
                  </a:solidFill>
                </a:rPr>
                <a:t>Example.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F110CFA-04DD-B46E-2D13-A78DD5B2680D}"/>
                    </a:ext>
                  </a:extLst>
                </p:cNvPr>
                <p:cNvSpPr txBox="1"/>
                <p:nvPr/>
              </p:nvSpPr>
              <p:spPr>
                <a:xfrm>
                  <a:off x="2050181" y="2888840"/>
                  <a:ext cx="240969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𝒪</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3</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𝒜</m:t>
                            </m:r>
                          </m:e>
                          <m:sub>
                            <m:r>
                              <a:rPr lang="en-US" sz="2400" b="0" i="1" smtClean="0">
                                <a:latin typeface="Cambria Math" panose="02040503050406030204" pitchFamily="18" charset="0"/>
                              </a:rPr>
                              <m:t>𝕂</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𝒞</m:t>
                            </m:r>
                          </m:e>
                        </m:d>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5F110CFA-04DD-B46E-2D13-A78DD5B2680D}"/>
                    </a:ext>
                  </a:extLst>
                </p:cNvPr>
                <p:cNvSpPr txBox="1">
                  <a:spLocks noRot="1" noChangeAspect="1" noMove="1" noResize="1" noEditPoints="1" noAdjustHandles="1" noChangeArrowheads="1" noChangeShapeType="1" noTextEdit="1"/>
                </p:cNvSpPr>
                <p:nvPr/>
              </p:nvSpPr>
              <p:spPr>
                <a:xfrm>
                  <a:off x="2050181" y="2888840"/>
                  <a:ext cx="2409698" cy="369332"/>
                </a:xfrm>
                <a:prstGeom prst="rect">
                  <a:avLst/>
                </a:prstGeom>
                <a:blipFill>
                  <a:blip r:embed="rId4"/>
                  <a:stretch>
                    <a:fillRect l="-2785" b="-147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E681DD6-706E-471A-8AB0-0AE99F35EB5A}"/>
                  </a:ext>
                </a:extLst>
              </p:cNvPr>
              <p:cNvSpPr txBox="1"/>
              <p:nvPr/>
            </p:nvSpPr>
            <p:spPr>
              <a:xfrm>
                <a:off x="730758" y="2934803"/>
                <a:ext cx="7608814" cy="461665"/>
              </a:xfrm>
              <a:prstGeom prst="rect">
                <a:avLst/>
              </a:prstGeom>
              <a:noFill/>
            </p:spPr>
            <p:txBody>
              <a:bodyPr wrap="none" rtlCol="0">
                <a:spAutoFit/>
              </a:bodyPr>
              <a:lstStyle/>
              <a:p>
                <a:pPr algn="l"/>
                <a:r>
                  <a:rPr lang="en-US" sz="2400" dirty="0"/>
                  <a:t>However, usually we are only able to show </a:t>
                </a:r>
                <a14:m>
                  <m:oMath xmlns:m="http://schemas.openxmlformats.org/officeDocument/2006/math">
                    <m:r>
                      <a:rPr lang="en-US" sz="2400" b="0" i="1" smtClean="0">
                        <a:latin typeface="Cambria Math" panose="02040503050406030204" pitchFamily="18" charset="0"/>
                      </a:rPr>
                      <m:t>𝒪</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e>
                    </m:d>
                    <m:r>
                      <a:rPr lang="en-US" sz="2400" b="0" i="1"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𝒜</m:t>
                            </m:r>
                          </m:e>
                        </m:acc>
                      </m:e>
                      <m:sub>
                        <m:r>
                          <a:rPr lang="en-US" sz="2400" b="0" i="1" dirty="0" smtClean="0">
                            <a:latin typeface="Cambria Math" panose="02040503050406030204" pitchFamily="18" charset="0"/>
                          </a:rPr>
                          <m:t>𝕂</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𝒞</m:t>
                    </m:r>
                    <m:r>
                      <a:rPr lang="en-US" sz="2400" b="0" i="1" dirty="0" smtClean="0">
                        <a:latin typeface="Cambria Math" panose="02040503050406030204" pitchFamily="18" charset="0"/>
                      </a:rPr>
                      <m:t>)</m:t>
                    </m:r>
                  </m:oMath>
                </a14:m>
                <a:r>
                  <a:rPr lang="en-US" sz="2400" dirty="0"/>
                  <a:t>.</a:t>
                </a:r>
              </a:p>
            </p:txBody>
          </p:sp>
        </mc:Choice>
        <mc:Fallback xmlns="">
          <p:sp>
            <p:nvSpPr>
              <p:cNvPr id="31" name="TextBox 30">
                <a:extLst>
                  <a:ext uri="{FF2B5EF4-FFF2-40B4-BE49-F238E27FC236}">
                    <a16:creationId xmlns:a16="http://schemas.microsoft.com/office/drawing/2014/main" id="{0E681DD6-706E-471A-8AB0-0AE99F35EB5A}"/>
                  </a:ext>
                </a:extLst>
              </p:cNvPr>
              <p:cNvSpPr txBox="1">
                <a:spLocks noRot="1" noChangeAspect="1" noMove="1" noResize="1" noEditPoints="1" noAdjustHandles="1" noChangeArrowheads="1" noChangeShapeType="1" noTextEdit="1"/>
              </p:cNvSpPr>
              <p:nvPr/>
            </p:nvSpPr>
            <p:spPr>
              <a:xfrm>
                <a:off x="730758" y="2934803"/>
                <a:ext cx="7608814" cy="461665"/>
              </a:xfrm>
              <a:prstGeom prst="rect">
                <a:avLst/>
              </a:prstGeom>
              <a:blipFill>
                <a:blip r:embed="rId5"/>
                <a:stretch>
                  <a:fillRect l="-1282" t="-10526" r="-321"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9ED9FE4-B234-0B08-193D-F68F309EB70F}"/>
                  </a:ext>
                </a:extLst>
              </p:cNvPr>
              <p:cNvSpPr txBox="1"/>
              <p:nvPr/>
            </p:nvSpPr>
            <p:spPr>
              <a:xfrm>
                <a:off x="730758" y="3368424"/>
                <a:ext cx="9709684" cy="707886"/>
              </a:xfrm>
              <a:prstGeom prst="rect">
                <a:avLst/>
              </a:prstGeom>
              <a:noFill/>
            </p:spPr>
            <p:txBody>
              <a:bodyPr wrap="square" rtlCol="0">
                <a:spAutoFit/>
              </a:bodyPr>
              <a:lstStyle/>
              <a:p>
                <a:r>
                  <a:rPr lang="en-US" sz="2000" dirty="0">
                    <a:solidFill>
                      <a:schemeClr val="tx1">
                        <a:lumMod val="50000"/>
                        <a:lumOff val="50000"/>
                      </a:schemeClr>
                    </a:solidFill>
                  </a:rPr>
                  <a:t>(for instance, for cluster structures on double Bruhat cells </a:t>
                </a:r>
                <a14:m>
                  <m:oMath xmlns:m="http://schemas.openxmlformats.org/officeDocument/2006/math">
                    <m:sSup>
                      <m:sSupPr>
                        <m:ctrlPr>
                          <a:rPr lang="en-US" sz="2000" b="0" i="1" smtClean="0">
                            <a:solidFill>
                              <a:schemeClr val="tx1">
                                <a:lumMod val="50000"/>
                                <a:lumOff val="50000"/>
                              </a:schemeClr>
                            </a:solidFill>
                            <a:latin typeface="Cambria Math" panose="02040503050406030204" pitchFamily="18" charset="0"/>
                          </a:rPr>
                        </m:ctrlPr>
                      </m:sSupPr>
                      <m:e>
                        <m:r>
                          <a:rPr lang="en-US" sz="2000" b="0" i="1" smtClean="0">
                            <a:solidFill>
                              <a:schemeClr val="tx1">
                                <a:lumMod val="50000"/>
                                <a:lumOff val="50000"/>
                              </a:schemeClr>
                            </a:solidFill>
                            <a:latin typeface="Cambria Math" panose="02040503050406030204" pitchFamily="18" charset="0"/>
                          </a:rPr>
                          <m:t>𝐺</m:t>
                        </m:r>
                      </m:e>
                      <m:sup>
                        <m:r>
                          <a:rPr lang="en-US" sz="2000" b="0" i="1" smtClean="0">
                            <a:solidFill>
                              <a:schemeClr val="tx1">
                                <a:lumMod val="50000"/>
                                <a:lumOff val="50000"/>
                              </a:schemeClr>
                            </a:solidFill>
                            <a:latin typeface="Cambria Math" panose="02040503050406030204" pitchFamily="18" charset="0"/>
                          </a:rPr>
                          <m:t>𝑢</m:t>
                        </m:r>
                        <m:r>
                          <a:rPr lang="en-US" sz="2000" b="0" i="1" smtClean="0">
                            <a:solidFill>
                              <a:schemeClr val="tx1">
                                <a:lumMod val="50000"/>
                                <a:lumOff val="50000"/>
                              </a:schemeClr>
                            </a:solidFill>
                            <a:latin typeface="Cambria Math" panose="02040503050406030204" pitchFamily="18" charset="0"/>
                          </a:rPr>
                          <m:t>,</m:t>
                        </m:r>
                        <m:r>
                          <a:rPr lang="en-US" sz="2000" b="0" i="1" smtClean="0">
                            <a:solidFill>
                              <a:schemeClr val="tx1">
                                <a:lumMod val="50000"/>
                                <a:lumOff val="50000"/>
                              </a:schemeClr>
                            </a:solidFill>
                            <a:latin typeface="Cambria Math" panose="02040503050406030204" pitchFamily="18" charset="0"/>
                          </a:rPr>
                          <m:t>𝑣</m:t>
                        </m:r>
                      </m:sup>
                    </m:sSup>
                  </m:oMath>
                </a14:m>
                <a:r>
                  <a:rPr lang="en-US" sz="2000" dirty="0">
                    <a:solidFill>
                      <a:schemeClr val="tx1">
                        <a:lumMod val="50000"/>
                        <a:lumOff val="50000"/>
                      </a:schemeClr>
                    </a:solidFill>
                  </a:rPr>
                  <a:t>, although we know that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𝒪</m:t>
                    </m:r>
                    <m:d>
                      <m:dPr>
                        <m:ctrlPr>
                          <a:rPr lang="en-US" sz="2000" b="0" i="1" smtClean="0">
                            <a:solidFill>
                              <a:schemeClr val="tx1">
                                <a:lumMod val="50000"/>
                                <a:lumOff val="50000"/>
                              </a:schemeClr>
                            </a:solidFill>
                            <a:latin typeface="Cambria Math" panose="02040503050406030204" pitchFamily="18" charset="0"/>
                          </a:rPr>
                        </m:ctrlPr>
                      </m:dPr>
                      <m:e>
                        <m:sSup>
                          <m:sSupPr>
                            <m:ctrlPr>
                              <a:rPr lang="en-US" sz="2000" b="0" i="1" smtClean="0">
                                <a:solidFill>
                                  <a:schemeClr val="tx1">
                                    <a:lumMod val="50000"/>
                                    <a:lumOff val="50000"/>
                                  </a:schemeClr>
                                </a:solidFill>
                                <a:latin typeface="Cambria Math" panose="02040503050406030204" pitchFamily="18" charset="0"/>
                              </a:rPr>
                            </m:ctrlPr>
                          </m:sSupPr>
                          <m:e>
                            <m:r>
                              <a:rPr lang="en-US" sz="2000" b="0" i="1" smtClean="0">
                                <a:solidFill>
                                  <a:schemeClr val="tx1">
                                    <a:lumMod val="50000"/>
                                    <a:lumOff val="50000"/>
                                  </a:schemeClr>
                                </a:solidFill>
                                <a:latin typeface="Cambria Math" panose="02040503050406030204" pitchFamily="18" charset="0"/>
                              </a:rPr>
                              <m:t>𝐺</m:t>
                            </m:r>
                          </m:e>
                          <m:sup>
                            <m:r>
                              <a:rPr lang="en-US" sz="2000" b="0" i="1" smtClean="0">
                                <a:solidFill>
                                  <a:schemeClr val="tx1">
                                    <a:lumMod val="50000"/>
                                    <a:lumOff val="50000"/>
                                  </a:schemeClr>
                                </a:solidFill>
                                <a:latin typeface="Cambria Math" panose="02040503050406030204" pitchFamily="18" charset="0"/>
                              </a:rPr>
                              <m:t>𝑢</m:t>
                            </m:r>
                            <m:r>
                              <a:rPr lang="en-US" sz="2000" b="0" i="1" smtClean="0">
                                <a:solidFill>
                                  <a:schemeClr val="tx1">
                                    <a:lumMod val="50000"/>
                                    <a:lumOff val="50000"/>
                                  </a:schemeClr>
                                </a:solidFill>
                                <a:latin typeface="Cambria Math" panose="02040503050406030204" pitchFamily="18" charset="0"/>
                              </a:rPr>
                              <m:t>,</m:t>
                            </m:r>
                            <m:r>
                              <a:rPr lang="en-US" sz="2000" b="0" i="1" smtClean="0">
                                <a:solidFill>
                                  <a:schemeClr val="tx1">
                                    <a:lumMod val="50000"/>
                                    <a:lumOff val="50000"/>
                                  </a:schemeClr>
                                </a:solidFill>
                                <a:latin typeface="Cambria Math" panose="02040503050406030204" pitchFamily="18" charset="0"/>
                              </a:rPr>
                              <m:t>𝑣</m:t>
                            </m:r>
                          </m:sup>
                        </m:sSup>
                      </m:e>
                    </m:d>
                    <m:r>
                      <a:rPr lang="en-US" sz="2000" b="0" i="1" smtClean="0">
                        <a:solidFill>
                          <a:schemeClr val="tx1">
                            <a:lumMod val="50000"/>
                            <a:lumOff val="50000"/>
                          </a:schemeClr>
                        </a:solidFill>
                        <a:latin typeface="Cambria Math" panose="02040503050406030204" pitchFamily="18" charset="0"/>
                      </a:rPr>
                      <m:t>=</m:t>
                    </m:r>
                    <m:sSub>
                      <m:sSubPr>
                        <m:ctrlPr>
                          <a:rPr lang="en-US" sz="2000" b="0" i="1" dirty="0" smtClean="0">
                            <a:solidFill>
                              <a:schemeClr val="tx1">
                                <a:lumMod val="50000"/>
                                <a:lumOff val="50000"/>
                              </a:schemeClr>
                            </a:solidFill>
                            <a:latin typeface="Cambria Math" panose="02040503050406030204" pitchFamily="18" charset="0"/>
                          </a:rPr>
                        </m:ctrlPr>
                      </m:sSubPr>
                      <m:e>
                        <m:acc>
                          <m:accPr>
                            <m:chr m:val="̅"/>
                            <m:ctrlPr>
                              <a:rPr lang="en-US" sz="2000" b="0" i="1" smtClean="0">
                                <a:solidFill>
                                  <a:schemeClr val="tx1">
                                    <a:lumMod val="50000"/>
                                    <a:lumOff val="50000"/>
                                  </a:schemeClr>
                                </a:solidFill>
                                <a:latin typeface="Cambria Math" panose="02040503050406030204" pitchFamily="18" charset="0"/>
                              </a:rPr>
                            </m:ctrlPr>
                          </m:accPr>
                          <m:e>
                            <m:r>
                              <a:rPr lang="en-US" sz="2000" b="0" i="1" smtClean="0">
                                <a:solidFill>
                                  <a:schemeClr val="tx1">
                                    <a:lumMod val="50000"/>
                                    <a:lumOff val="50000"/>
                                  </a:schemeClr>
                                </a:solidFill>
                                <a:latin typeface="Cambria Math" panose="02040503050406030204" pitchFamily="18" charset="0"/>
                              </a:rPr>
                              <m:t>𝒜</m:t>
                            </m:r>
                          </m:e>
                        </m:acc>
                      </m:e>
                      <m:sub>
                        <m:r>
                          <a:rPr lang="en-US" sz="2000" b="0" i="1" dirty="0" smtClean="0">
                            <a:solidFill>
                              <a:schemeClr val="tx1">
                                <a:lumMod val="50000"/>
                                <a:lumOff val="50000"/>
                              </a:schemeClr>
                            </a:solidFill>
                            <a:latin typeface="Cambria Math" panose="02040503050406030204" pitchFamily="18" charset="0"/>
                          </a:rPr>
                          <m:t>𝕂</m:t>
                        </m:r>
                      </m:sub>
                    </m:sSub>
                    <m:d>
                      <m:dPr>
                        <m:ctrlPr>
                          <a:rPr lang="en-US" sz="2000" b="0" i="1" smtClean="0">
                            <a:solidFill>
                              <a:schemeClr val="tx1">
                                <a:lumMod val="50000"/>
                                <a:lumOff val="50000"/>
                              </a:schemeClr>
                            </a:solidFill>
                            <a:latin typeface="Cambria Math" panose="02040503050406030204" pitchFamily="18" charset="0"/>
                          </a:rPr>
                        </m:ctrlPr>
                      </m:dPr>
                      <m:e>
                        <m:r>
                          <a:rPr lang="en-US" sz="2000" b="0" i="1" smtClean="0">
                            <a:solidFill>
                              <a:schemeClr val="tx1">
                                <a:lumMod val="50000"/>
                                <a:lumOff val="50000"/>
                              </a:schemeClr>
                            </a:solidFill>
                            <a:latin typeface="Cambria Math" panose="02040503050406030204" pitchFamily="18" charset="0"/>
                          </a:rPr>
                          <m:t>𝒞</m:t>
                        </m:r>
                      </m:e>
                    </m:d>
                  </m:oMath>
                </a14:m>
                <a:r>
                  <a:rPr lang="en-US" sz="2000" dirty="0">
                    <a:solidFill>
                      <a:schemeClr val="tx1">
                        <a:lumMod val="50000"/>
                        <a:lumOff val="50000"/>
                      </a:schemeClr>
                    </a:solidFill>
                  </a:rPr>
                  <a:t>, we still do not know whether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𝒪</m:t>
                    </m:r>
                    <m:d>
                      <m:dPr>
                        <m:ctrlPr>
                          <a:rPr lang="en-US" sz="2000" b="0" i="1" smtClean="0">
                            <a:solidFill>
                              <a:schemeClr val="tx1">
                                <a:lumMod val="50000"/>
                                <a:lumOff val="50000"/>
                              </a:schemeClr>
                            </a:solidFill>
                            <a:latin typeface="Cambria Math" panose="02040503050406030204" pitchFamily="18" charset="0"/>
                          </a:rPr>
                        </m:ctrlPr>
                      </m:dPr>
                      <m:e>
                        <m:sSup>
                          <m:sSupPr>
                            <m:ctrlPr>
                              <a:rPr lang="en-US" sz="2000" b="0" i="1" smtClean="0">
                                <a:solidFill>
                                  <a:schemeClr val="tx1">
                                    <a:lumMod val="50000"/>
                                    <a:lumOff val="50000"/>
                                  </a:schemeClr>
                                </a:solidFill>
                                <a:latin typeface="Cambria Math" panose="02040503050406030204" pitchFamily="18" charset="0"/>
                              </a:rPr>
                            </m:ctrlPr>
                          </m:sSupPr>
                          <m:e>
                            <m:r>
                              <a:rPr lang="en-US" sz="2000" b="0" i="1" smtClean="0">
                                <a:solidFill>
                                  <a:schemeClr val="tx1">
                                    <a:lumMod val="50000"/>
                                    <a:lumOff val="50000"/>
                                  </a:schemeClr>
                                </a:solidFill>
                                <a:latin typeface="Cambria Math" panose="02040503050406030204" pitchFamily="18" charset="0"/>
                              </a:rPr>
                              <m:t>𝐺</m:t>
                            </m:r>
                          </m:e>
                          <m:sup>
                            <m:r>
                              <a:rPr lang="en-US" sz="2000" b="0" i="1" smtClean="0">
                                <a:solidFill>
                                  <a:schemeClr val="tx1">
                                    <a:lumMod val="50000"/>
                                    <a:lumOff val="50000"/>
                                  </a:schemeClr>
                                </a:solidFill>
                                <a:latin typeface="Cambria Math" panose="02040503050406030204" pitchFamily="18" charset="0"/>
                              </a:rPr>
                              <m:t>𝑢</m:t>
                            </m:r>
                            <m:r>
                              <a:rPr lang="en-US" sz="2000" b="0" i="1" smtClean="0">
                                <a:solidFill>
                                  <a:schemeClr val="tx1">
                                    <a:lumMod val="50000"/>
                                    <a:lumOff val="50000"/>
                                  </a:schemeClr>
                                </a:solidFill>
                                <a:latin typeface="Cambria Math" panose="02040503050406030204" pitchFamily="18" charset="0"/>
                              </a:rPr>
                              <m:t>,</m:t>
                            </m:r>
                            <m:r>
                              <a:rPr lang="en-US" sz="2000" b="0" i="1" smtClean="0">
                                <a:solidFill>
                                  <a:schemeClr val="tx1">
                                    <a:lumMod val="50000"/>
                                    <a:lumOff val="50000"/>
                                  </a:schemeClr>
                                </a:solidFill>
                                <a:latin typeface="Cambria Math" panose="02040503050406030204" pitchFamily="18" charset="0"/>
                              </a:rPr>
                              <m:t>𝑣</m:t>
                            </m:r>
                          </m:sup>
                        </m:sSup>
                      </m:e>
                    </m:d>
                    <m:r>
                      <a:rPr lang="en-US" sz="2000" b="0" i="0" smtClean="0">
                        <a:solidFill>
                          <a:schemeClr val="tx1">
                            <a:lumMod val="50000"/>
                            <a:lumOff val="50000"/>
                          </a:schemeClr>
                        </a:solidFill>
                        <a:latin typeface="Cambria Math" panose="02040503050406030204" pitchFamily="18" charset="0"/>
                      </a:rPr>
                      <m:t>=</m:t>
                    </m:r>
                    <m:sSub>
                      <m:sSubPr>
                        <m:ctrlPr>
                          <a:rPr lang="en-US" sz="2000" b="0" i="1" smtClean="0">
                            <a:solidFill>
                              <a:schemeClr val="tx1">
                                <a:lumMod val="50000"/>
                                <a:lumOff val="50000"/>
                              </a:schemeClr>
                            </a:solidFill>
                            <a:latin typeface="Cambria Math" panose="02040503050406030204" pitchFamily="18" charset="0"/>
                          </a:rPr>
                        </m:ctrlPr>
                      </m:sSubPr>
                      <m:e>
                        <m:r>
                          <a:rPr lang="en-US" sz="2000" b="0" i="1" smtClean="0">
                            <a:solidFill>
                              <a:schemeClr val="tx1">
                                <a:lumMod val="50000"/>
                                <a:lumOff val="50000"/>
                              </a:schemeClr>
                            </a:solidFill>
                            <a:latin typeface="Cambria Math" panose="02040503050406030204" pitchFamily="18" charset="0"/>
                          </a:rPr>
                          <m:t>𝒜</m:t>
                        </m:r>
                      </m:e>
                      <m:sub>
                        <m:r>
                          <a:rPr lang="en-US" sz="2000" b="0" i="1" smtClean="0">
                            <a:solidFill>
                              <a:schemeClr val="tx1">
                                <a:lumMod val="50000"/>
                                <a:lumOff val="50000"/>
                              </a:schemeClr>
                            </a:solidFill>
                            <a:latin typeface="Cambria Math" panose="02040503050406030204" pitchFamily="18" charset="0"/>
                          </a:rPr>
                          <m:t>𝕂</m:t>
                        </m:r>
                      </m:sub>
                    </m:sSub>
                    <m:r>
                      <a:rPr lang="en-US" sz="2000" b="0" i="1" smtClean="0">
                        <a:solidFill>
                          <a:schemeClr val="tx1">
                            <a:lumMod val="50000"/>
                            <a:lumOff val="50000"/>
                          </a:schemeClr>
                        </a:solidFill>
                        <a:latin typeface="Cambria Math" panose="02040503050406030204" pitchFamily="18" charset="0"/>
                      </a:rPr>
                      <m:t>(</m:t>
                    </m:r>
                    <m:r>
                      <a:rPr lang="en-US" sz="2000" b="0" i="1" smtClean="0">
                        <a:solidFill>
                          <a:schemeClr val="tx1">
                            <a:lumMod val="50000"/>
                            <a:lumOff val="50000"/>
                          </a:schemeClr>
                        </a:solidFill>
                        <a:latin typeface="Cambria Math" panose="02040503050406030204" pitchFamily="18" charset="0"/>
                      </a:rPr>
                      <m:t>𝒞</m:t>
                    </m:r>
                    <m:r>
                      <a:rPr lang="en-US" sz="2000" b="0" i="1" smtClean="0">
                        <a:solidFill>
                          <a:schemeClr val="tx1">
                            <a:lumMod val="50000"/>
                            <a:lumOff val="50000"/>
                          </a:schemeClr>
                        </a:solidFill>
                        <a:latin typeface="Cambria Math" panose="02040503050406030204" pitchFamily="18" charset="0"/>
                      </a:rPr>
                      <m:t>)</m:t>
                    </m:r>
                  </m:oMath>
                </a14:m>
                <a:r>
                  <a:rPr lang="en-US" sz="2000" dirty="0">
                    <a:solidFill>
                      <a:schemeClr val="tx1">
                        <a:lumMod val="50000"/>
                        <a:lumOff val="50000"/>
                      </a:schemeClr>
                    </a:solidFill>
                  </a:rPr>
                  <a:t> )</a:t>
                </a:r>
              </a:p>
            </p:txBody>
          </p:sp>
        </mc:Choice>
        <mc:Fallback xmlns="">
          <p:sp>
            <p:nvSpPr>
              <p:cNvPr id="32" name="TextBox 31">
                <a:extLst>
                  <a:ext uri="{FF2B5EF4-FFF2-40B4-BE49-F238E27FC236}">
                    <a16:creationId xmlns:a16="http://schemas.microsoft.com/office/drawing/2014/main" id="{E9ED9FE4-B234-0B08-193D-F68F309EB70F}"/>
                  </a:ext>
                </a:extLst>
              </p:cNvPr>
              <p:cNvSpPr txBox="1">
                <a:spLocks noRot="1" noChangeAspect="1" noMove="1" noResize="1" noEditPoints="1" noAdjustHandles="1" noChangeArrowheads="1" noChangeShapeType="1" noTextEdit="1"/>
              </p:cNvSpPr>
              <p:nvPr/>
            </p:nvSpPr>
            <p:spPr>
              <a:xfrm>
                <a:off x="730758" y="3368424"/>
                <a:ext cx="9709684" cy="707886"/>
              </a:xfrm>
              <a:prstGeom prst="rect">
                <a:avLst/>
              </a:prstGeom>
              <a:blipFill>
                <a:blip r:embed="rId6"/>
                <a:stretch>
                  <a:fillRect l="-691" t="-5172" b="-14655"/>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C9ABBA75-C883-76F6-C02A-36E31C6D4CF6}"/>
              </a:ext>
            </a:extLst>
          </p:cNvPr>
          <p:cNvSpPr txBox="1"/>
          <p:nvPr/>
        </p:nvSpPr>
        <p:spPr>
          <a:xfrm>
            <a:off x="730758" y="4279098"/>
            <a:ext cx="8095614" cy="461665"/>
          </a:xfrm>
          <a:prstGeom prst="rect">
            <a:avLst/>
          </a:prstGeom>
          <a:noFill/>
        </p:spPr>
        <p:txBody>
          <a:bodyPr wrap="none" rtlCol="0">
            <a:spAutoFit/>
          </a:bodyPr>
          <a:lstStyle/>
          <a:p>
            <a:pPr algn="l"/>
            <a:r>
              <a:rPr lang="en-US" sz="2400" dirty="0">
                <a:solidFill>
                  <a:schemeClr val="bg2">
                    <a:lumMod val="50000"/>
                  </a:schemeClr>
                </a:solidFill>
              </a:rPr>
              <a:t>Question. </a:t>
            </a:r>
            <a:r>
              <a:rPr lang="en-US" sz="2400" dirty="0"/>
              <a:t>How to construct a cluster structure in the first place?</a:t>
            </a:r>
            <a:endParaRPr lang="en-US" sz="2400" dirty="0">
              <a:solidFill>
                <a:schemeClr val="bg2">
                  <a:lumMod val="50000"/>
                </a:schemeClr>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BD6054E-2579-4BCE-1FE2-D477E565943E}"/>
                  </a:ext>
                </a:extLst>
              </p:cNvPr>
              <p:cNvSpPr txBox="1"/>
              <p:nvPr/>
            </p:nvSpPr>
            <p:spPr>
              <a:xfrm>
                <a:off x="4374395" y="1585394"/>
                <a:ext cx="20540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𝒪</m:t>
                      </m:r>
                      <m:d>
                        <m:dPr>
                          <m:ctrlPr>
                            <a:rPr lang="en-US" sz="2400" i="1">
                              <a:latin typeface="Cambria Math" panose="02040503050406030204" pitchFamily="18" charset="0"/>
                            </a:rPr>
                          </m:ctrlPr>
                        </m:dPr>
                        <m:e>
                          <m:r>
                            <a:rPr lang="en-US" sz="2400" i="1">
                              <a:latin typeface="Cambria Math" panose="02040503050406030204" pitchFamily="18" charset="0"/>
                            </a:rPr>
                            <m:t>𝑉</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𝒜</m:t>
                          </m:r>
                        </m:e>
                        <m:sub>
                          <m:r>
                            <a:rPr lang="en-US" sz="2400" i="1">
                              <a:latin typeface="Cambria Math" panose="02040503050406030204" pitchFamily="18" charset="0"/>
                            </a:rPr>
                            <m:t>𝕂</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𝒞</m:t>
                          </m:r>
                        </m:e>
                      </m:d>
                    </m:oMath>
                  </m:oMathPara>
                </a14:m>
                <a:endParaRPr lang="en-US" sz="2400" dirty="0"/>
              </a:p>
            </p:txBody>
          </p:sp>
        </mc:Choice>
        <mc:Fallback xmlns="">
          <p:sp>
            <p:nvSpPr>
              <p:cNvPr id="2" name="TextBox 1">
                <a:extLst>
                  <a:ext uri="{FF2B5EF4-FFF2-40B4-BE49-F238E27FC236}">
                    <a16:creationId xmlns:a16="http://schemas.microsoft.com/office/drawing/2014/main" id="{2BD6054E-2579-4BCE-1FE2-D477E565943E}"/>
                  </a:ext>
                </a:extLst>
              </p:cNvPr>
              <p:cNvSpPr txBox="1">
                <a:spLocks noRot="1" noChangeAspect="1" noMove="1" noResize="1" noEditPoints="1" noAdjustHandles="1" noChangeArrowheads="1" noChangeShapeType="1" noTextEdit="1"/>
              </p:cNvSpPr>
              <p:nvPr/>
            </p:nvSpPr>
            <p:spPr>
              <a:xfrm>
                <a:off x="4374395" y="1585394"/>
                <a:ext cx="2054024" cy="369332"/>
              </a:xfrm>
              <a:prstGeom prst="rect">
                <a:avLst/>
              </a:prstGeom>
              <a:blipFill>
                <a:blip r:embed="rId7"/>
                <a:stretch>
                  <a:fillRect l="-3264" b="-14754"/>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7BD0E2E3-A870-ABA6-75B4-B747E39E91A3}"/>
              </a:ext>
            </a:extLst>
          </p:cNvPr>
          <p:cNvGrpSpPr/>
          <p:nvPr/>
        </p:nvGrpSpPr>
        <p:grpSpPr>
          <a:xfrm>
            <a:off x="4614859" y="1954726"/>
            <a:ext cx="3627119" cy="599700"/>
            <a:chOff x="4614859" y="1954726"/>
            <a:chExt cx="3627119" cy="599700"/>
          </a:xfrm>
        </p:grpSpPr>
        <p:grpSp>
          <p:nvGrpSpPr>
            <p:cNvPr id="12" name="Group 11">
              <a:extLst>
                <a:ext uri="{FF2B5EF4-FFF2-40B4-BE49-F238E27FC236}">
                  <a16:creationId xmlns:a16="http://schemas.microsoft.com/office/drawing/2014/main" id="{604F4778-17B3-9762-EB17-B1584C3C78D3}"/>
                </a:ext>
              </a:extLst>
            </p:cNvPr>
            <p:cNvGrpSpPr/>
            <p:nvPr/>
          </p:nvGrpSpPr>
          <p:grpSpPr>
            <a:xfrm>
              <a:off x="4655303" y="1954726"/>
              <a:ext cx="1320800" cy="264347"/>
              <a:chOff x="4686300" y="1856553"/>
              <a:chExt cx="1320800" cy="264347"/>
            </a:xfrm>
          </p:grpSpPr>
          <p:cxnSp>
            <p:nvCxnSpPr>
              <p:cNvPr id="6" name="Straight Arrow Connector 5">
                <a:extLst>
                  <a:ext uri="{FF2B5EF4-FFF2-40B4-BE49-F238E27FC236}">
                    <a16:creationId xmlns:a16="http://schemas.microsoft.com/office/drawing/2014/main" id="{F2565FCF-5324-3329-2994-4806DF59BD58}"/>
                  </a:ext>
                </a:extLst>
              </p:cNvPr>
              <p:cNvCxnSpPr/>
              <p:nvPr/>
            </p:nvCxnSpPr>
            <p:spPr>
              <a:xfrm flipV="1">
                <a:off x="4686300" y="1856553"/>
                <a:ext cx="0" cy="264347"/>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80BCDA8-A578-DE96-6F06-AE4537699E8A}"/>
                  </a:ext>
                </a:extLst>
              </p:cNvPr>
              <p:cNvCxnSpPr/>
              <p:nvPr/>
            </p:nvCxnSpPr>
            <p:spPr>
              <a:xfrm>
                <a:off x="4686300" y="2120900"/>
                <a:ext cx="1320800"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78F132E-367A-71C6-7F1E-8CDAFB65DDCF}"/>
                    </a:ext>
                  </a:extLst>
                </p:cNvPr>
                <p:cNvSpPr txBox="1"/>
                <p:nvPr/>
              </p:nvSpPr>
              <p:spPr>
                <a:xfrm>
                  <a:off x="4614859" y="2154316"/>
                  <a:ext cx="3627119" cy="400110"/>
                </a:xfrm>
                <a:prstGeom prst="rect">
                  <a:avLst/>
                </a:prstGeom>
                <a:noFill/>
                <a:ln>
                  <a:noFill/>
                </a:ln>
              </p:spPr>
              <p:txBody>
                <a:bodyPr wrap="square" rtlCol="0">
                  <a:spAutoFit/>
                </a:bodyPr>
                <a:lstStyle/>
                <a:p>
                  <a:pPr algn="l"/>
                  <a:r>
                    <a:rPr lang="en-US" sz="2000" dirty="0">
                      <a:solidFill>
                        <a:schemeClr val="tx1">
                          <a:lumMod val="50000"/>
                          <a:lumOff val="50000"/>
                        </a:schemeClr>
                      </a:solidFill>
                    </a:rPr>
                    <a:t>coordinate ring of </a:t>
                  </a:r>
                  <a14:m>
                    <m:oMath xmlns:m="http://schemas.openxmlformats.org/officeDocument/2006/math">
                      <m:r>
                        <a:rPr lang="en-US" sz="2000" b="0" i="1" smtClean="0">
                          <a:solidFill>
                            <a:schemeClr val="tx1">
                              <a:lumMod val="50000"/>
                              <a:lumOff val="50000"/>
                            </a:schemeClr>
                          </a:solidFill>
                          <a:latin typeface="Cambria Math" panose="02040503050406030204" pitchFamily="18" charset="0"/>
                        </a:rPr>
                        <m:t>𝑉</m:t>
                      </m:r>
                    </m:oMath>
                  </a14:m>
                  <a:endParaRPr lang="en-US" sz="2400" dirty="0">
                    <a:solidFill>
                      <a:schemeClr val="tx1">
                        <a:lumMod val="50000"/>
                        <a:lumOff val="50000"/>
                      </a:schemeClr>
                    </a:solidFill>
                  </a:endParaRPr>
                </a:p>
              </p:txBody>
            </p:sp>
          </mc:Choice>
          <mc:Fallback xmlns="">
            <p:sp>
              <p:nvSpPr>
                <p:cNvPr id="10" name="TextBox 9">
                  <a:extLst>
                    <a:ext uri="{FF2B5EF4-FFF2-40B4-BE49-F238E27FC236}">
                      <a16:creationId xmlns:a16="http://schemas.microsoft.com/office/drawing/2014/main" id="{D78F132E-367A-71C6-7F1E-8CDAFB65DDCF}"/>
                    </a:ext>
                  </a:extLst>
                </p:cNvPr>
                <p:cNvSpPr txBox="1">
                  <a:spLocks noRot="1" noChangeAspect="1" noMove="1" noResize="1" noEditPoints="1" noAdjustHandles="1" noChangeArrowheads="1" noChangeShapeType="1" noTextEdit="1"/>
                </p:cNvSpPr>
                <p:nvPr/>
              </p:nvSpPr>
              <p:spPr>
                <a:xfrm>
                  <a:off x="4614859" y="2154316"/>
                  <a:ext cx="3627119" cy="400110"/>
                </a:xfrm>
                <a:prstGeom prst="rect">
                  <a:avLst/>
                </a:prstGeom>
                <a:blipFill>
                  <a:blip r:embed="rId8"/>
                  <a:stretch>
                    <a:fillRect l="-1681" t="-7576" b="-25758"/>
                  </a:stretch>
                </a:blipFill>
                <a:ln>
                  <a:noFill/>
                </a:ln>
              </p:spPr>
              <p:txBody>
                <a:bodyPr/>
                <a:lstStyle/>
                <a:p>
                  <a:r>
                    <a:rPr lang="en-US">
                      <a:noFill/>
                    </a:rPr>
                    <a:t> </a:t>
                  </a:r>
                </a:p>
              </p:txBody>
            </p:sp>
          </mc:Fallback>
        </mc:AlternateContent>
      </p:grpSp>
      <p:sp>
        <p:nvSpPr>
          <p:cNvPr id="13" name="TextBox 12">
            <a:extLst>
              <a:ext uri="{FF2B5EF4-FFF2-40B4-BE49-F238E27FC236}">
                <a16:creationId xmlns:a16="http://schemas.microsoft.com/office/drawing/2014/main" id="{490DC593-9A88-7B5C-6433-29A5CD119400}"/>
              </a:ext>
            </a:extLst>
          </p:cNvPr>
          <p:cNvSpPr txBox="1"/>
          <p:nvPr/>
        </p:nvSpPr>
        <p:spPr>
          <a:xfrm>
            <a:off x="741141" y="773603"/>
            <a:ext cx="3321871" cy="400110"/>
          </a:xfrm>
          <a:prstGeom prst="rect">
            <a:avLst/>
          </a:prstGeom>
          <a:noFill/>
        </p:spPr>
        <p:txBody>
          <a:bodyPr wrap="none" rtlCol="0">
            <a:spAutoFit/>
          </a:bodyPr>
          <a:lstStyle/>
          <a:p>
            <a:pPr algn="l"/>
            <a:r>
              <a:rPr lang="en-US" sz="2000" dirty="0">
                <a:solidFill>
                  <a:schemeClr val="tx1">
                    <a:lumMod val="50000"/>
                    <a:lumOff val="50000"/>
                  </a:schemeClr>
                </a:solidFill>
              </a:rPr>
              <a:t>(S. Fomin, A. Zelevinsky, 2001)</a:t>
            </a:r>
          </a:p>
        </p:txBody>
      </p:sp>
    </p:spTree>
    <p:extLst>
      <p:ext uri="{BB962C8B-B14F-4D97-AF65-F5344CB8AC3E}">
        <p14:creationId xmlns:p14="http://schemas.microsoft.com/office/powerpoint/2010/main" val="203040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par>
                          <p:cTn id="33" fill="hold">
                            <p:stCondLst>
                              <p:cond delay="500"/>
                            </p:stCondLst>
                            <p:childTnLst>
                              <p:par>
                                <p:cTn id="34" presetID="10" presetClass="entr" presetSubtype="0" fill="hold" grpId="0" nodeType="afterEffect">
                                  <p:stCondLst>
                                    <p:cond delay="150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1" grpId="0"/>
      <p:bldP spid="32" grpId="0"/>
      <p:bldP spid="33" grpId="0"/>
      <p:bldP spid="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8C69B5AA-0555-FAA8-7C4C-758E634745FE}"/>
              </a:ext>
            </a:extLst>
          </p:cNvPr>
          <p:cNvSpPr>
            <a:spLocks noGrp="1"/>
          </p:cNvSpPr>
          <p:nvPr>
            <p:ph type="title"/>
          </p:nvPr>
        </p:nvSpPr>
        <p:spPr>
          <a:xfrm>
            <a:off x="384436" y="158869"/>
            <a:ext cx="10952574" cy="1058039"/>
          </a:xfrm>
        </p:spPr>
        <p:txBody>
          <a:bodyPr>
            <a:normAutofit/>
          </a:bodyPr>
          <a:lstStyle/>
          <a:p>
            <a:r>
              <a:rPr lang="en-US" dirty="0">
                <a:solidFill>
                  <a:schemeClr val="bg2">
                    <a:lumMod val="50000"/>
                  </a:schemeClr>
                </a:solidFill>
              </a:rPr>
              <a:t>Part 2. </a:t>
            </a:r>
            <a:r>
              <a:rPr lang="en-US" dirty="0"/>
              <a:t>Cluster algebras and Poisson geometry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F69E969-13FB-F2E2-1416-C08E28780477}"/>
                  </a:ext>
                </a:extLst>
              </p:cNvPr>
              <p:cNvSpPr txBox="1"/>
              <p:nvPr/>
            </p:nvSpPr>
            <p:spPr>
              <a:xfrm>
                <a:off x="651933" y="1608198"/>
                <a:ext cx="10659533" cy="830997"/>
              </a:xfrm>
              <a:prstGeom prst="rect">
                <a:avLst/>
              </a:prstGeom>
              <a:noFill/>
            </p:spPr>
            <p:txBody>
              <a:bodyPr wrap="square" rtlCol="0">
                <a:spAutoFit/>
              </a:bodyPr>
              <a:lstStyle/>
              <a:p>
                <a:pPr algn="l"/>
                <a:r>
                  <a:rPr lang="en-US" sz="2400" dirty="0">
                    <a:solidFill>
                      <a:schemeClr val="bg2">
                        <a:lumMod val="50000"/>
                      </a:schemeClr>
                    </a:solidFill>
                  </a:rPr>
                  <a:t>Def.</a:t>
                </a:r>
                <a:r>
                  <a:rPr lang="en-US" sz="2400" dirty="0"/>
                  <a:t> A </a:t>
                </a:r>
                <a:r>
                  <a:rPr lang="en-US" sz="2400" i="1" dirty="0">
                    <a:solidFill>
                      <a:schemeClr val="bg2">
                        <a:lumMod val="50000"/>
                      </a:schemeClr>
                    </a:solidFill>
                  </a:rPr>
                  <a:t>Poisson bracket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r>
                      <a:rPr lang="en-US" sz="2400" b="0" i="1" smtClean="0">
                        <a:latin typeface="Cambria Math" panose="02040503050406030204" pitchFamily="18" charset="0"/>
                      </a:rPr>
                      <m:t>:</m:t>
                    </m:r>
                    <m:r>
                      <a:rPr lang="en-US" sz="2400" b="0" i="1" smtClean="0">
                        <a:latin typeface="Cambria Math" panose="02040503050406030204" pitchFamily="18" charset="0"/>
                      </a:rPr>
                      <m:t>𝒜</m:t>
                    </m:r>
                    <m:r>
                      <a:rPr lang="en-US" sz="2400" b="0" i="1" smtClean="0">
                        <a:latin typeface="Cambria Math" panose="02040503050406030204" pitchFamily="18" charset="0"/>
                      </a:rPr>
                      <m:t>×</m:t>
                    </m:r>
                    <m:r>
                      <a:rPr lang="en-US" sz="2400" b="0" i="1" smtClean="0">
                        <a:latin typeface="Cambria Math" panose="02040503050406030204" pitchFamily="18" charset="0"/>
                      </a:rPr>
                      <m:t>𝒜</m:t>
                    </m:r>
                    <m:r>
                      <a:rPr lang="en-US" sz="2400" b="0" i="1" smtClean="0">
                        <a:latin typeface="Cambria Math" panose="02040503050406030204" pitchFamily="18" charset="0"/>
                      </a:rPr>
                      <m:t>→</m:t>
                    </m:r>
                    <m:r>
                      <a:rPr lang="en-US" sz="2400" b="0" i="1" smtClean="0">
                        <a:latin typeface="Cambria Math" panose="02040503050406030204" pitchFamily="18" charset="0"/>
                      </a:rPr>
                      <m:t>𝒜</m:t>
                    </m:r>
                  </m:oMath>
                </a14:m>
                <a:r>
                  <a:rPr lang="en-US" sz="2400" dirty="0"/>
                  <a:t> is a skew-symmetric bilinear form that satisfies the Jacobi identity and the Leibniz rule in each slot.</a:t>
                </a:r>
              </a:p>
            </p:txBody>
          </p:sp>
        </mc:Choice>
        <mc:Fallback xmlns="">
          <p:sp>
            <p:nvSpPr>
              <p:cNvPr id="2" name="TextBox 1">
                <a:extLst>
                  <a:ext uri="{FF2B5EF4-FFF2-40B4-BE49-F238E27FC236}">
                    <a16:creationId xmlns:a16="http://schemas.microsoft.com/office/drawing/2014/main" id="{EF69E969-13FB-F2E2-1416-C08E28780477}"/>
                  </a:ext>
                </a:extLst>
              </p:cNvPr>
              <p:cNvSpPr txBox="1">
                <a:spLocks noRot="1" noChangeAspect="1" noMove="1" noResize="1" noEditPoints="1" noAdjustHandles="1" noChangeArrowheads="1" noChangeShapeType="1" noTextEdit="1"/>
              </p:cNvSpPr>
              <p:nvPr/>
            </p:nvSpPr>
            <p:spPr>
              <a:xfrm>
                <a:off x="651933" y="1608198"/>
                <a:ext cx="10659533" cy="830997"/>
              </a:xfrm>
              <a:prstGeom prst="rect">
                <a:avLst/>
              </a:prstGeom>
              <a:blipFill>
                <a:blip r:embed="rId2"/>
                <a:stretch>
                  <a:fillRect l="-915" t="-5882" b="-16176"/>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8BB2C60-43A7-0A01-A1AD-C2FC448D03BA}"/>
              </a:ext>
            </a:extLst>
          </p:cNvPr>
          <p:cNvGrpSpPr/>
          <p:nvPr/>
        </p:nvGrpSpPr>
        <p:grpSpPr>
          <a:xfrm>
            <a:off x="1113295" y="2478557"/>
            <a:ext cx="7333106" cy="461665"/>
            <a:chOff x="1066800" y="1854198"/>
            <a:chExt cx="7333106" cy="461665"/>
          </a:xfrm>
        </p:grpSpPr>
        <p:sp>
          <p:nvSpPr>
            <p:cNvPr id="38" name="TextBox 37">
              <a:extLst>
                <a:ext uri="{FF2B5EF4-FFF2-40B4-BE49-F238E27FC236}">
                  <a16:creationId xmlns:a16="http://schemas.microsoft.com/office/drawing/2014/main" id="{B5627B1C-9035-0997-D1A6-DF6FEA128ADA}"/>
                </a:ext>
              </a:extLst>
            </p:cNvPr>
            <p:cNvSpPr txBox="1"/>
            <p:nvPr/>
          </p:nvSpPr>
          <p:spPr>
            <a:xfrm>
              <a:off x="1066800" y="1854198"/>
              <a:ext cx="2062744" cy="461665"/>
            </a:xfrm>
            <a:prstGeom prst="rect">
              <a:avLst/>
            </a:prstGeom>
            <a:noFill/>
          </p:spPr>
          <p:txBody>
            <a:bodyPr wrap="none" rtlCol="0">
              <a:spAutoFit/>
            </a:bodyPr>
            <a:lstStyle/>
            <a:p>
              <a:pPr algn="l"/>
              <a:r>
                <a:rPr lang="en-US" sz="2400" i="1" dirty="0">
                  <a:solidFill>
                    <a:schemeClr val="bg2">
                      <a:lumMod val="50000"/>
                    </a:schemeClr>
                  </a:solidFill>
                </a:rPr>
                <a:t>Jacobi identity:</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919410E-1C28-0941-F1CC-39C9865815AE}"/>
                    </a:ext>
                  </a:extLst>
                </p:cNvPr>
                <p:cNvSpPr txBox="1"/>
                <p:nvPr/>
              </p:nvSpPr>
              <p:spPr>
                <a:xfrm>
                  <a:off x="3338328" y="1877506"/>
                  <a:ext cx="5061578" cy="41505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𝑎</m:t>
                                </m:r>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e>
                        </m:d>
                        <m:r>
                          <a:rPr lang="en-US" sz="2400" b="0" i="1" smtClean="0">
                            <a:latin typeface="Cambria Math" panose="02040503050406030204" pitchFamily="18" charset="0"/>
                          </a:rPr>
                          <m:t>=0</m:t>
                        </m:r>
                      </m:oMath>
                    </m:oMathPara>
                  </a14:m>
                  <a:endParaRPr lang="en-US" sz="2400" dirty="0"/>
                </a:p>
              </p:txBody>
            </p:sp>
          </mc:Choice>
          <mc:Fallback xmlns="">
            <p:sp>
              <p:nvSpPr>
                <p:cNvPr id="7" name="TextBox 6">
                  <a:extLst>
                    <a:ext uri="{FF2B5EF4-FFF2-40B4-BE49-F238E27FC236}">
                      <a16:creationId xmlns:a16="http://schemas.microsoft.com/office/drawing/2014/main" id="{AC609E10-BCEC-C37C-A664-C14DA832DE6A}"/>
                    </a:ext>
                  </a:extLst>
                </p:cNvPr>
                <p:cNvSpPr txBox="1">
                  <a:spLocks noRot="1" noChangeAspect="1" noMove="1" noResize="1" noEditPoints="1" noAdjustHandles="1" noChangeArrowheads="1" noChangeShapeType="1" noTextEdit="1"/>
                </p:cNvSpPr>
                <p:nvPr/>
              </p:nvSpPr>
              <p:spPr>
                <a:xfrm>
                  <a:off x="3338328" y="1877506"/>
                  <a:ext cx="5061578" cy="415050"/>
                </a:xfrm>
                <a:prstGeom prst="rect">
                  <a:avLst/>
                </a:prstGeom>
                <a:blipFill>
                  <a:blip r:embed="rId3"/>
                  <a:stretch>
                    <a:fillRect/>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06EDE6AA-9929-0F0F-E7BB-F49E86A74A59}"/>
              </a:ext>
            </a:extLst>
          </p:cNvPr>
          <p:cNvGrpSpPr/>
          <p:nvPr/>
        </p:nvGrpSpPr>
        <p:grpSpPr>
          <a:xfrm>
            <a:off x="1119385" y="3093467"/>
            <a:ext cx="5963885" cy="469787"/>
            <a:chOff x="1066800" y="2560824"/>
            <a:chExt cx="5963885" cy="469787"/>
          </a:xfrm>
        </p:grpSpPr>
        <p:sp>
          <p:nvSpPr>
            <p:cNvPr id="41" name="TextBox 40">
              <a:extLst>
                <a:ext uri="{FF2B5EF4-FFF2-40B4-BE49-F238E27FC236}">
                  <a16:creationId xmlns:a16="http://schemas.microsoft.com/office/drawing/2014/main" id="{B4A7D2FE-C27D-657A-838C-E9CBBE300F0C}"/>
                </a:ext>
              </a:extLst>
            </p:cNvPr>
            <p:cNvSpPr txBox="1"/>
            <p:nvPr/>
          </p:nvSpPr>
          <p:spPr>
            <a:xfrm>
              <a:off x="1066800" y="2568946"/>
              <a:ext cx="1675459" cy="461665"/>
            </a:xfrm>
            <a:prstGeom prst="rect">
              <a:avLst/>
            </a:prstGeom>
            <a:noFill/>
          </p:spPr>
          <p:txBody>
            <a:bodyPr wrap="none" rtlCol="0">
              <a:spAutoFit/>
            </a:bodyPr>
            <a:lstStyle/>
            <a:p>
              <a:pPr algn="l"/>
              <a:r>
                <a:rPr lang="en-US" sz="2400" i="1" dirty="0">
                  <a:solidFill>
                    <a:schemeClr val="bg2">
                      <a:lumMod val="50000"/>
                    </a:schemeClr>
                  </a:solidFill>
                </a:rPr>
                <a:t>Leibniz rule:</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F09951D-F00B-27E8-8A2D-04843D55DA98}"/>
                    </a:ext>
                  </a:extLst>
                </p:cNvPr>
                <p:cNvSpPr txBox="1"/>
                <p:nvPr/>
              </p:nvSpPr>
              <p:spPr>
                <a:xfrm>
                  <a:off x="3338328" y="2560824"/>
                  <a:ext cx="36923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m:t>
                        </m:r>
                        <m:r>
                          <a:rPr lang="en-US" sz="2400" b="0" i="1" smtClean="0">
                            <a:latin typeface="Cambria Math" panose="02040503050406030204" pitchFamily="18" charset="0"/>
                          </a:rPr>
                          <m:t>𝑎</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𝑏</m:t>
                        </m:r>
                        <m:r>
                          <a:rPr lang="en-US" sz="2400" b="0" i="1" smtClean="0">
                            <a:latin typeface="Cambria Math" panose="02040503050406030204" pitchFamily="18" charset="0"/>
                          </a:rPr>
                          <m:t> </m:t>
                        </m:r>
                      </m:oMath>
                    </m:oMathPara>
                  </a14:m>
                  <a:endParaRPr lang="en-US" sz="2400" dirty="0"/>
                </a:p>
              </p:txBody>
            </p:sp>
          </mc:Choice>
          <mc:Fallback xmlns="">
            <p:sp>
              <p:nvSpPr>
                <p:cNvPr id="9" name="TextBox 8">
                  <a:extLst>
                    <a:ext uri="{FF2B5EF4-FFF2-40B4-BE49-F238E27FC236}">
                      <a16:creationId xmlns:a16="http://schemas.microsoft.com/office/drawing/2014/main" id="{C224D41F-CB56-6AF8-F962-B96B47F40267}"/>
                    </a:ext>
                  </a:extLst>
                </p:cNvPr>
                <p:cNvSpPr txBox="1">
                  <a:spLocks noRot="1" noChangeAspect="1" noMove="1" noResize="1" noEditPoints="1" noAdjustHandles="1" noChangeArrowheads="1" noChangeShapeType="1" noTextEdit="1"/>
                </p:cNvSpPr>
                <p:nvPr/>
              </p:nvSpPr>
              <p:spPr>
                <a:xfrm>
                  <a:off x="3338328" y="2560824"/>
                  <a:ext cx="3692357" cy="369332"/>
                </a:xfrm>
                <a:prstGeom prst="rect">
                  <a:avLst/>
                </a:prstGeom>
                <a:blipFill>
                  <a:blip r:embed="rId4"/>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D7E43E7-1575-9053-FE5F-498EA3F110C5}"/>
                  </a:ext>
                </a:extLst>
              </p:cNvPr>
              <p:cNvSpPr txBox="1"/>
              <p:nvPr/>
            </p:nvSpPr>
            <p:spPr>
              <a:xfrm>
                <a:off x="8993490" y="2878230"/>
                <a:ext cx="164327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𝒜</m:t>
                      </m:r>
                    </m:oMath>
                  </m:oMathPara>
                </a14:m>
                <a:endParaRPr lang="en-US" sz="2400" dirty="0"/>
              </a:p>
            </p:txBody>
          </p:sp>
        </mc:Choice>
        <mc:Fallback xmlns="">
          <p:sp>
            <p:nvSpPr>
              <p:cNvPr id="43" name="TextBox 42">
                <a:extLst>
                  <a:ext uri="{FF2B5EF4-FFF2-40B4-BE49-F238E27FC236}">
                    <a16:creationId xmlns:a16="http://schemas.microsoft.com/office/drawing/2014/main" id="{0D7E43E7-1575-9053-FE5F-498EA3F110C5}"/>
                  </a:ext>
                </a:extLst>
              </p:cNvPr>
              <p:cNvSpPr txBox="1">
                <a:spLocks noRot="1" noChangeAspect="1" noMove="1" noResize="1" noEditPoints="1" noAdjustHandles="1" noChangeArrowheads="1" noChangeShapeType="1" noTextEdit="1"/>
              </p:cNvSpPr>
              <p:nvPr/>
            </p:nvSpPr>
            <p:spPr>
              <a:xfrm>
                <a:off x="8993490" y="2878230"/>
                <a:ext cx="1643270" cy="369332"/>
              </a:xfrm>
              <a:prstGeom prst="rect">
                <a:avLst/>
              </a:prstGeom>
              <a:blipFill>
                <a:blip r:embed="rId5"/>
                <a:stretch>
                  <a:fillRect l="-3333" r="-333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D8B3836-7F35-8CB0-C398-582E0594A08D}"/>
                  </a:ext>
                </a:extLst>
              </p:cNvPr>
              <p:cNvSpPr txBox="1"/>
              <p:nvPr/>
            </p:nvSpPr>
            <p:spPr>
              <a:xfrm>
                <a:off x="677477" y="3726308"/>
                <a:ext cx="10659533" cy="461665"/>
              </a:xfrm>
              <a:prstGeom prst="rect">
                <a:avLst/>
              </a:prstGeom>
              <a:noFill/>
            </p:spPr>
            <p:txBody>
              <a:bodyPr wrap="square" rtlCol="0">
                <a:spAutoFit/>
              </a:bodyPr>
              <a:lstStyle/>
              <a:p>
                <a:pPr algn="l"/>
                <a:r>
                  <a:rPr lang="en-US" sz="2400" dirty="0">
                    <a:solidFill>
                      <a:schemeClr val="bg2">
                        <a:lumMod val="50000"/>
                      </a:schemeClr>
                    </a:solidFill>
                  </a:rPr>
                  <a:t>Def. </a:t>
                </a:r>
                <a:r>
                  <a:rPr lang="en-US" sz="2400" dirty="0"/>
                  <a:t>Elements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𝒜</m:t>
                    </m:r>
                  </m:oMath>
                </a14:m>
                <a:r>
                  <a:rPr lang="en-US" sz="2400" dirty="0"/>
                  <a:t> are </a:t>
                </a:r>
                <a:r>
                  <a:rPr lang="en-US" sz="2400" i="1" dirty="0">
                    <a:solidFill>
                      <a:schemeClr val="bg2">
                        <a:lumMod val="50000"/>
                      </a:schemeClr>
                    </a:solidFill>
                  </a:rPr>
                  <a:t>log-canonical</a:t>
                </a:r>
                <a:r>
                  <a:rPr lang="en-US" sz="2400" dirty="0"/>
                  <a:t> if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m:t>
                    </m:r>
                    <m:r>
                      <a:rPr lang="en-US" sz="2400" b="0" i="1" smtClean="0">
                        <a:latin typeface="Cambria Math" panose="02040503050406030204" pitchFamily="18" charset="0"/>
                      </a:rPr>
                      <m:t>𝑎𝑏</m:t>
                    </m:r>
                  </m:oMath>
                </a14:m>
                <a:r>
                  <a:rPr lang="en-US" sz="2400" dirty="0"/>
                  <a:t>, </a:t>
                </a:r>
                <a14:m>
                  <m:oMath xmlns:m="http://schemas.openxmlformats.org/officeDocument/2006/math">
                    <m:r>
                      <a:rPr lang="en-US" sz="2400" b="0" i="1" smtClean="0">
                        <a:latin typeface="Cambria Math" panose="02040503050406030204" pitchFamily="18" charset="0"/>
                      </a:rPr>
                      <m:t>𝜔</m:t>
                    </m:r>
                    <m:r>
                      <a:rPr lang="en-US" sz="2400" b="0" i="1" smtClean="0">
                        <a:latin typeface="Cambria Math" panose="02040503050406030204" pitchFamily="18" charset="0"/>
                      </a:rPr>
                      <m:t>∈</m:t>
                    </m:r>
                    <m:r>
                      <a:rPr lang="en-US" sz="2400" b="0" i="1" smtClean="0">
                        <a:latin typeface="Cambria Math" panose="02040503050406030204" pitchFamily="18" charset="0"/>
                      </a:rPr>
                      <m:t>𝕂</m:t>
                    </m:r>
                  </m:oMath>
                </a14:m>
                <a:r>
                  <a:rPr lang="en-US" sz="2400" dirty="0"/>
                  <a:t>. </a:t>
                </a:r>
              </a:p>
            </p:txBody>
          </p:sp>
        </mc:Choice>
        <mc:Fallback xmlns="">
          <p:sp>
            <p:nvSpPr>
              <p:cNvPr id="44" name="TextBox 43">
                <a:extLst>
                  <a:ext uri="{FF2B5EF4-FFF2-40B4-BE49-F238E27FC236}">
                    <a16:creationId xmlns:a16="http://schemas.microsoft.com/office/drawing/2014/main" id="{BD8B3836-7F35-8CB0-C398-582E0594A08D}"/>
                  </a:ext>
                </a:extLst>
              </p:cNvPr>
              <p:cNvSpPr txBox="1">
                <a:spLocks noRot="1" noChangeAspect="1" noMove="1" noResize="1" noEditPoints="1" noAdjustHandles="1" noChangeArrowheads="1" noChangeShapeType="1" noTextEdit="1"/>
              </p:cNvSpPr>
              <p:nvPr/>
            </p:nvSpPr>
            <p:spPr>
              <a:xfrm>
                <a:off x="677477" y="3726308"/>
                <a:ext cx="10659533" cy="461665"/>
              </a:xfrm>
              <a:prstGeom prst="rect">
                <a:avLst/>
              </a:prstGeom>
              <a:blipFill>
                <a:blip r:embed="rId6"/>
                <a:stretch>
                  <a:fillRect l="-858"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1D70962-313A-BD3A-E661-0AC3F097464A}"/>
                  </a:ext>
                </a:extLst>
              </p:cNvPr>
              <p:cNvSpPr txBox="1"/>
              <p:nvPr/>
            </p:nvSpPr>
            <p:spPr>
              <a:xfrm>
                <a:off x="677477" y="1076792"/>
                <a:ext cx="6482737" cy="461665"/>
              </a:xfrm>
              <a:prstGeom prst="rect">
                <a:avLst/>
              </a:prstGeom>
              <a:noFill/>
            </p:spPr>
            <p:txBody>
              <a:bodyPr wrap="none" rtlCol="0">
                <a:spAutoFit/>
              </a:bodyPr>
              <a:lstStyle/>
              <a:p>
                <a:pPr algn="l"/>
                <a:r>
                  <a:rPr lang="en-US" sz="2400" dirty="0">
                    <a:solidFill>
                      <a:schemeClr val="bg2">
                        <a:lumMod val="50000"/>
                      </a:schemeClr>
                    </a:solidFill>
                  </a:rPr>
                  <a:t>Setup. </a:t>
                </a:r>
                <a14:m>
                  <m:oMath xmlns:m="http://schemas.openxmlformats.org/officeDocument/2006/math">
                    <m:r>
                      <a:rPr lang="en-US" sz="2400" b="0" i="1" smtClean="0">
                        <a:latin typeface="Cambria Math" panose="02040503050406030204" pitchFamily="18" charset="0"/>
                      </a:rPr>
                      <m:t>𝒜</m:t>
                    </m:r>
                    <m:r>
                      <a:rPr lang="en-US" sz="2400" b="0" i="0" smtClean="0">
                        <a:latin typeface="Cambria Math" panose="02040503050406030204" pitchFamily="18" charset="0"/>
                      </a:rPr>
                      <m:t>≔</m:t>
                    </m:r>
                  </m:oMath>
                </a14:m>
                <a:r>
                  <a:rPr lang="en-US" sz="2400" dirty="0"/>
                  <a:t> a commutative algebra over a field </a:t>
                </a:r>
                <a14:m>
                  <m:oMath xmlns:m="http://schemas.openxmlformats.org/officeDocument/2006/math">
                    <m:r>
                      <a:rPr lang="en-US" sz="2400" b="0" i="1" smtClean="0">
                        <a:latin typeface="Cambria Math" panose="02040503050406030204" pitchFamily="18" charset="0"/>
                      </a:rPr>
                      <m:t>𝕂</m:t>
                    </m:r>
                  </m:oMath>
                </a14:m>
                <a:r>
                  <a:rPr lang="en-US" sz="2400" dirty="0"/>
                  <a:t>.</a:t>
                </a:r>
              </a:p>
            </p:txBody>
          </p:sp>
        </mc:Choice>
        <mc:Fallback xmlns="">
          <p:sp>
            <p:nvSpPr>
              <p:cNvPr id="45" name="TextBox 44">
                <a:extLst>
                  <a:ext uri="{FF2B5EF4-FFF2-40B4-BE49-F238E27FC236}">
                    <a16:creationId xmlns:a16="http://schemas.microsoft.com/office/drawing/2014/main" id="{81D70962-313A-BD3A-E661-0AC3F097464A}"/>
                  </a:ext>
                </a:extLst>
              </p:cNvPr>
              <p:cNvSpPr txBox="1">
                <a:spLocks noRot="1" noChangeAspect="1" noMove="1" noResize="1" noEditPoints="1" noAdjustHandles="1" noChangeArrowheads="1" noChangeShapeType="1" noTextEdit="1"/>
              </p:cNvSpPr>
              <p:nvPr/>
            </p:nvSpPr>
            <p:spPr>
              <a:xfrm>
                <a:off x="677477" y="1076792"/>
                <a:ext cx="6482737" cy="461665"/>
              </a:xfrm>
              <a:prstGeom prst="rect">
                <a:avLst/>
              </a:prstGeom>
              <a:blipFill>
                <a:blip r:embed="rId7"/>
                <a:stretch>
                  <a:fillRect l="-1410" t="-10667" r="-470"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94BEDDA-D1AB-27E9-0E81-A714D6D3517A}"/>
                  </a:ext>
                </a:extLst>
              </p:cNvPr>
              <p:cNvSpPr txBox="1"/>
              <p:nvPr/>
            </p:nvSpPr>
            <p:spPr>
              <a:xfrm>
                <a:off x="1224367" y="4187973"/>
                <a:ext cx="9898928" cy="461665"/>
              </a:xfrm>
              <a:prstGeom prst="rect">
                <a:avLst/>
              </a:prstGeom>
              <a:noFill/>
            </p:spPr>
            <p:txBody>
              <a:bodyPr wrap="none" rtlCol="0">
                <a:spAutoFit/>
              </a:bodyPr>
              <a:lstStyle/>
              <a:p>
                <a:pPr algn="l"/>
                <a:r>
                  <a:rPr lang="en-US" sz="2400" dirty="0"/>
                  <a:t>A subset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𝒜</m:t>
                    </m:r>
                  </m:oMath>
                </a14:m>
                <a:r>
                  <a:rPr lang="en-US" sz="2400" dirty="0"/>
                  <a:t> is </a:t>
                </a:r>
                <a:r>
                  <a:rPr lang="en-US" sz="2400" i="1" dirty="0">
                    <a:solidFill>
                      <a:schemeClr val="bg2">
                        <a:lumMod val="50000"/>
                      </a:schemeClr>
                    </a:solidFill>
                  </a:rPr>
                  <a:t>log-canonical</a:t>
                </a:r>
                <a:r>
                  <a:rPr lang="en-US" sz="2400" dirty="0"/>
                  <a:t> if all elements in </a:t>
                </a:r>
                <a14:m>
                  <m:oMath xmlns:m="http://schemas.openxmlformats.org/officeDocument/2006/math">
                    <m:r>
                      <a:rPr lang="en-US" sz="2400" b="0" i="1" smtClean="0">
                        <a:latin typeface="Cambria Math" panose="02040503050406030204" pitchFamily="18" charset="0"/>
                      </a:rPr>
                      <m:t>𝑆</m:t>
                    </m:r>
                  </m:oMath>
                </a14:m>
                <a:r>
                  <a:rPr lang="en-US" sz="2400" dirty="0"/>
                  <a:t> are pairwise log-canonical.</a:t>
                </a:r>
              </a:p>
            </p:txBody>
          </p:sp>
        </mc:Choice>
        <mc:Fallback xmlns="">
          <p:sp>
            <p:nvSpPr>
              <p:cNvPr id="46" name="TextBox 45">
                <a:extLst>
                  <a:ext uri="{FF2B5EF4-FFF2-40B4-BE49-F238E27FC236}">
                    <a16:creationId xmlns:a16="http://schemas.microsoft.com/office/drawing/2014/main" id="{494BEDDA-D1AB-27E9-0E81-A714D6D3517A}"/>
                  </a:ext>
                </a:extLst>
              </p:cNvPr>
              <p:cNvSpPr txBox="1">
                <a:spLocks noRot="1" noChangeAspect="1" noMove="1" noResize="1" noEditPoints="1" noAdjustHandles="1" noChangeArrowheads="1" noChangeShapeType="1" noTextEdit="1"/>
              </p:cNvSpPr>
              <p:nvPr/>
            </p:nvSpPr>
            <p:spPr>
              <a:xfrm>
                <a:off x="1224367" y="4187973"/>
                <a:ext cx="9898928" cy="461665"/>
              </a:xfrm>
              <a:prstGeom prst="rect">
                <a:avLst/>
              </a:prstGeom>
              <a:blipFill>
                <a:blip r:embed="rId8"/>
                <a:stretch>
                  <a:fillRect l="-985" t="-10526" r="-123" b="-28947"/>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24DC6A0F-B4FD-6923-58AB-035DC7CE7B9D}"/>
              </a:ext>
            </a:extLst>
          </p:cNvPr>
          <p:cNvSpPr txBox="1"/>
          <p:nvPr/>
        </p:nvSpPr>
        <p:spPr>
          <a:xfrm>
            <a:off x="677477" y="4749912"/>
            <a:ext cx="10659533" cy="830997"/>
          </a:xfrm>
          <a:prstGeom prst="rect">
            <a:avLst/>
          </a:prstGeom>
          <a:noFill/>
        </p:spPr>
        <p:txBody>
          <a:bodyPr wrap="square" rtlCol="0">
            <a:spAutoFit/>
          </a:bodyPr>
          <a:lstStyle/>
          <a:p>
            <a:pPr algn="l"/>
            <a:r>
              <a:rPr lang="en-US" sz="2400" dirty="0">
                <a:solidFill>
                  <a:schemeClr val="bg2">
                    <a:lumMod val="50000"/>
                  </a:schemeClr>
                </a:solidFill>
              </a:rPr>
              <a:t>Def. </a:t>
            </a:r>
            <a:r>
              <a:rPr lang="en-US" sz="2400" dirty="0"/>
              <a:t>A cluster structure is </a:t>
            </a:r>
            <a:r>
              <a:rPr lang="en-US" sz="2400" i="1" dirty="0">
                <a:solidFill>
                  <a:schemeClr val="bg2">
                    <a:lumMod val="50000"/>
                  </a:schemeClr>
                </a:solidFill>
              </a:rPr>
              <a:t>compatible</a:t>
            </a:r>
            <a:r>
              <a:rPr lang="en-US" sz="2400" i="1" dirty="0"/>
              <a:t> </a:t>
            </a:r>
            <a:r>
              <a:rPr lang="en-US" sz="2400" dirty="0"/>
              <a:t>with a Poisson bracket if every extended cluster is log-canonical.</a:t>
            </a:r>
          </a:p>
        </p:txBody>
      </p:sp>
    </p:spTree>
    <p:extLst>
      <p:ext uri="{BB962C8B-B14F-4D97-AF65-F5344CB8AC3E}">
        <p14:creationId xmlns:p14="http://schemas.microsoft.com/office/powerpoint/2010/main" val="373020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 grpId="0"/>
      <p:bldP spid="43" grpId="0"/>
      <p:bldP spid="44" grpId="0"/>
      <p:bldP spid="45"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EC163A9-5CCA-25F6-9B0D-1B635438F394}"/>
              </a:ext>
            </a:extLst>
          </p:cNvPr>
          <p:cNvGrpSpPr/>
          <p:nvPr/>
        </p:nvGrpSpPr>
        <p:grpSpPr>
          <a:xfrm>
            <a:off x="144716" y="927550"/>
            <a:ext cx="5159874" cy="2734646"/>
            <a:chOff x="307868" y="2168993"/>
            <a:chExt cx="5159874" cy="2734646"/>
          </a:xfrm>
        </p:grpSpPr>
        <p:grpSp>
          <p:nvGrpSpPr>
            <p:cNvPr id="5" name="Group 4">
              <a:extLst>
                <a:ext uri="{FF2B5EF4-FFF2-40B4-BE49-F238E27FC236}">
                  <a16:creationId xmlns:a16="http://schemas.microsoft.com/office/drawing/2014/main" id="{92D55C98-D69C-E41D-CAFB-3762B0241151}"/>
                </a:ext>
              </a:extLst>
            </p:cNvPr>
            <p:cNvGrpSpPr/>
            <p:nvPr/>
          </p:nvGrpSpPr>
          <p:grpSpPr>
            <a:xfrm>
              <a:off x="1552006" y="2798055"/>
              <a:ext cx="2456481" cy="1843675"/>
              <a:chOff x="1338058" y="2005978"/>
              <a:chExt cx="2456481" cy="1843675"/>
            </a:xfrm>
          </p:grpSpPr>
          <p:sp>
            <p:nvSpPr>
              <p:cNvPr id="16" name="Oval 15">
                <a:extLst>
                  <a:ext uri="{FF2B5EF4-FFF2-40B4-BE49-F238E27FC236}">
                    <a16:creationId xmlns:a16="http://schemas.microsoft.com/office/drawing/2014/main" id="{ADEDFBE6-C1FB-C6A8-BD1C-4597A99333A1}"/>
                  </a:ext>
                </a:extLst>
              </p:cNvPr>
              <p:cNvSpPr/>
              <p:nvPr/>
            </p:nvSpPr>
            <p:spPr>
              <a:xfrm>
                <a:off x="2398350" y="276957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Oval 16">
                <a:extLst>
                  <a:ext uri="{FF2B5EF4-FFF2-40B4-BE49-F238E27FC236}">
                    <a16:creationId xmlns:a16="http://schemas.microsoft.com/office/drawing/2014/main" id="{DC115392-6542-957E-F7EA-7194D12B6FDF}"/>
                  </a:ext>
                </a:extLst>
              </p:cNvPr>
              <p:cNvSpPr/>
              <p:nvPr/>
            </p:nvSpPr>
            <p:spPr>
              <a:xfrm>
                <a:off x="3497270" y="2772220"/>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E082900-F721-E224-7A4F-11A3D7D274DD}"/>
                  </a:ext>
                </a:extLst>
              </p:cNvPr>
              <p:cNvCxnSpPr>
                <a:cxnSpLocks/>
                <a:stCxn id="17" idx="2"/>
                <a:endCxn id="16" idx="6"/>
              </p:cNvCxnSpPr>
              <p:nvPr/>
            </p:nvCxnSpPr>
            <p:spPr>
              <a:xfrm flipH="1" flipV="1">
                <a:off x="2692075" y="2907794"/>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FF92B1CD-1878-5518-4AE8-C0E633A2FBBB}"/>
                  </a:ext>
                </a:extLst>
              </p:cNvPr>
              <p:cNvSpPr/>
              <p:nvPr/>
            </p:nvSpPr>
            <p:spPr>
              <a:xfrm>
                <a:off x="2401894" y="357055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D6A1B0A-4258-8DF2-F477-9F074DFB4DC2}"/>
                  </a:ext>
                </a:extLst>
              </p:cNvPr>
              <p:cNvSpPr/>
              <p:nvPr/>
            </p:nvSpPr>
            <p:spPr>
              <a:xfrm>
                <a:off x="3500814" y="3573206"/>
                <a:ext cx="293725" cy="276447"/>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1BAE075-6177-E13B-E7BC-693C8ADD10D4}"/>
                  </a:ext>
                </a:extLst>
              </p:cNvPr>
              <p:cNvCxnSpPr>
                <a:cxnSpLocks/>
                <a:stCxn id="20" idx="2"/>
                <a:endCxn id="19" idx="6"/>
              </p:cNvCxnSpPr>
              <p:nvPr/>
            </p:nvCxnSpPr>
            <p:spPr>
              <a:xfrm flipH="1" flipV="1">
                <a:off x="2695619" y="3708780"/>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25D0FE1-AE8F-F7BA-6904-AFA6A008B1AD}"/>
                  </a:ext>
                </a:extLst>
              </p:cNvPr>
              <p:cNvCxnSpPr>
                <a:stCxn id="20" idx="0"/>
                <a:endCxn id="17" idx="4"/>
              </p:cNvCxnSpPr>
              <p:nvPr/>
            </p:nvCxnSpPr>
            <p:spPr>
              <a:xfrm flipH="1" flipV="1">
                <a:off x="3644133" y="3048667"/>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C73B8F8-8109-592A-A97B-FA4E4D8A3DD4}"/>
                  </a:ext>
                </a:extLst>
              </p:cNvPr>
              <p:cNvCxnSpPr/>
              <p:nvPr/>
            </p:nvCxnSpPr>
            <p:spPr>
              <a:xfrm flipH="1" flipV="1">
                <a:off x="2545869" y="3047683"/>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8FEE089-75DB-EC97-E633-5B3D9FB2327A}"/>
                  </a:ext>
                </a:extLst>
              </p:cNvPr>
              <p:cNvCxnSpPr/>
              <p:nvPr/>
            </p:nvCxnSpPr>
            <p:spPr>
              <a:xfrm flipH="1" flipV="1">
                <a:off x="2544885" y="2256186"/>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FE0E864-E45E-CFDF-FF6E-D524F6642E3D}"/>
                  </a:ext>
                </a:extLst>
              </p:cNvPr>
              <p:cNvCxnSpPr/>
              <p:nvPr/>
            </p:nvCxnSpPr>
            <p:spPr>
              <a:xfrm flipH="1" flipV="1">
                <a:off x="3642165" y="2267984"/>
                <a:ext cx="3544" cy="52453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C39CF3A-3C66-EB26-2CF1-7473CFB839E3}"/>
                  </a:ext>
                </a:extLst>
              </p:cNvPr>
              <p:cNvCxnSpPr>
                <a:cxnSpLocks/>
              </p:cNvCxnSpPr>
              <p:nvPr/>
            </p:nvCxnSpPr>
            <p:spPr>
              <a:xfrm flipH="1" flipV="1">
                <a:off x="1593812" y="2900912"/>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B2ECD7E-C909-EF1C-A55A-D3C97BEA8762}"/>
                  </a:ext>
                </a:extLst>
              </p:cNvPr>
              <p:cNvCxnSpPr>
                <a:cxnSpLocks/>
              </p:cNvCxnSpPr>
              <p:nvPr/>
            </p:nvCxnSpPr>
            <p:spPr>
              <a:xfrm flipH="1" flipV="1">
                <a:off x="1591456" y="3701897"/>
                <a:ext cx="805195" cy="265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35650C1E-D6B8-F1FB-2B21-30E5DE4F48E1}"/>
                  </a:ext>
                </a:extLst>
              </p:cNvPr>
              <p:cNvSpPr/>
              <p:nvPr/>
            </p:nvSpPr>
            <p:spPr>
              <a:xfrm>
                <a:off x="1339041" y="2773877"/>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36BF865-FE57-5BE3-C744-61E97492C89E}"/>
                  </a:ext>
                </a:extLst>
              </p:cNvPr>
              <p:cNvSpPr/>
              <p:nvPr/>
            </p:nvSpPr>
            <p:spPr>
              <a:xfrm>
                <a:off x="1338058" y="357520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F31DD5E-AD22-4999-7B53-09E6C6E948E8}"/>
                  </a:ext>
                </a:extLst>
              </p:cNvPr>
              <p:cNvSpPr/>
              <p:nvPr/>
            </p:nvSpPr>
            <p:spPr>
              <a:xfrm>
                <a:off x="2423652"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1B745C0-89B7-03C4-0E09-F8A68C25CE9D}"/>
                  </a:ext>
                </a:extLst>
              </p:cNvPr>
              <p:cNvSpPr/>
              <p:nvPr/>
            </p:nvSpPr>
            <p:spPr>
              <a:xfrm>
                <a:off x="3509131" y="2005978"/>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DA49363-B31F-7D53-5050-18D4BBA183A7}"/>
                  </a:ext>
                </a:extLst>
              </p:cNvPr>
              <p:cNvSpPr/>
              <p:nvPr/>
            </p:nvSpPr>
            <p:spPr>
              <a:xfrm>
                <a:off x="1343845" y="2029126"/>
                <a:ext cx="247773" cy="24777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E1C3B72E-140B-C1F7-674B-FE31E70F6815}"/>
                  </a:ext>
                </a:extLst>
              </p:cNvPr>
              <p:cNvCxnSpPr>
                <a:cxnSpLocks/>
              </p:cNvCxnSpPr>
              <p:nvPr/>
            </p:nvCxnSpPr>
            <p:spPr>
              <a:xfrm flipH="1" flipV="1">
                <a:off x="1620457" y="2272804"/>
                <a:ext cx="797760" cy="554612"/>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3CF8655-258F-A4AD-EB4E-8F0DB07630CA}"/>
                  </a:ext>
                </a:extLst>
              </p:cNvPr>
              <p:cNvCxnSpPr>
                <a:cxnSpLocks/>
              </p:cNvCxnSpPr>
              <p:nvPr/>
            </p:nvCxnSpPr>
            <p:spPr>
              <a:xfrm flipH="1" flipV="1">
                <a:off x="2654847" y="2999745"/>
                <a:ext cx="905404" cy="616680"/>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5A5D7CD-8A47-EB11-E764-94358F06249D}"/>
                  </a:ext>
                </a:extLst>
              </p:cNvPr>
              <p:cNvCxnSpPr>
                <a:cxnSpLocks/>
              </p:cNvCxnSpPr>
              <p:nvPr/>
            </p:nvCxnSpPr>
            <p:spPr>
              <a:xfrm flipH="1" flipV="1">
                <a:off x="2673752" y="2255443"/>
                <a:ext cx="865278" cy="564258"/>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C71E12C1-A68C-B62C-B99A-A51DBA2CE4FC}"/>
                  </a:ext>
                </a:extLst>
              </p:cNvPr>
              <p:cNvCxnSpPr>
                <a:cxnSpLocks/>
              </p:cNvCxnSpPr>
              <p:nvPr/>
            </p:nvCxnSpPr>
            <p:spPr>
              <a:xfrm flipH="1" flipV="1">
                <a:off x="1585732" y="3030947"/>
                <a:ext cx="865279" cy="587407"/>
              </a:xfrm>
              <a:prstGeom prst="straightConnector1">
                <a:avLst/>
              </a:prstGeom>
              <a:ln w="127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0A016E-02DF-2961-15A6-8E8FF3C1D41E}"/>
                    </a:ext>
                  </a:extLst>
                </p:cNvPr>
                <p:cNvSpPr txBox="1"/>
                <p:nvPr/>
              </p:nvSpPr>
              <p:spPr>
                <a:xfrm>
                  <a:off x="1091135" y="2445438"/>
                  <a:ext cx="62613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lang="en-US" sz="2000" b="0" i="1" smtClean="0">
                                <a:solidFill>
                                  <a:schemeClr val="tx1">
                                    <a:lumMod val="75000"/>
                                    <a:lumOff val="25000"/>
                                  </a:schemeClr>
                                </a:solidFill>
                                <a:latin typeface="Cambria Math" panose="02040503050406030204" pitchFamily="18" charset="0"/>
                              </a:rPr>
                            </m:ctrlPr>
                          </m:funcPr>
                          <m:fName>
                            <m:r>
                              <m:rPr>
                                <m:sty m:val="p"/>
                              </m:rPr>
                              <a:rPr lang="en-US" sz="2000" b="0" i="0" smtClean="0">
                                <a:solidFill>
                                  <a:schemeClr val="tx1">
                                    <a:lumMod val="75000"/>
                                    <a:lumOff val="25000"/>
                                  </a:schemeClr>
                                </a:solidFill>
                                <a:latin typeface="Cambria Math" panose="02040503050406030204" pitchFamily="18" charset="0"/>
                              </a:rPr>
                              <m:t>det</m:t>
                            </m:r>
                          </m:fName>
                          <m:e>
                            <m:r>
                              <a:rPr lang="en-US" sz="2000" b="0" i="1" smtClean="0">
                                <a:solidFill>
                                  <a:schemeClr val="tx1">
                                    <a:lumMod val="75000"/>
                                    <a:lumOff val="25000"/>
                                  </a:schemeClr>
                                </a:solidFill>
                                <a:latin typeface="Cambria Math" panose="02040503050406030204" pitchFamily="18" charset="0"/>
                              </a:rPr>
                              <m:t>𝑋</m:t>
                            </m:r>
                          </m:e>
                        </m:func>
                      </m:oMath>
                    </m:oMathPara>
                  </a14:m>
                  <a:endParaRPr lang="en-US" sz="2000" dirty="0">
                    <a:solidFill>
                      <a:schemeClr val="tx1">
                        <a:lumMod val="75000"/>
                        <a:lumOff val="25000"/>
                      </a:schemeClr>
                    </a:solidFill>
                  </a:endParaRPr>
                </a:p>
              </p:txBody>
            </p:sp>
          </mc:Choice>
          <mc:Fallback xmlns="">
            <p:sp>
              <p:nvSpPr>
                <p:cNvPr id="60" name="TextBox 59">
                  <a:extLst>
                    <a:ext uri="{FF2B5EF4-FFF2-40B4-BE49-F238E27FC236}">
                      <a16:creationId xmlns:a16="http://schemas.microsoft.com/office/drawing/2014/main" id="{1B17A161-710A-5311-B9AB-4CFBB0335A01}"/>
                    </a:ext>
                  </a:extLst>
                </p:cNvPr>
                <p:cNvSpPr txBox="1">
                  <a:spLocks noRot="1" noChangeAspect="1" noMove="1" noResize="1" noEditPoints="1" noAdjustHandles="1" noChangeArrowheads="1" noChangeShapeType="1" noTextEdit="1"/>
                </p:cNvSpPr>
                <p:nvPr/>
              </p:nvSpPr>
              <p:spPr>
                <a:xfrm>
                  <a:off x="1091135" y="2445438"/>
                  <a:ext cx="626133" cy="307777"/>
                </a:xfrm>
                <a:prstGeom prst="rect">
                  <a:avLst/>
                </a:prstGeom>
                <a:blipFill>
                  <a:blip r:embed="rId3"/>
                  <a:stretch>
                    <a:fillRect l="-9804" r="-8824"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75296D-5500-DCF6-9617-09943142B1AA}"/>
                    </a:ext>
                  </a:extLst>
                </p:cNvPr>
                <p:cNvSpPr txBox="1"/>
                <p:nvPr/>
              </p:nvSpPr>
              <p:spPr>
                <a:xfrm>
                  <a:off x="2175655" y="2168993"/>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1</m:t>
                                      </m:r>
                                      <m:r>
                                        <a:rPr lang="en-US" sz="2000" b="0" i="1" smtClean="0">
                                          <a:solidFill>
                                            <a:schemeClr val="tx1">
                                              <a:lumMod val="75000"/>
                                              <a:lumOff val="25000"/>
                                            </a:schemeClr>
                                          </a:solidFill>
                                          <a:latin typeface="Cambria Math" panose="02040503050406030204" pitchFamily="18" charset="0"/>
                                        </a:rPr>
                                        <m:t>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e>
                              </m:mr>
                            </m:m>
                          </m:e>
                        </m:d>
                      </m:oMath>
                    </m:oMathPara>
                  </a14:m>
                  <a:endParaRPr lang="en-US" sz="2000" dirty="0">
                    <a:solidFill>
                      <a:schemeClr val="tx1">
                        <a:lumMod val="75000"/>
                        <a:lumOff val="25000"/>
                      </a:schemeClr>
                    </a:solidFill>
                  </a:endParaRPr>
                </a:p>
              </p:txBody>
            </p:sp>
          </mc:Choice>
          <mc:Fallback xmlns="">
            <p:sp>
              <p:nvSpPr>
                <p:cNvPr id="61" name="TextBox 60">
                  <a:extLst>
                    <a:ext uri="{FF2B5EF4-FFF2-40B4-BE49-F238E27FC236}">
                      <a16:creationId xmlns:a16="http://schemas.microsoft.com/office/drawing/2014/main" id="{DA14D93E-16A5-760F-2DF6-7771A8580693}"/>
                    </a:ext>
                  </a:extLst>
                </p:cNvPr>
                <p:cNvSpPr txBox="1">
                  <a:spLocks noRot="1" noChangeAspect="1" noMove="1" noResize="1" noEditPoints="1" noAdjustHandles="1" noChangeArrowheads="1" noChangeShapeType="1" noTextEdit="1"/>
                </p:cNvSpPr>
                <p:nvPr/>
              </p:nvSpPr>
              <p:spPr>
                <a:xfrm>
                  <a:off x="2175655" y="2168993"/>
                  <a:ext cx="1204561" cy="5477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46647F-1047-6AF9-CA67-2D5A11EA14BC}"/>
                    </a:ext>
                  </a:extLst>
                </p:cNvPr>
                <p:cNvSpPr txBox="1"/>
                <p:nvPr/>
              </p:nvSpPr>
              <p:spPr>
                <a:xfrm>
                  <a:off x="307868" y="3363384"/>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2</m:t>
                                      </m:r>
                                      <m:r>
                                        <a:rPr lang="en-US" sz="2000" b="0" i="1" smtClean="0">
                                          <a:solidFill>
                                            <a:schemeClr val="tx1">
                                              <a:lumMod val="75000"/>
                                              <a:lumOff val="25000"/>
                                            </a:schemeClr>
                                          </a:solidFill>
                                          <a:latin typeface="Cambria Math" panose="02040503050406030204" pitchFamily="18" charset="0"/>
                                        </a:rPr>
                                        <m:t>1</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22</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e>
                              </m:mr>
                            </m:m>
                          </m:e>
                        </m:d>
                      </m:oMath>
                    </m:oMathPara>
                  </a14:m>
                  <a:endParaRPr lang="en-US" sz="2000" dirty="0">
                    <a:solidFill>
                      <a:schemeClr val="tx1">
                        <a:lumMod val="75000"/>
                        <a:lumOff val="25000"/>
                      </a:schemeClr>
                    </a:solidFill>
                  </a:endParaRPr>
                </a:p>
              </p:txBody>
            </p:sp>
          </mc:Choice>
          <mc:Fallback xmlns="">
            <p:sp>
              <p:nvSpPr>
                <p:cNvPr id="62" name="TextBox 61">
                  <a:extLst>
                    <a:ext uri="{FF2B5EF4-FFF2-40B4-BE49-F238E27FC236}">
                      <a16:creationId xmlns:a16="http://schemas.microsoft.com/office/drawing/2014/main" id="{FE14D6D1-DDFF-6315-83B9-D6C55F263CE2}"/>
                    </a:ext>
                  </a:extLst>
                </p:cNvPr>
                <p:cNvSpPr txBox="1">
                  <a:spLocks noRot="1" noChangeAspect="1" noMove="1" noResize="1" noEditPoints="1" noAdjustHandles="1" noChangeArrowheads="1" noChangeShapeType="1" noTextEdit="1"/>
                </p:cNvSpPr>
                <p:nvPr/>
              </p:nvSpPr>
              <p:spPr>
                <a:xfrm>
                  <a:off x="307868" y="3363384"/>
                  <a:ext cx="1204561" cy="5477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C53BD53-BB21-3D68-EB33-053FF54611D0}"/>
                    </a:ext>
                  </a:extLst>
                </p:cNvPr>
                <p:cNvSpPr txBox="1"/>
                <p:nvPr/>
              </p:nvSpPr>
              <p:spPr>
                <a:xfrm>
                  <a:off x="4025721" y="2509234"/>
                  <a:ext cx="41415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13</m:t>
                            </m:r>
                          </m:sub>
                        </m:sSub>
                      </m:oMath>
                    </m:oMathPara>
                  </a14:m>
                  <a:endParaRPr lang="en-US" sz="2000" dirty="0">
                    <a:solidFill>
                      <a:schemeClr val="tx1">
                        <a:lumMod val="75000"/>
                        <a:lumOff val="25000"/>
                      </a:schemeClr>
                    </a:solidFill>
                  </a:endParaRPr>
                </a:p>
              </p:txBody>
            </p:sp>
          </mc:Choice>
          <mc:Fallback xmlns="">
            <p:sp>
              <p:nvSpPr>
                <p:cNvPr id="63" name="TextBox 62">
                  <a:extLst>
                    <a:ext uri="{FF2B5EF4-FFF2-40B4-BE49-F238E27FC236}">
                      <a16:creationId xmlns:a16="http://schemas.microsoft.com/office/drawing/2014/main" id="{EC396A7C-34A3-126E-3DF7-D5706A46ED3F}"/>
                    </a:ext>
                  </a:extLst>
                </p:cNvPr>
                <p:cNvSpPr txBox="1">
                  <a:spLocks noRot="1" noChangeAspect="1" noMove="1" noResize="1" noEditPoints="1" noAdjustHandles="1" noChangeArrowheads="1" noChangeShapeType="1" noTextEdit="1"/>
                </p:cNvSpPr>
                <p:nvPr/>
              </p:nvSpPr>
              <p:spPr>
                <a:xfrm>
                  <a:off x="4025721" y="2509234"/>
                  <a:ext cx="414151" cy="307777"/>
                </a:xfrm>
                <a:prstGeom prst="rect">
                  <a:avLst/>
                </a:prstGeom>
                <a:blipFill>
                  <a:blip r:embed="rId6"/>
                  <a:stretch>
                    <a:fillRect l="-8824" r="-5882"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CAD7438-1AC6-7161-EAB6-F77207A78611}"/>
                    </a:ext>
                  </a:extLst>
                </p:cNvPr>
                <p:cNvSpPr txBox="1"/>
                <p:nvPr/>
              </p:nvSpPr>
              <p:spPr>
                <a:xfrm>
                  <a:off x="4029264" y="3512239"/>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oMath>
                    </m:oMathPara>
                  </a14:m>
                  <a:endParaRPr lang="en-US" sz="2000" dirty="0">
                    <a:solidFill>
                      <a:schemeClr val="tx1">
                        <a:lumMod val="75000"/>
                        <a:lumOff val="25000"/>
                      </a:schemeClr>
                    </a:solidFill>
                  </a:endParaRPr>
                </a:p>
              </p:txBody>
            </p:sp>
          </mc:Choice>
          <mc:Fallback xmlns="">
            <p:sp>
              <p:nvSpPr>
                <p:cNvPr id="64" name="TextBox 63">
                  <a:extLst>
                    <a:ext uri="{FF2B5EF4-FFF2-40B4-BE49-F238E27FC236}">
                      <a16:creationId xmlns:a16="http://schemas.microsoft.com/office/drawing/2014/main" id="{3564D574-6097-F9E2-7A6F-25704CEFCB68}"/>
                    </a:ext>
                  </a:extLst>
                </p:cNvPr>
                <p:cNvSpPr txBox="1">
                  <a:spLocks noRot="1" noChangeAspect="1" noMove="1" noResize="1" noEditPoints="1" noAdjustHandles="1" noChangeArrowheads="1" noChangeShapeType="1" noTextEdit="1"/>
                </p:cNvSpPr>
                <p:nvPr/>
              </p:nvSpPr>
              <p:spPr>
                <a:xfrm>
                  <a:off x="4029264" y="3512239"/>
                  <a:ext cx="420115" cy="307777"/>
                </a:xfrm>
                <a:prstGeom prst="rect">
                  <a:avLst/>
                </a:prstGeom>
                <a:blipFill>
                  <a:blip r:embed="rId7"/>
                  <a:stretch>
                    <a:fillRect l="-8824" r="-7353"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900119-EB18-3539-00DC-9D3268FDE39A}"/>
                    </a:ext>
                  </a:extLst>
                </p:cNvPr>
                <p:cNvSpPr txBox="1"/>
                <p:nvPr/>
              </p:nvSpPr>
              <p:spPr>
                <a:xfrm>
                  <a:off x="3989902" y="457832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oMath>
                    </m:oMathPara>
                  </a14:m>
                  <a:endParaRPr lang="en-US" sz="2000" dirty="0">
                    <a:solidFill>
                      <a:schemeClr val="tx1">
                        <a:lumMod val="75000"/>
                        <a:lumOff val="25000"/>
                      </a:schemeClr>
                    </a:solidFill>
                  </a:endParaRPr>
                </a:p>
              </p:txBody>
            </p:sp>
          </mc:Choice>
          <mc:Fallback xmlns="">
            <p:sp>
              <p:nvSpPr>
                <p:cNvPr id="65" name="TextBox 64">
                  <a:extLst>
                    <a:ext uri="{FF2B5EF4-FFF2-40B4-BE49-F238E27FC236}">
                      <a16:creationId xmlns:a16="http://schemas.microsoft.com/office/drawing/2014/main" id="{671D98DB-73D7-0F47-09FA-438855527C88}"/>
                    </a:ext>
                  </a:extLst>
                </p:cNvPr>
                <p:cNvSpPr txBox="1">
                  <a:spLocks noRot="1" noChangeAspect="1" noMove="1" noResize="1" noEditPoints="1" noAdjustHandles="1" noChangeArrowheads="1" noChangeShapeType="1" noTextEdit="1"/>
                </p:cNvSpPr>
                <p:nvPr/>
              </p:nvSpPr>
              <p:spPr>
                <a:xfrm>
                  <a:off x="3989902" y="4578323"/>
                  <a:ext cx="420115" cy="307777"/>
                </a:xfrm>
                <a:prstGeom prst="rect">
                  <a:avLst/>
                </a:prstGeom>
                <a:blipFill>
                  <a:blip r:embed="rId8"/>
                  <a:stretch>
                    <a:fillRect l="-7246" r="-7246"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5B99937-3CF1-34E7-A019-9707BD0B1898}"/>
                    </a:ext>
                  </a:extLst>
                </p:cNvPr>
                <p:cNvSpPr txBox="1"/>
                <p:nvPr/>
              </p:nvSpPr>
              <p:spPr>
                <a:xfrm>
                  <a:off x="1336323" y="4589593"/>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31</m:t>
                            </m:r>
                          </m:sub>
                        </m:sSub>
                      </m:oMath>
                    </m:oMathPara>
                  </a14:m>
                  <a:endParaRPr lang="en-US" sz="2000" dirty="0">
                    <a:solidFill>
                      <a:schemeClr val="tx1">
                        <a:lumMod val="75000"/>
                        <a:lumOff val="25000"/>
                      </a:schemeClr>
                    </a:solidFill>
                  </a:endParaRPr>
                </a:p>
              </p:txBody>
            </p:sp>
          </mc:Choice>
          <mc:Fallback xmlns="">
            <p:sp>
              <p:nvSpPr>
                <p:cNvPr id="66" name="TextBox 65">
                  <a:extLst>
                    <a:ext uri="{FF2B5EF4-FFF2-40B4-BE49-F238E27FC236}">
                      <a16:creationId xmlns:a16="http://schemas.microsoft.com/office/drawing/2014/main" id="{EF8C764F-FF9E-4D1B-6633-2097E46061C3}"/>
                    </a:ext>
                  </a:extLst>
                </p:cNvPr>
                <p:cNvSpPr txBox="1">
                  <a:spLocks noRot="1" noChangeAspect="1" noMove="1" noResize="1" noEditPoints="1" noAdjustHandles="1" noChangeArrowheads="1" noChangeShapeType="1" noTextEdit="1"/>
                </p:cNvSpPr>
                <p:nvPr/>
              </p:nvSpPr>
              <p:spPr>
                <a:xfrm>
                  <a:off x="1336323" y="4589593"/>
                  <a:ext cx="420115" cy="307777"/>
                </a:xfrm>
                <a:prstGeom prst="rect">
                  <a:avLst/>
                </a:prstGeom>
                <a:blipFill>
                  <a:blip r:embed="rId9"/>
                  <a:stretch>
                    <a:fillRect l="-8696" r="-579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ED61D98-8662-E829-46D0-3DC4434784C5}"/>
                    </a:ext>
                  </a:extLst>
                </p:cNvPr>
                <p:cNvSpPr txBox="1"/>
                <p:nvPr/>
              </p:nvSpPr>
              <p:spPr>
                <a:xfrm>
                  <a:off x="2605931" y="4595862"/>
                  <a:ext cx="420115"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oMath>
                    </m:oMathPara>
                  </a14:m>
                  <a:endParaRPr lang="en-US" sz="2000" dirty="0">
                    <a:solidFill>
                      <a:schemeClr val="tx1">
                        <a:lumMod val="75000"/>
                        <a:lumOff val="25000"/>
                      </a:schemeClr>
                    </a:solidFill>
                  </a:endParaRPr>
                </a:p>
              </p:txBody>
            </p:sp>
          </mc:Choice>
          <mc:Fallback xmlns="">
            <p:sp>
              <p:nvSpPr>
                <p:cNvPr id="67" name="TextBox 66">
                  <a:extLst>
                    <a:ext uri="{FF2B5EF4-FFF2-40B4-BE49-F238E27FC236}">
                      <a16:creationId xmlns:a16="http://schemas.microsoft.com/office/drawing/2014/main" id="{77B5E3B3-0D8B-58C4-3737-30850FA7AB61}"/>
                    </a:ext>
                  </a:extLst>
                </p:cNvPr>
                <p:cNvSpPr txBox="1">
                  <a:spLocks noRot="1" noChangeAspect="1" noMove="1" noResize="1" noEditPoints="1" noAdjustHandles="1" noChangeArrowheads="1" noChangeShapeType="1" noTextEdit="1"/>
                </p:cNvSpPr>
                <p:nvPr/>
              </p:nvSpPr>
              <p:spPr>
                <a:xfrm>
                  <a:off x="2605931" y="4595862"/>
                  <a:ext cx="420115" cy="307777"/>
                </a:xfrm>
                <a:prstGeom prst="rect">
                  <a:avLst/>
                </a:prstGeom>
                <a:blipFill>
                  <a:blip r:embed="rId10"/>
                  <a:stretch>
                    <a:fillRect l="-7246" r="-7246"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08BF9E-387C-E531-2FF4-42A2B14C148E}"/>
                    </a:ext>
                  </a:extLst>
                </p:cNvPr>
                <p:cNvSpPr txBox="1"/>
                <p:nvPr/>
              </p:nvSpPr>
              <p:spPr>
                <a:xfrm>
                  <a:off x="4263181" y="3937543"/>
                  <a:ext cx="1204561" cy="54777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lang="en-US" sz="2000" i="1" smtClean="0">
                                    <a:solidFill>
                                      <a:schemeClr val="tx1">
                                        <a:lumMod val="75000"/>
                                        <a:lumOff val="25000"/>
                                      </a:schemeClr>
                                    </a:solidFill>
                                    <a:latin typeface="Cambria Math" panose="02040503050406030204" pitchFamily="18" charset="0"/>
                                  </a:rPr>
                                </m:ctrlPr>
                              </m:mPr>
                              <m:mr>
                                <m:e>
                                  <m:sSub>
                                    <m:sSubPr>
                                      <m:ctrlPr>
                                        <a:rPr lang="en-US" sz="2000" b="0" i="1" smtClean="0">
                                          <a:solidFill>
                                            <a:schemeClr val="tx1">
                                              <a:lumMod val="75000"/>
                                              <a:lumOff val="25000"/>
                                            </a:schemeClr>
                                          </a:solidFill>
                                          <a:latin typeface="Cambria Math" panose="02040503050406030204" pitchFamily="18" charset="0"/>
                                        </a:rPr>
                                      </m:ctrlPr>
                                    </m:sSubPr>
                                    <m:e>
                                      <m:r>
                                        <m:rPr>
                                          <m:brk m:alnAt="7"/>
                                        </m:rPr>
                                        <a:rPr lang="en-US" sz="2000" b="0" i="1" smtClean="0">
                                          <a:solidFill>
                                            <a:schemeClr val="tx1">
                                              <a:lumMod val="75000"/>
                                              <a:lumOff val="25000"/>
                                            </a:schemeClr>
                                          </a:solidFill>
                                          <a:latin typeface="Cambria Math" panose="02040503050406030204" pitchFamily="18" charset="0"/>
                                        </a:rPr>
                                        <m:t>𝑥</m:t>
                                      </m:r>
                                    </m:e>
                                    <m:sub>
                                      <m:r>
                                        <m:rPr>
                                          <m:brk m:alnAt="7"/>
                                        </m:rPr>
                                        <a:rPr lang="en-US" sz="2000" b="0" i="1" smtClean="0">
                                          <a:solidFill>
                                            <a:schemeClr val="tx1">
                                              <a:lumMod val="75000"/>
                                              <a:lumOff val="25000"/>
                                            </a:schemeClr>
                                          </a:solidFill>
                                          <a:latin typeface="Cambria Math" panose="02040503050406030204" pitchFamily="18" charset="0"/>
                                        </a:rPr>
                                        <m:t>2</m:t>
                                      </m:r>
                                      <m:r>
                                        <a:rPr lang="en-US" sz="2000" b="0" i="1" smtClean="0">
                                          <a:solidFill>
                                            <a:schemeClr val="tx1">
                                              <a:lumMod val="75000"/>
                                              <a:lumOff val="25000"/>
                                            </a:schemeClr>
                                          </a:solidFill>
                                          <a:latin typeface="Cambria Math" panose="02040503050406030204" pitchFamily="18" charset="0"/>
                                        </a:rPr>
                                        <m:t>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23</m:t>
                                      </m:r>
                                    </m:sub>
                                  </m:sSub>
                                </m:e>
                              </m:mr>
                              <m:mr>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32</m:t>
                                      </m:r>
                                    </m:sub>
                                  </m:sSub>
                                </m:e>
                                <m:e>
                                  <m:sSub>
                                    <m:sSubPr>
                                      <m:ctrlPr>
                                        <a:rPr lang="en-US" sz="2000" b="0" i="1" smtClean="0">
                                          <a:solidFill>
                                            <a:schemeClr val="tx1">
                                              <a:lumMod val="75000"/>
                                              <a:lumOff val="25000"/>
                                            </a:schemeClr>
                                          </a:solidFill>
                                          <a:latin typeface="Cambria Math" panose="02040503050406030204" pitchFamily="18" charset="0"/>
                                        </a:rPr>
                                      </m:ctrlPr>
                                    </m:sSubPr>
                                    <m:e>
                                      <m:r>
                                        <a:rPr lang="en-US" sz="2000" b="0" i="1" smtClean="0">
                                          <a:solidFill>
                                            <a:schemeClr val="tx1">
                                              <a:lumMod val="75000"/>
                                              <a:lumOff val="25000"/>
                                            </a:schemeClr>
                                          </a:solidFill>
                                          <a:latin typeface="Cambria Math" panose="02040503050406030204" pitchFamily="18" charset="0"/>
                                        </a:rPr>
                                        <m:t>𝑥</m:t>
                                      </m:r>
                                    </m:e>
                                    <m:sub>
                                      <m:r>
                                        <a:rPr lang="en-US" sz="2000" b="0" i="1" smtClean="0">
                                          <a:solidFill>
                                            <a:schemeClr val="tx1">
                                              <a:lumMod val="75000"/>
                                              <a:lumOff val="25000"/>
                                            </a:schemeClr>
                                          </a:solidFill>
                                          <a:latin typeface="Cambria Math" panose="02040503050406030204" pitchFamily="18" charset="0"/>
                                        </a:rPr>
                                        <m:t>33</m:t>
                                      </m:r>
                                    </m:sub>
                                  </m:sSub>
                                </m:e>
                              </m:mr>
                            </m:m>
                          </m:e>
                        </m:d>
                      </m:oMath>
                    </m:oMathPara>
                  </a14:m>
                  <a:endParaRPr lang="en-US" sz="2000" dirty="0">
                    <a:solidFill>
                      <a:schemeClr val="tx1">
                        <a:lumMod val="75000"/>
                        <a:lumOff val="25000"/>
                      </a:schemeClr>
                    </a:solidFill>
                  </a:endParaRPr>
                </a:p>
              </p:txBody>
            </p:sp>
          </mc:Choice>
          <mc:Fallback xmlns="">
            <p:sp>
              <p:nvSpPr>
                <p:cNvPr id="68" name="TextBox 67">
                  <a:extLst>
                    <a:ext uri="{FF2B5EF4-FFF2-40B4-BE49-F238E27FC236}">
                      <a16:creationId xmlns:a16="http://schemas.microsoft.com/office/drawing/2014/main" id="{9C15EF2B-62A0-F6A1-EE7D-65513B4FCB50}"/>
                    </a:ext>
                  </a:extLst>
                </p:cNvPr>
                <p:cNvSpPr txBox="1">
                  <a:spLocks noRot="1" noChangeAspect="1" noMove="1" noResize="1" noEditPoints="1" noAdjustHandles="1" noChangeArrowheads="1" noChangeShapeType="1" noTextEdit="1"/>
                </p:cNvSpPr>
                <p:nvPr/>
              </p:nvSpPr>
              <p:spPr>
                <a:xfrm>
                  <a:off x="4263181" y="3937543"/>
                  <a:ext cx="1204561" cy="547779"/>
                </a:xfrm>
                <a:prstGeom prst="rect">
                  <a:avLst/>
                </a:prstGeom>
                <a:blipFill>
                  <a:blip r:embed="rId11"/>
                  <a:stretch>
                    <a:fillRect/>
                  </a:stretch>
                </a:blipFill>
              </p:spPr>
              <p:txBody>
                <a:bodyPr/>
                <a:lstStyle/>
                <a:p>
                  <a:r>
                    <a:rPr lang="en-US">
                      <a:noFill/>
                    </a:rPr>
                    <a:t> </a:t>
                  </a:r>
                </a:p>
              </p:txBody>
            </p:sp>
          </mc:Fallback>
        </mc:AlternateContent>
        <p:sp>
          <p:nvSpPr>
            <p:cNvPr id="15" name="Freeform: Shape 14">
              <a:extLst>
                <a:ext uri="{FF2B5EF4-FFF2-40B4-BE49-F238E27FC236}">
                  <a16:creationId xmlns:a16="http://schemas.microsoft.com/office/drawing/2014/main" id="{335CA0BA-198B-7A66-A261-4A94313F6432}"/>
                </a:ext>
              </a:extLst>
            </p:cNvPr>
            <p:cNvSpPr/>
            <p:nvPr/>
          </p:nvSpPr>
          <p:spPr>
            <a:xfrm>
              <a:off x="2907529" y="3755017"/>
              <a:ext cx="1375145" cy="483228"/>
            </a:xfrm>
            <a:custGeom>
              <a:avLst/>
              <a:gdLst>
                <a:gd name="connsiteX0" fmla="*/ 1375145 w 1375145"/>
                <a:gd name="connsiteY0" fmla="*/ 482009 h 483228"/>
                <a:gd name="connsiteX1" fmla="*/ 1105786 w 1375145"/>
                <a:gd name="connsiteY1" fmla="*/ 453655 h 483228"/>
                <a:gd name="connsiteX2" fmla="*/ 864782 w 1375145"/>
                <a:gd name="connsiteY2" fmla="*/ 283534 h 483228"/>
                <a:gd name="connsiteX3" fmla="*/ 637954 w 1375145"/>
                <a:gd name="connsiteY3" fmla="*/ 255181 h 483228"/>
                <a:gd name="connsiteX4" fmla="*/ 311889 w 1375145"/>
                <a:gd name="connsiteY4" fmla="*/ 127590 h 483228"/>
                <a:gd name="connsiteX5" fmla="*/ 0 w 1375145"/>
                <a:gd name="connsiteY5" fmla="*/ 0 h 48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145" h="483228">
                  <a:moveTo>
                    <a:pt x="1375145" y="482009"/>
                  </a:moveTo>
                  <a:cubicBezTo>
                    <a:pt x="1282995" y="484371"/>
                    <a:pt x="1190846" y="486734"/>
                    <a:pt x="1105786" y="453655"/>
                  </a:cubicBezTo>
                  <a:cubicBezTo>
                    <a:pt x="1020725" y="420576"/>
                    <a:pt x="942754" y="316613"/>
                    <a:pt x="864782" y="283534"/>
                  </a:cubicBezTo>
                  <a:cubicBezTo>
                    <a:pt x="786810" y="250455"/>
                    <a:pt x="730103" y="281172"/>
                    <a:pt x="637954" y="255181"/>
                  </a:cubicBezTo>
                  <a:cubicBezTo>
                    <a:pt x="545805" y="229190"/>
                    <a:pt x="418215" y="170120"/>
                    <a:pt x="311889" y="127590"/>
                  </a:cubicBezTo>
                  <a:lnTo>
                    <a:pt x="0" y="0"/>
                  </a:lnTo>
                </a:path>
              </a:pathLst>
            </a:cu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itle 1">
            <a:extLst>
              <a:ext uri="{FF2B5EF4-FFF2-40B4-BE49-F238E27FC236}">
                <a16:creationId xmlns:a16="http://schemas.microsoft.com/office/drawing/2014/main" id="{F89D9015-7C37-784D-57F5-3F5BB7B3EBEE}"/>
              </a:ext>
            </a:extLst>
          </p:cNvPr>
          <p:cNvSpPr>
            <a:spLocks noGrp="1"/>
          </p:cNvSpPr>
          <p:nvPr>
            <p:ph type="title"/>
          </p:nvPr>
        </p:nvSpPr>
        <p:spPr>
          <a:xfrm>
            <a:off x="384436" y="158869"/>
            <a:ext cx="6892018" cy="768681"/>
          </a:xfrm>
        </p:spPr>
        <p:txBody>
          <a:bodyPr>
            <a:normAutofit/>
          </a:bodyPr>
          <a:lstStyle/>
          <a:p>
            <a:r>
              <a:rPr lang="en-US" sz="4000" dirty="0"/>
              <a:t>A remarkable observation</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BE272BF-0E6E-40BD-C457-78B6F315A42C}"/>
                  </a:ext>
                </a:extLst>
              </p:cNvPr>
              <p:cNvSpPr txBox="1"/>
              <p:nvPr/>
            </p:nvSpPr>
            <p:spPr>
              <a:xfrm>
                <a:off x="5030674" y="927550"/>
                <a:ext cx="7004128" cy="830997"/>
              </a:xfrm>
              <a:prstGeom prst="rect">
                <a:avLst/>
              </a:prstGeom>
              <a:noFill/>
            </p:spPr>
            <p:txBody>
              <a:bodyPr wrap="square" rtlCol="0">
                <a:spAutoFit/>
              </a:bodyPr>
              <a:lstStyle/>
              <a:p>
                <a:pPr algn="l"/>
                <a:r>
                  <a:rPr lang="en-US" sz="2400" dirty="0"/>
                  <a:t>This initial extended cluster is log-canonical with respect to the </a:t>
                </a:r>
                <a:r>
                  <a:rPr lang="en-US" sz="2400" i="1" dirty="0"/>
                  <a:t>standard</a:t>
                </a:r>
                <a:r>
                  <a:rPr lang="en-US" sz="2400" dirty="0"/>
                  <a:t> Poisson bracket </a:t>
                </a:r>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e>
                      <m:sub>
                        <m:r>
                          <m:rPr>
                            <m:sty m:val="p"/>
                          </m:rPr>
                          <a:rPr lang="en-US" sz="2400" b="0" i="0" smtClean="0">
                            <a:latin typeface="Cambria Math" panose="02040503050406030204" pitchFamily="18" charset="0"/>
                          </a:rPr>
                          <m:t>std</m:t>
                        </m:r>
                      </m:sub>
                    </m:sSub>
                  </m:oMath>
                </a14:m>
                <a:r>
                  <a:rPr lang="en-US" sz="2400" dirty="0"/>
                  <a:t> on </a:t>
                </a:r>
                <a14:m>
                  <m:oMath xmlns:m="http://schemas.openxmlformats.org/officeDocument/2006/math">
                    <m:r>
                      <a:rPr lang="en-US" sz="2400" b="0" i="1" smtClean="0">
                        <a:latin typeface="Cambria Math" panose="02040503050406030204" pitchFamily="18" charset="0"/>
                      </a:rPr>
                      <m:t>𝐺</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3</m:t>
                        </m:r>
                      </m:sub>
                    </m:sSub>
                  </m:oMath>
                </a14:m>
                <a:r>
                  <a:rPr lang="en-US" sz="2400" dirty="0"/>
                  <a:t>.</a:t>
                </a:r>
              </a:p>
            </p:txBody>
          </p:sp>
        </mc:Choice>
        <mc:Fallback xmlns="">
          <p:sp>
            <p:nvSpPr>
              <p:cNvPr id="39" name="TextBox 38">
                <a:extLst>
                  <a:ext uri="{FF2B5EF4-FFF2-40B4-BE49-F238E27FC236}">
                    <a16:creationId xmlns:a16="http://schemas.microsoft.com/office/drawing/2014/main" id="{CBE272BF-0E6E-40BD-C457-78B6F315A42C}"/>
                  </a:ext>
                </a:extLst>
              </p:cNvPr>
              <p:cNvSpPr txBox="1">
                <a:spLocks noRot="1" noChangeAspect="1" noMove="1" noResize="1" noEditPoints="1" noAdjustHandles="1" noChangeArrowheads="1" noChangeShapeType="1" noTextEdit="1"/>
              </p:cNvSpPr>
              <p:nvPr/>
            </p:nvSpPr>
            <p:spPr>
              <a:xfrm>
                <a:off x="5030674" y="927550"/>
                <a:ext cx="7004128" cy="830997"/>
              </a:xfrm>
              <a:prstGeom prst="rect">
                <a:avLst/>
              </a:prstGeom>
              <a:blipFill>
                <a:blip r:embed="rId12"/>
                <a:stretch>
                  <a:fillRect l="-1305" t="-5882" r="-783" b="-16176"/>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DBA5CE83-1587-2FC7-B407-28346A2C8A84}"/>
              </a:ext>
            </a:extLst>
          </p:cNvPr>
          <p:cNvSpPr txBox="1"/>
          <p:nvPr/>
        </p:nvSpPr>
        <p:spPr>
          <a:xfrm>
            <a:off x="5241915" y="1680498"/>
            <a:ext cx="4303614" cy="400110"/>
          </a:xfrm>
          <a:prstGeom prst="rect">
            <a:avLst/>
          </a:prstGeom>
          <a:noFill/>
        </p:spPr>
        <p:txBody>
          <a:bodyPr wrap="none" rtlCol="0">
            <a:spAutoFit/>
          </a:bodyPr>
          <a:lstStyle/>
          <a:p>
            <a:pPr algn="l"/>
            <a:r>
              <a:rPr lang="en-US" sz="2000" dirty="0">
                <a:solidFill>
                  <a:schemeClr val="tx1">
                    <a:lumMod val="50000"/>
                    <a:lumOff val="50000"/>
                  </a:schemeClr>
                </a:solidFill>
              </a:rPr>
              <a:t>(we explain later what standard means)</a:t>
            </a:r>
          </a:p>
        </p:txBody>
      </p:sp>
      <p:sp>
        <p:nvSpPr>
          <p:cNvPr id="41" name="TextBox 40">
            <a:extLst>
              <a:ext uri="{FF2B5EF4-FFF2-40B4-BE49-F238E27FC236}">
                <a16:creationId xmlns:a16="http://schemas.microsoft.com/office/drawing/2014/main" id="{88CE62FE-A351-3A25-913E-BA1C5FCD9A0E}"/>
              </a:ext>
            </a:extLst>
          </p:cNvPr>
          <p:cNvSpPr txBox="1"/>
          <p:nvPr/>
        </p:nvSpPr>
        <p:spPr>
          <a:xfrm>
            <a:off x="5681080" y="2080608"/>
            <a:ext cx="2670820" cy="461665"/>
          </a:xfrm>
          <a:prstGeom prst="rect">
            <a:avLst/>
          </a:prstGeom>
          <a:noFill/>
        </p:spPr>
        <p:txBody>
          <a:bodyPr wrap="square" rtlCol="0">
            <a:spAutoFit/>
          </a:bodyPr>
          <a:lstStyle/>
          <a:p>
            <a:pPr algn="l"/>
            <a:r>
              <a:rPr lang="en-US" sz="2400" dirty="0">
                <a:solidFill>
                  <a:schemeClr val="bg2">
                    <a:lumMod val="50000"/>
                  </a:schemeClr>
                </a:solidFill>
              </a:rPr>
              <a:t>For example,</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F881891-BEB0-2673-6D8F-46266B79EA21}"/>
                  </a:ext>
                </a:extLst>
              </p:cNvPr>
              <p:cNvSpPr txBox="1"/>
              <p:nvPr/>
            </p:nvSpPr>
            <p:spPr>
              <a:xfrm>
                <a:off x="5782500" y="2635411"/>
                <a:ext cx="2870786"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32</m:t>
                            </m:r>
                          </m:sub>
                        </m:sSub>
                        <m:r>
                          <a:rPr lang="en-US" sz="2400" b="0" i="1" smtClean="0">
                            <a:latin typeface="Cambria Math" panose="02040503050406030204" pitchFamily="18" charset="0"/>
                          </a:rPr>
                          <m:t>}</m:t>
                        </m:r>
                      </m:e>
                      <m:sub>
                        <m:r>
                          <m:rPr>
                            <m:sty m:val="p"/>
                          </m:rPr>
                          <a:rPr lang="en-US" sz="2400" b="0" i="0" smtClean="0">
                            <a:latin typeface="Cambria Math" panose="02040503050406030204" pitchFamily="18" charset="0"/>
                          </a:rPr>
                          <m:t>std</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0" smtClean="0">
                            <a:latin typeface="Cambria Math" panose="02040503050406030204" pitchFamily="18" charset="0"/>
                          </a:rPr>
                          <m:t>31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0" smtClean="0">
                            <a:latin typeface="Cambria Math" panose="02040503050406030204" pitchFamily="18" charset="0"/>
                          </a:rPr>
                          <m:t>32</m:t>
                        </m:r>
                      </m:sub>
                    </m:sSub>
                    <m:r>
                      <a:rPr lang="en-US" sz="2400" b="0" i="0" smtClean="0">
                        <a:latin typeface="Cambria Math" panose="02040503050406030204" pitchFamily="18" charset="0"/>
                      </a:rPr>
                      <m:t>,</m:t>
                    </m:r>
                  </m:oMath>
                </a14:m>
                <a:r>
                  <a:rPr lang="en-US" sz="2400" dirty="0"/>
                  <a:t> </a:t>
                </a:r>
              </a:p>
            </p:txBody>
          </p:sp>
        </mc:Choice>
        <mc:Fallback xmlns="">
          <p:sp>
            <p:nvSpPr>
              <p:cNvPr id="42" name="TextBox 41">
                <a:extLst>
                  <a:ext uri="{FF2B5EF4-FFF2-40B4-BE49-F238E27FC236}">
                    <a16:creationId xmlns:a16="http://schemas.microsoft.com/office/drawing/2014/main" id="{3F881891-BEB0-2673-6D8F-46266B79EA21}"/>
                  </a:ext>
                </a:extLst>
              </p:cNvPr>
              <p:cNvSpPr txBox="1">
                <a:spLocks noRot="1" noChangeAspect="1" noMove="1" noResize="1" noEditPoints="1" noAdjustHandles="1" noChangeArrowheads="1" noChangeShapeType="1" noTextEdit="1"/>
              </p:cNvSpPr>
              <p:nvPr/>
            </p:nvSpPr>
            <p:spPr>
              <a:xfrm>
                <a:off x="5782500" y="2635411"/>
                <a:ext cx="2870786" cy="369332"/>
              </a:xfrm>
              <a:prstGeom prst="rect">
                <a:avLst/>
              </a:prstGeom>
              <a:blipFill>
                <a:blip r:embed="rId13"/>
                <a:stretch>
                  <a:fillRect l="-5096"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A5C63DC-437C-ACC0-5857-603E217E9880}"/>
                  </a:ext>
                </a:extLst>
              </p:cNvPr>
              <p:cNvSpPr txBox="1"/>
              <p:nvPr/>
            </p:nvSpPr>
            <p:spPr>
              <a:xfrm>
                <a:off x="8777700" y="2565914"/>
                <a:ext cx="3114763" cy="521553"/>
              </a:xfrm>
              <a:prstGeom prst="rect">
                <a:avLst/>
              </a:prstGeom>
              <a:noFill/>
            </p:spPr>
            <p:txBody>
              <a:bodyPr wrap="none" lIns="0" tIns="0" rIns="0" bIns="0" rtlCol="0">
                <a:spAutoFit/>
              </a:bodyPr>
              <a:lstStyle/>
              <a:p>
                <a:pPr algn="l"/>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33</m:t>
                                </m:r>
                              </m:sub>
                            </m:sSub>
                          </m:e>
                        </m:d>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23</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33</m:t>
                        </m:r>
                      </m:sub>
                    </m:sSub>
                  </m:oMath>
                </a14:m>
                <a:r>
                  <a:rPr lang="en-US" sz="2400" dirty="0"/>
                  <a:t>,</a:t>
                </a:r>
              </a:p>
            </p:txBody>
          </p:sp>
        </mc:Choice>
        <mc:Fallback xmlns="">
          <p:sp>
            <p:nvSpPr>
              <p:cNvPr id="43" name="TextBox 42">
                <a:extLst>
                  <a:ext uri="{FF2B5EF4-FFF2-40B4-BE49-F238E27FC236}">
                    <a16:creationId xmlns:a16="http://schemas.microsoft.com/office/drawing/2014/main" id="{9A5C63DC-437C-ACC0-5857-603E217E9880}"/>
                  </a:ext>
                </a:extLst>
              </p:cNvPr>
              <p:cNvSpPr txBox="1">
                <a:spLocks noRot="1" noChangeAspect="1" noMove="1" noResize="1" noEditPoints="1" noAdjustHandles="1" noChangeArrowheads="1" noChangeShapeType="1" noTextEdit="1"/>
              </p:cNvSpPr>
              <p:nvPr/>
            </p:nvSpPr>
            <p:spPr>
              <a:xfrm>
                <a:off x="8777700" y="2565914"/>
                <a:ext cx="3114763" cy="521553"/>
              </a:xfrm>
              <a:prstGeom prst="rect">
                <a:avLst/>
              </a:prstGeom>
              <a:blipFill>
                <a:blip r:embed="rId14"/>
                <a:stretch>
                  <a:fillRect t="-3529" r="-4110" b="-21176"/>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8562B0B1-91E8-AA5E-2BB6-CEA42AB3D7CD}"/>
              </a:ext>
            </a:extLst>
          </p:cNvPr>
          <p:cNvSpPr txBox="1"/>
          <p:nvPr/>
        </p:nvSpPr>
        <p:spPr>
          <a:xfrm>
            <a:off x="709439" y="3764575"/>
            <a:ext cx="2670820" cy="461665"/>
          </a:xfrm>
          <a:prstGeom prst="rect">
            <a:avLst/>
          </a:prstGeom>
          <a:noFill/>
        </p:spPr>
        <p:txBody>
          <a:bodyPr wrap="square" rtlCol="0">
            <a:spAutoFit/>
          </a:bodyPr>
          <a:lstStyle/>
          <a:p>
            <a:pPr algn="l"/>
            <a:r>
              <a:rPr lang="en-US" sz="2400" dirty="0">
                <a:solidFill>
                  <a:schemeClr val="bg2">
                    <a:lumMod val="50000"/>
                  </a:schemeClr>
                </a:solidFill>
              </a:rPr>
              <a:t>Even more is true:</a:t>
            </a:r>
          </a:p>
        </p:txBody>
      </p:sp>
      <p:sp>
        <p:nvSpPr>
          <p:cNvPr id="45" name="TextBox 44">
            <a:extLst>
              <a:ext uri="{FF2B5EF4-FFF2-40B4-BE49-F238E27FC236}">
                <a16:creationId xmlns:a16="http://schemas.microsoft.com/office/drawing/2014/main" id="{E1FE6684-8AC3-A1B9-1C06-9D67B150EC07}"/>
              </a:ext>
            </a:extLst>
          </p:cNvPr>
          <p:cNvSpPr txBox="1"/>
          <p:nvPr/>
        </p:nvSpPr>
        <p:spPr>
          <a:xfrm>
            <a:off x="1407369" y="4200960"/>
            <a:ext cx="5424305" cy="461665"/>
          </a:xfrm>
          <a:prstGeom prst="rect">
            <a:avLst/>
          </a:prstGeom>
          <a:noFill/>
        </p:spPr>
        <p:txBody>
          <a:bodyPr wrap="none" rtlCol="0">
            <a:spAutoFit/>
          </a:bodyPr>
          <a:lstStyle/>
          <a:p>
            <a:pPr marL="342900" indent="-342900" algn="l">
              <a:buFont typeface="Arial" panose="020B0604020202020204" pitchFamily="34" charset="0"/>
              <a:buChar char="•"/>
            </a:pPr>
            <a:r>
              <a:rPr lang="en-US" sz="2400" i="1" dirty="0"/>
              <a:t>Every</a:t>
            </a:r>
            <a:r>
              <a:rPr lang="en-US" sz="2400" dirty="0"/>
              <a:t> extended cluster is log-canonical;</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4AB00E7-444D-699F-3592-AF05530C3AA9}"/>
                  </a:ext>
                </a:extLst>
              </p:cNvPr>
              <p:cNvSpPr txBox="1"/>
              <p:nvPr/>
            </p:nvSpPr>
            <p:spPr>
              <a:xfrm>
                <a:off x="1427479" y="4652585"/>
                <a:ext cx="8317533" cy="461665"/>
              </a:xfrm>
              <a:prstGeom prst="rect">
                <a:avLst/>
              </a:prstGeom>
              <a:noFill/>
            </p:spPr>
            <p:txBody>
              <a:bodyPr wrap="none" rtlCol="0">
                <a:spAutoFit/>
              </a:bodyPr>
              <a:lstStyle/>
              <a:p>
                <a:pPr marL="342900" indent="-342900" algn="l">
                  <a:buFont typeface="Arial" panose="020B0604020202020204" pitchFamily="34" charset="0"/>
                  <a:buChar char="•"/>
                </a:pPr>
                <a:r>
                  <a:rPr lang="en-US" sz="2400" dirty="0"/>
                  <a:t>The frozen variables generate </a:t>
                </a:r>
                <a:r>
                  <a:rPr lang="en-US" sz="2400" i="1" dirty="0">
                    <a:solidFill>
                      <a:schemeClr val="bg2">
                        <a:lumMod val="50000"/>
                      </a:schemeClr>
                    </a:solidFill>
                  </a:rPr>
                  <a:t>Poisson prime ideals </a:t>
                </a:r>
                <a:r>
                  <a:rPr lang="en-US" sz="2400" dirty="0"/>
                  <a:t>in </a:t>
                </a:r>
                <a14:m>
                  <m:oMath xmlns:m="http://schemas.openxmlformats.org/officeDocument/2006/math">
                    <m:r>
                      <a:rPr lang="en-US" sz="2400" b="0" i="1" smtClean="0">
                        <a:latin typeface="Cambria Math" panose="02040503050406030204" pitchFamily="18" charset="0"/>
                      </a:rPr>
                      <m:t>𝒪</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oMath>
                </a14:m>
                <a:r>
                  <a:rPr lang="en-US" sz="2400" dirty="0"/>
                  <a:t>:</a:t>
                </a:r>
              </a:p>
            </p:txBody>
          </p:sp>
        </mc:Choice>
        <mc:Fallback xmlns="">
          <p:sp>
            <p:nvSpPr>
              <p:cNvPr id="48" name="TextBox 47">
                <a:extLst>
                  <a:ext uri="{FF2B5EF4-FFF2-40B4-BE49-F238E27FC236}">
                    <a16:creationId xmlns:a16="http://schemas.microsoft.com/office/drawing/2014/main" id="{04AB00E7-444D-699F-3592-AF05530C3AA9}"/>
                  </a:ext>
                </a:extLst>
              </p:cNvPr>
              <p:cNvSpPr txBox="1">
                <a:spLocks noRot="1" noChangeAspect="1" noMove="1" noResize="1" noEditPoints="1" noAdjustHandles="1" noChangeArrowheads="1" noChangeShapeType="1" noTextEdit="1"/>
              </p:cNvSpPr>
              <p:nvPr/>
            </p:nvSpPr>
            <p:spPr>
              <a:xfrm>
                <a:off x="1427479" y="4652585"/>
                <a:ext cx="8317533" cy="461665"/>
              </a:xfrm>
              <a:prstGeom prst="rect">
                <a:avLst/>
              </a:prstGeom>
              <a:blipFill>
                <a:blip r:embed="rId15"/>
                <a:stretch>
                  <a:fillRect l="-95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3233B65-FC00-9676-8449-5CE4BF9E2B8D}"/>
                  </a:ext>
                </a:extLst>
              </p:cNvPr>
              <p:cNvSpPr txBox="1"/>
              <p:nvPr/>
            </p:nvSpPr>
            <p:spPr>
              <a:xfrm>
                <a:off x="2639733" y="5168628"/>
                <a:ext cx="6660093" cy="369332"/>
              </a:xfrm>
              <a:prstGeom prst="rect">
                <a:avLst/>
              </a:prstGeom>
              <a:noFill/>
            </p:spPr>
            <p:txBody>
              <a:bodyPr wrap="none" lIns="0" tIns="0" rIns="0" bIns="0" rtlCol="0">
                <a:spAutoFit/>
              </a:bodyPr>
              <a:lstStyle/>
              <a:p>
                <a:pPr algn="l"/>
                <a14:m>
                  <m:oMath xmlns:m="http://schemas.openxmlformats.org/officeDocument/2006/math">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solidFill>
                                  <a:schemeClr val="bg2">
                                    <a:lumMod val="50000"/>
                                  </a:schemeClr>
                                </a:solidFill>
                                <a:latin typeface="Cambria Math" panose="02040503050406030204" pitchFamily="18" charset="0"/>
                              </a:rPr>
                              <m:t>𝑓</m:t>
                            </m:r>
                          </m:e>
                        </m:d>
                        <m:r>
                          <a:rPr lang="en-US" sz="2400" b="0" i="1" smtClean="0">
                            <a:latin typeface="Cambria Math" panose="02040503050406030204" pitchFamily="18" charset="0"/>
                          </a:rPr>
                          <m:t>,</m:t>
                        </m:r>
                        <m:r>
                          <a:rPr lang="en-US" sz="2400" b="0" i="1" smtClean="0">
                            <a:latin typeface="Cambria Math" panose="02040503050406030204" pitchFamily="18" charset="0"/>
                          </a:rPr>
                          <m:t>𝑔</m:t>
                        </m:r>
                      </m:e>
                    </m:d>
                    <m:r>
                      <a:rPr lang="en-US" sz="2400" b="0" i="1" smtClean="0">
                        <a:latin typeface="Cambria Math" panose="02040503050406030204" pitchFamily="18" charset="0"/>
                      </a:rPr>
                      <m:t>⊆(</m:t>
                    </m:r>
                    <m:r>
                      <a:rPr lang="en-US" sz="2400" b="0" i="1" smtClean="0">
                        <a:solidFill>
                          <a:schemeClr val="bg2">
                            <a:lumMod val="50000"/>
                          </a:schemeClr>
                        </a:solidFill>
                        <a:latin typeface="Cambria Math" panose="02040503050406030204" pitchFamily="18" charset="0"/>
                      </a:rPr>
                      <m:t>𝑓</m:t>
                    </m:r>
                    <m:r>
                      <a:rPr lang="en-US" sz="2400" b="0" i="1" smtClean="0">
                        <a:latin typeface="Cambria Math" panose="02040503050406030204" pitchFamily="18" charset="0"/>
                      </a:rPr>
                      <m:t>)</m:t>
                    </m:r>
                  </m:oMath>
                </a14:m>
                <a:r>
                  <a:rPr lang="en-US" sz="2400" dirty="0"/>
                  <a:t>  for any frozen </a:t>
                </a:r>
                <a14:m>
                  <m:oMath xmlns:m="http://schemas.openxmlformats.org/officeDocument/2006/math">
                    <m:r>
                      <a:rPr lang="en-US" sz="2400" b="0" i="1" smtClean="0">
                        <a:solidFill>
                          <a:schemeClr val="bg2">
                            <a:lumMod val="50000"/>
                          </a:schemeClr>
                        </a:solidFill>
                        <a:latin typeface="Cambria Math" panose="02040503050406030204" pitchFamily="18" charset="0"/>
                      </a:rPr>
                      <m:t>𝑓</m:t>
                    </m:r>
                  </m:oMath>
                </a14:m>
                <a:r>
                  <a:rPr lang="en-US" sz="2400" dirty="0"/>
                  <a:t> and any </a:t>
                </a:r>
                <a14:m>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𝒪</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oMath>
                </a14:m>
                <a:r>
                  <a:rPr lang="en-US" sz="2400" dirty="0"/>
                  <a:t>; </a:t>
                </a:r>
              </a:p>
            </p:txBody>
          </p:sp>
        </mc:Choice>
        <mc:Fallback xmlns="">
          <p:sp>
            <p:nvSpPr>
              <p:cNvPr id="49" name="TextBox 48">
                <a:extLst>
                  <a:ext uri="{FF2B5EF4-FFF2-40B4-BE49-F238E27FC236}">
                    <a16:creationId xmlns:a16="http://schemas.microsoft.com/office/drawing/2014/main" id="{93233B65-FC00-9676-8449-5CE4BF9E2B8D}"/>
                  </a:ext>
                </a:extLst>
              </p:cNvPr>
              <p:cNvSpPr txBox="1">
                <a:spLocks noRot="1" noChangeAspect="1" noMove="1" noResize="1" noEditPoints="1" noAdjustHandles="1" noChangeArrowheads="1" noChangeShapeType="1" noTextEdit="1"/>
              </p:cNvSpPr>
              <p:nvPr/>
            </p:nvSpPr>
            <p:spPr>
              <a:xfrm>
                <a:off x="2639733" y="5168628"/>
                <a:ext cx="6660093" cy="369332"/>
              </a:xfrm>
              <a:prstGeom prst="rect">
                <a:avLst/>
              </a:prstGeom>
              <a:blipFill>
                <a:blip r:embed="rId16"/>
                <a:stretch>
                  <a:fillRect t="-26667" r="-265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6AB4DAF-0B0A-A082-21FF-6B2B6BE55B74}"/>
                  </a:ext>
                </a:extLst>
              </p:cNvPr>
              <p:cNvSpPr txBox="1"/>
              <p:nvPr/>
            </p:nvSpPr>
            <p:spPr>
              <a:xfrm>
                <a:off x="1349277" y="5592338"/>
                <a:ext cx="8839384" cy="830997"/>
              </a:xfrm>
              <a:prstGeom prst="rect">
                <a:avLst/>
              </a:prstGeom>
              <a:noFill/>
            </p:spPr>
            <p:txBody>
              <a:bodyPr wrap="square" rtlCol="0">
                <a:spAutoFit/>
              </a:bodyPr>
              <a:lstStyle/>
              <a:p>
                <a:pPr algn="l"/>
                <a:r>
                  <a:rPr lang="en-US" sz="2400" dirty="0"/>
                  <a:t>Geometrically, this is equivalent to saying that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G</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solidFill>
                          <a:schemeClr val="bg2">
                            <a:lumMod val="50000"/>
                          </a:schemeClr>
                        </a:solidFill>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=0}</m:t>
                    </m:r>
                  </m:oMath>
                </a14:m>
                <a:r>
                  <a:rPr lang="en-US" sz="2400" dirty="0"/>
                  <a:t> is a union of symplectic leaves of </a:t>
                </a:r>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e>
                      <m:sub>
                        <m:r>
                          <m:rPr>
                            <m:sty m:val="p"/>
                          </m:rPr>
                          <a:rPr lang="en-US" sz="2400" b="0" i="0" smtClean="0">
                            <a:latin typeface="Cambria Math" panose="02040503050406030204" pitchFamily="18" charset="0"/>
                          </a:rPr>
                          <m:t>std</m:t>
                        </m:r>
                      </m:sub>
                    </m:sSub>
                  </m:oMath>
                </a14:m>
                <a:r>
                  <a:rPr lang="en-US" sz="2400" dirty="0"/>
                  <a:t>.</a:t>
                </a:r>
              </a:p>
            </p:txBody>
          </p:sp>
        </mc:Choice>
        <mc:Fallback xmlns="">
          <p:sp>
            <p:nvSpPr>
              <p:cNvPr id="50" name="TextBox 49">
                <a:extLst>
                  <a:ext uri="{FF2B5EF4-FFF2-40B4-BE49-F238E27FC236}">
                    <a16:creationId xmlns:a16="http://schemas.microsoft.com/office/drawing/2014/main" id="{F6AB4DAF-0B0A-A082-21FF-6B2B6BE55B74}"/>
                  </a:ext>
                </a:extLst>
              </p:cNvPr>
              <p:cNvSpPr txBox="1">
                <a:spLocks noRot="1" noChangeAspect="1" noMove="1" noResize="1" noEditPoints="1" noAdjustHandles="1" noChangeArrowheads="1" noChangeShapeType="1" noTextEdit="1"/>
              </p:cNvSpPr>
              <p:nvPr/>
            </p:nvSpPr>
            <p:spPr>
              <a:xfrm>
                <a:off x="1349277" y="5592338"/>
                <a:ext cx="8839384" cy="830997"/>
              </a:xfrm>
              <a:prstGeom prst="rect">
                <a:avLst/>
              </a:prstGeom>
              <a:blipFill>
                <a:blip r:embed="rId17"/>
                <a:stretch>
                  <a:fillRect l="-1034" t="-5839" b="-15328"/>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AAC2048F-E9B2-54EF-AB52-05C5DE8983DA}"/>
              </a:ext>
            </a:extLst>
          </p:cNvPr>
          <p:cNvSpPr txBox="1"/>
          <p:nvPr/>
        </p:nvSpPr>
        <p:spPr>
          <a:xfrm>
            <a:off x="1362331" y="6346592"/>
            <a:ext cx="4565994" cy="400110"/>
          </a:xfrm>
          <a:prstGeom prst="rect">
            <a:avLst/>
          </a:prstGeom>
          <a:noFill/>
        </p:spPr>
        <p:txBody>
          <a:bodyPr wrap="none" rtlCol="0">
            <a:spAutoFit/>
          </a:bodyPr>
          <a:lstStyle/>
          <a:p>
            <a:pPr algn="l"/>
            <a:r>
              <a:rPr lang="en-US" sz="2000" dirty="0">
                <a:solidFill>
                  <a:schemeClr val="tx1">
                    <a:lumMod val="50000"/>
                    <a:lumOff val="50000"/>
                  </a:schemeClr>
                </a:solidFill>
              </a:rPr>
              <a:t>(B. Nguyen, K. Trampel, M. Yakimov, 2017)</a:t>
            </a:r>
          </a:p>
        </p:txBody>
      </p:sp>
      <p:sp>
        <p:nvSpPr>
          <p:cNvPr id="52" name="TextBox 51">
            <a:extLst>
              <a:ext uri="{FF2B5EF4-FFF2-40B4-BE49-F238E27FC236}">
                <a16:creationId xmlns:a16="http://schemas.microsoft.com/office/drawing/2014/main" id="{2FDC83E8-5DE4-9903-D804-17C81C5F64B1}"/>
              </a:ext>
            </a:extLst>
          </p:cNvPr>
          <p:cNvSpPr txBox="1"/>
          <p:nvPr/>
        </p:nvSpPr>
        <p:spPr>
          <a:xfrm>
            <a:off x="5782500" y="390532"/>
            <a:ext cx="5145768" cy="400110"/>
          </a:xfrm>
          <a:prstGeom prst="rect">
            <a:avLst/>
          </a:prstGeom>
          <a:noFill/>
        </p:spPr>
        <p:txBody>
          <a:bodyPr wrap="none" rtlCol="0">
            <a:spAutoFit/>
          </a:bodyPr>
          <a:lstStyle/>
          <a:p>
            <a:pPr algn="l"/>
            <a:r>
              <a:rPr lang="en-US" sz="2000" dirty="0">
                <a:solidFill>
                  <a:schemeClr val="tx1">
                    <a:lumMod val="50000"/>
                    <a:lumOff val="50000"/>
                  </a:schemeClr>
                </a:solidFill>
              </a:rPr>
              <a:t>(M. Gekhtman, M. Shapiro, A. Vainshtein, 2003)</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241A5E5-0995-4C74-852D-1C404A91CA68}"/>
                  </a:ext>
                </a:extLst>
              </p:cNvPr>
              <p:cNvSpPr txBox="1"/>
              <p:nvPr/>
            </p:nvSpPr>
            <p:spPr>
              <a:xfrm>
                <a:off x="5773464" y="3171854"/>
                <a:ext cx="3789179" cy="666849"/>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det</m:t>
                                </m:r>
                              </m:fName>
                              <m:e>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2</m:t>
                                              </m:r>
                                              <m:r>
                                                <a:rPr lang="en-US" sz="2400" b="0" i="1" smtClean="0">
                                                  <a:latin typeface="Cambria Math" panose="02040503050406030204" pitchFamily="18" charset="0"/>
                                                </a:rPr>
                                                <m:t>2</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23</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32</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33</m:t>
                                              </m:r>
                                            </m:sub>
                                          </m:sSub>
                                        </m:e>
                                      </m:mr>
                                    </m:m>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33</m:t>
                                </m:r>
                              </m:sub>
                            </m:sSub>
                          </m:e>
                        </m:d>
                      </m:e>
                      <m:sub>
                        <m:r>
                          <m:rPr>
                            <m:sty m:val="p"/>
                          </m:rPr>
                          <a:rPr lang="en-US" sz="2400" b="0" i="0" smtClean="0">
                            <a:latin typeface="Cambria Math" panose="02040503050406030204" pitchFamily="18" charset="0"/>
                          </a:rPr>
                          <m:t>std</m:t>
                        </m:r>
                      </m:sub>
                    </m:sSub>
                    <m:r>
                      <a:rPr lang="en-US" sz="2400" b="0" i="1" smtClean="0">
                        <a:latin typeface="Cambria Math" panose="02040503050406030204" pitchFamily="18" charset="0"/>
                      </a:rPr>
                      <m:t>=0</m:t>
                    </m:r>
                    <m:r>
                      <a:rPr lang="en-US" sz="2400" b="0" i="0" smtClean="0">
                        <a:latin typeface="Cambria Math" panose="02040503050406030204" pitchFamily="18" charset="0"/>
                      </a:rPr>
                      <m:t>.</m:t>
                    </m:r>
                  </m:oMath>
                </a14:m>
                <a:r>
                  <a:rPr lang="en-US" sz="2400" dirty="0"/>
                  <a:t> </a:t>
                </a:r>
              </a:p>
            </p:txBody>
          </p:sp>
        </mc:Choice>
        <mc:Fallback xmlns="">
          <p:sp>
            <p:nvSpPr>
              <p:cNvPr id="53" name="TextBox 52">
                <a:extLst>
                  <a:ext uri="{FF2B5EF4-FFF2-40B4-BE49-F238E27FC236}">
                    <a16:creationId xmlns:a16="http://schemas.microsoft.com/office/drawing/2014/main" id="{F241A5E5-0995-4C74-852D-1C404A91CA68}"/>
                  </a:ext>
                </a:extLst>
              </p:cNvPr>
              <p:cNvSpPr txBox="1">
                <a:spLocks noRot="1" noChangeAspect="1" noMove="1" noResize="1" noEditPoints="1" noAdjustHandles="1" noChangeArrowheads="1" noChangeShapeType="1" noTextEdit="1"/>
              </p:cNvSpPr>
              <p:nvPr/>
            </p:nvSpPr>
            <p:spPr>
              <a:xfrm>
                <a:off x="5773464" y="3171854"/>
                <a:ext cx="3789179" cy="666849"/>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3810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150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childTnLst>
                          </p:cTn>
                        </p:par>
                        <p:par>
                          <p:cTn id="66" fill="hold">
                            <p:stCondLst>
                              <p:cond delay="500"/>
                            </p:stCondLst>
                            <p:childTnLst>
                              <p:par>
                                <p:cTn id="67" presetID="10" presetClass="entr" presetSubtype="0" fill="hold" grpId="0" nodeType="afterEffect">
                                  <p:stCondLst>
                                    <p:cond delay="150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45" grpId="0"/>
      <p:bldP spid="48" grpId="0"/>
      <p:bldP spid="49" grpId="0"/>
      <p:bldP spid="50" grpId="0"/>
      <p:bldP spid="51" grpId="0"/>
      <p:bldP spid="52"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4C8A85C7-1933-AED8-DDE6-A59D5A45A5B8}"/>
              </a:ext>
            </a:extLst>
          </p:cNvPr>
          <p:cNvGrpSpPr/>
          <p:nvPr/>
        </p:nvGrpSpPr>
        <p:grpSpPr>
          <a:xfrm>
            <a:off x="3474832" y="2512826"/>
            <a:ext cx="1130300" cy="743893"/>
            <a:chOff x="3437621" y="2679522"/>
            <a:chExt cx="1130300" cy="743893"/>
          </a:xfrm>
        </p:grpSpPr>
        <p:sp>
          <p:nvSpPr>
            <p:cNvPr id="42" name="Rectangle 41">
              <a:extLst>
                <a:ext uri="{FF2B5EF4-FFF2-40B4-BE49-F238E27FC236}">
                  <a16:creationId xmlns:a16="http://schemas.microsoft.com/office/drawing/2014/main" id="{F8AEC580-E3F9-82F7-672C-51A21EF71A49}"/>
                </a:ext>
              </a:extLst>
            </p:cNvPr>
            <p:cNvSpPr/>
            <p:nvPr/>
          </p:nvSpPr>
          <p:spPr>
            <a:xfrm>
              <a:off x="3437621" y="2679522"/>
              <a:ext cx="1130300" cy="74389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419E3E2-E5F4-ABEB-3020-0D61C652A068}"/>
                    </a:ext>
                  </a:extLst>
                </p:cNvPr>
                <p:cNvSpPr txBox="1"/>
                <p:nvPr/>
              </p:nvSpPr>
              <p:spPr>
                <a:xfrm>
                  <a:off x="3863181" y="2873686"/>
                  <a:ext cx="27917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solidFill>
                              <a:schemeClr val="bg2">
                                <a:lumMod val="50000"/>
                              </a:schemeClr>
                            </a:solidFill>
                            <a:latin typeface="Cambria Math" panose="02040503050406030204" pitchFamily="18" charset="0"/>
                          </a:rPr>
                          <m:t>𝐵</m:t>
                        </m:r>
                      </m:oMath>
                    </m:oMathPara>
                  </a14:m>
                  <a:endParaRPr lang="en-US" sz="2400" dirty="0">
                    <a:solidFill>
                      <a:schemeClr val="bg2">
                        <a:lumMod val="50000"/>
                      </a:schemeClr>
                    </a:solidFill>
                  </a:endParaRPr>
                </a:p>
              </p:txBody>
            </p:sp>
          </mc:Choice>
          <mc:Fallback xmlns="">
            <p:sp>
              <p:nvSpPr>
                <p:cNvPr id="43" name="TextBox 42">
                  <a:extLst>
                    <a:ext uri="{FF2B5EF4-FFF2-40B4-BE49-F238E27FC236}">
                      <a16:creationId xmlns:a16="http://schemas.microsoft.com/office/drawing/2014/main" id="{D419E3E2-E5F4-ABEB-3020-0D61C652A068}"/>
                    </a:ext>
                  </a:extLst>
                </p:cNvPr>
                <p:cNvSpPr txBox="1">
                  <a:spLocks noRot="1" noChangeAspect="1" noMove="1" noResize="1" noEditPoints="1" noAdjustHandles="1" noChangeArrowheads="1" noChangeShapeType="1" noTextEdit="1"/>
                </p:cNvSpPr>
                <p:nvPr/>
              </p:nvSpPr>
              <p:spPr>
                <a:xfrm>
                  <a:off x="3863181" y="2873686"/>
                  <a:ext cx="279179" cy="369332"/>
                </a:xfrm>
                <a:prstGeom prst="rect">
                  <a:avLst/>
                </a:prstGeom>
                <a:blipFill>
                  <a:blip r:embed="rId3"/>
                  <a:stretch>
                    <a:fillRect l="-26087" r="-21739" b="-6557"/>
                  </a:stretch>
                </a:blipFill>
              </p:spPr>
              <p:txBody>
                <a:bodyPr/>
                <a:lstStyle/>
                <a:p>
                  <a:r>
                    <a:rPr lang="en-US">
                      <a:noFill/>
                    </a:rPr>
                    <a:t> </a:t>
                  </a:r>
                </a:p>
              </p:txBody>
            </p:sp>
          </mc:Fallback>
        </mc:AlternateContent>
      </p:grpSp>
      <p:sp>
        <p:nvSpPr>
          <p:cNvPr id="4" name="Title 1">
            <a:extLst>
              <a:ext uri="{FF2B5EF4-FFF2-40B4-BE49-F238E27FC236}">
                <a16:creationId xmlns:a16="http://schemas.microsoft.com/office/drawing/2014/main" id="{FB57BBDD-9DA4-AFF1-B3C3-95B1138BE69E}"/>
              </a:ext>
            </a:extLst>
          </p:cNvPr>
          <p:cNvSpPr>
            <a:spLocks noGrp="1"/>
          </p:cNvSpPr>
          <p:nvPr>
            <p:ph type="title"/>
          </p:nvPr>
        </p:nvSpPr>
        <p:spPr>
          <a:xfrm>
            <a:off x="384436" y="158869"/>
            <a:ext cx="11724145" cy="768681"/>
          </a:xfrm>
        </p:spPr>
        <p:txBody>
          <a:bodyPr>
            <a:normAutofit/>
          </a:bodyPr>
          <a:lstStyle/>
          <a:p>
            <a:r>
              <a:rPr lang="en-US" sz="4000" dirty="0"/>
              <a:t>How to verify the compatibility with a Poisson bracket?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C0B61F-D150-3DFA-35D7-71B7CB9DFDB3}"/>
                  </a:ext>
                </a:extLst>
              </p:cNvPr>
              <p:cNvSpPr txBox="1"/>
              <p:nvPr/>
            </p:nvSpPr>
            <p:spPr>
              <a:xfrm>
                <a:off x="698746" y="1000028"/>
                <a:ext cx="8163197" cy="461665"/>
              </a:xfrm>
              <a:prstGeom prst="rect">
                <a:avLst/>
              </a:prstGeom>
              <a:noFill/>
            </p:spPr>
            <p:txBody>
              <a:bodyPr wrap="none" rtlCol="0">
                <a:spAutoFit/>
              </a:bodyPr>
              <a:lstStyle/>
              <a:p>
                <a:pPr algn="l"/>
                <a:r>
                  <a:rPr lang="en-US" sz="2400" dirty="0">
                    <a:solidFill>
                      <a:schemeClr val="bg2">
                        <a:lumMod val="50000"/>
                      </a:schemeClr>
                    </a:solidFill>
                  </a:rPr>
                  <a:t>Setup. </a:t>
                </a:r>
                <a14:m>
                  <m:oMath xmlns:m="http://schemas.openxmlformats.org/officeDocument/2006/math">
                    <m:r>
                      <a:rPr lang="en-US" sz="2400" b="0"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𝒙</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r>
                      <a:rPr lang="en-US" sz="2400" b="0" i="1" smtClean="0">
                        <a:solidFill>
                          <a:schemeClr val="tx1"/>
                        </a:solidFill>
                        <a:latin typeface="Cambria Math" panose="02040503050406030204" pitchFamily="18" charset="0"/>
                      </a:rPr>
                      <m:t>)</m:t>
                    </m:r>
                  </m:oMath>
                </a14:m>
                <a:r>
                  <a:rPr lang="en-US" sz="2400" dirty="0"/>
                  <a:t> the initial extended seed of some cluster structure,</a:t>
                </a:r>
              </a:p>
            </p:txBody>
          </p:sp>
        </mc:Choice>
        <mc:Fallback xmlns="">
          <p:sp>
            <p:nvSpPr>
              <p:cNvPr id="5" name="TextBox 4">
                <a:extLst>
                  <a:ext uri="{FF2B5EF4-FFF2-40B4-BE49-F238E27FC236}">
                    <a16:creationId xmlns:a16="http://schemas.microsoft.com/office/drawing/2014/main" id="{67C0B61F-D150-3DFA-35D7-71B7CB9DFDB3}"/>
                  </a:ext>
                </a:extLst>
              </p:cNvPr>
              <p:cNvSpPr txBox="1">
                <a:spLocks noRot="1" noChangeAspect="1" noMove="1" noResize="1" noEditPoints="1" noAdjustHandles="1" noChangeArrowheads="1" noChangeShapeType="1" noTextEdit="1"/>
              </p:cNvSpPr>
              <p:nvPr/>
            </p:nvSpPr>
            <p:spPr>
              <a:xfrm>
                <a:off x="698746" y="1000028"/>
                <a:ext cx="8163197" cy="461665"/>
              </a:xfrm>
              <a:prstGeom prst="rect">
                <a:avLst/>
              </a:prstGeom>
              <a:blipFill>
                <a:blip r:embed="rId4"/>
                <a:stretch>
                  <a:fillRect l="-1195" t="-10526" r="-971" b="-28947"/>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FB318174-22D2-A0B8-1D6F-31227B9D4776}"/>
              </a:ext>
            </a:extLst>
          </p:cNvPr>
          <p:cNvGrpSpPr/>
          <p:nvPr/>
        </p:nvGrpSpPr>
        <p:grpSpPr>
          <a:xfrm>
            <a:off x="2159949" y="1358544"/>
            <a:ext cx="1105364" cy="400110"/>
            <a:chOff x="2138680" y="1435308"/>
            <a:chExt cx="1105364" cy="400110"/>
          </a:xfrm>
        </p:grpSpPr>
        <p:grpSp>
          <p:nvGrpSpPr>
            <p:cNvPr id="24" name="Group 23">
              <a:extLst>
                <a:ext uri="{FF2B5EF4-FFF2-40B4-BE49-F238E27FC236}">
                  <a16:creationId xmlns:a16="http://schemas.microsoft.com/office/drawing/2014/main" id="{7CE1D7A6-B63F-6E29-7F14-834A53CF29AE}"/>
                </a:ext>
              </a:extLst>
            </p:cNvPr>
            <p:cNvGrpSpPr/>
            <p:nvPr/>
          </p:nvGrpSpPr>
          <p:grpSpPr>
            <a:xfrm>
              <a:off x="2138680" y="1492737"/>
              <a:ext cx="1056640" cy="290343"/>
              <a:chOff x="2138680" y="1492737"/>
              <a:chExt cx="1056640" cy="290343"/>
            </a:xfrm>
          </p:grpSpPr>
          <p:cxnSp>
            <p:nvCxnSpPr>
              <p:cNvPr id="7" name="Straight Arrow Connector 6">
                <a:extLst>
                  <a:ext uri="{FF2B5EF4-FFF2-40B4-BE49-F238E27FC236}">
                    <a16:creationId xmlns:a16="http://schemas.microsoft.com/office/drawing/2014/main" id="{7FA8F8C1-50A4-67DF-9A65-080517A2898E}"/>
                  </a:ext>
                </a:extLst>
              </p:cNvPr>
              <p:cNvCxnSpPr/>
              <p:nvPr/>
            </p:nvCxnSpPr>
            <p:spPr>
              <a:xfrm flipV="1">
                <a:off x="2138680" y="1492737"/>
                <a:ext cx="0" cy="290343"/>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1C5EDAD-7CC4-DD64-8491-BF834456A1FB}"/>
                  </a:ext>
                </a:extLst>
              </p:cNvPr>
              <p:cNvCxnSpPr/>
              <p:nvPr/>
            </p:nvCxnSpPr>
            <p:spPr>
              <a:xfrm>
                <a:off x="2138680" y="1778000"/>
                <a:ext cx="1056640"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sp>
          <p:nvSpPr>
            <p:cNvPr id="10" name="TextBox 9">
              <a:extLst>
                <a:ext uri="{FF2B5EF4-FFF2-40B4-BE49-F238E27FC236}">
                  <a16:creationId xmlns:a16="http://schemas.microsoft.com/office/drawing/2014/main" id="{A791B9FF-BE90-1625-CEC5-46140F0CF8C9}"/>
                </a:ext>
              </a:extLst>
            </p:cNvPr>
            <p:cNvSpPr txBox="1"/>
            <p:nvPr/>
          </p:nvSpPr>
          <p:spPr>
            <a:xfrm>
              <a:off x="2187404" y="1435308"/>
              <a:ext cx="1056640" cy="400110"/>
            </a:xfrm>
            <a:prstGeom prst="rect">
              <a:avLst/>
            </a:prstGeom>
            <a:noFill/>
          </p:spPr>
          <p:txBody>
            <a:bodyPr wrap="square" rtlCol="0">
              <a:spAutoFit/>
            </a:bodyPr>
            <a:lstStyle/>
            <a:p>
              <a:pPr algn="l"/>
              <a:r>
                <a:rPr lang="en-US" sz="2000" dirty="0">
                  <a:solidFill>
                    <a:schemeClr val="tx1">
                      <a:lumMod val="50000"/>
                      <a:lumOff val="50000"/>
                    </a:schemeClr>
                  </a:solidFill>
                </a:rPr>
                <a:t>quiver</a:t>
              </a:r>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26F29F9-2315-1912-7AD2-87E8E883F2C9}"/>
                  </a:ext>
                </a:extLst>
              </p:cNvPr>
              <p:cNvSpPr txBox="1"/>
              <p:nvPr/>
            </p:nvSpPr>
            <p:spPr>
              <a:xfrm>
                <a:off x="4615521" y="1361089"/>
                <a:ext cx="4096891" cy="369332"/>
              </a:xfrm>
              <a:prstGeom prst="rect">
                <a:avLst/>
              </a:prstGeom>
              <a:noFill/>
            </p:spPr>
            <p:txBody>
              <a:bodyPr wrap="none" lIns="0" tIns="0" rIns="0" bIns="0" rtlCol="0">
                <a:spAutoFit/>
              </a:bodyPr>
              <a:lstStyle/>
              <a:p>
                <a:pPr algn="l"/>
                <a14:m>
                  <m:oMath xmlns:m="http://schemas.openxmlformats.org/officeDocument/2006/math">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𝑁</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𝑁</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𝑀</m:t>
                        </m:r>
                      </m:sub>
                    </m:sSub>
                    <m:r>
                      <a:rPr lang="en-US" sz="2400" b="0" i="1" smtClean="0">
                        <a:latin typeface="Cambria Math" panose="02040503050406030204" pitchFamily="18" charset="0"/>
                      </a:rPr>
                      <m:t>)</m:t>
                    </m:r>
                  </m:oMath>
                </a14:m>
                <a:r>
                  <a:rPr lang="en-US" sz="2400" b="1" dirty="0"/>
                  <a:t>.</a:t>
                </a:r>
              </a:p>
            </p:txBody>
          </p:sp>
        </mc:Choice>
        <mc:Fallback xmlns="">
          <p:sp>
            <p:nvSpPr>
              <p:cNvPr id="11" name="TextBox 10">
                <a:extLst>
                  <a:ext uri="{FF2B5EF4-FFF2-40B4-BE49-F238E27FC236}">
                    <a16:creationId xmlns:a16="http://schemas.microsoft.com/office/drawing/2014/main" id="{026F29F9-2315-1912-7AD2-87E8E883F2C9}"/>
                  </a:ext>
                </a:extLst>
              </p:cNvPr>
              <p:cNvSpPr txBox="1">
                <a:spLocks noRot="1" noChangeAspect="1" noMove="1" noResize="1" noEditPoints="1" noAdjustHandles="1" noChangeArrowheads="1" noChangeShapeType="1" noTextEdit="1"/>
              </p:cNvSpPr>
              <p:nvPr/>
            </p:nvSpPr>
            <p:spPr>
              <a:xfrm>
                <a:off x="4615521" y="1361089"/>
                <a:ext cx="4096891" cy="369332"/>
              </a:xfrm>
              <a:prstGeom prst="rect">
                <a:avLst/>
              </a:prstGeom>
              <a:blipFill>
                <a:blip r:embed="rId5"/>
                <a:stretch>
                  <a:fillRect l="-1935" t="-24590" r="-3869" b="-49180"/>
                </a:stretch>
              </a:blipFill>
            </p:spPr>
            <p:txBody>
              <a:bodyPr/>
              <a:lstStyle/>
              <a:p>
                <a:r>
                  <a:rPr lang="en-US">
                    <a:noFill/>
                  </a:rPr>
                  <a:t> </a:t>
                </a:r>
              </a:p>
            </p:txBody>
          </p:sp>
        </mc:Fallback>
      </mc:AlternateContent>
      <p:grpSp>
        <p:nvGrpSpPr>
          <p:cNvPr id="85" name="Group 84">
            <a:extLst>
              <a:ext uri="{FF2B5EF4-FFF2-40B4-BE49-F238E27FC236}">
                <a16:creationId xmlns:a16="http://schemas.microsoft.com/office/drawing/2014/main" id="{5A704423-92A6-F89C-464A-C2D08649E509}"/>
              </a:ext>
            </a:extLst>
          </p:cNvPr>
          <p:cNvGrpSpPr/>
          <p:nvPr/>
        </p:nvGrpSpPr>
        <p:grpSpPr>
          <a:xfrm>
            <a:off x="4742892" y="1655504"/>
            <a:ext cx="1876026" cy="541092"/>
            <a:chOff x="4742892" y="1655504"/>
            <a:chExt cx="1876026" cy="541092"/>
          </a:xfrm>
        </p:grpSpPr>
        <p:grpSp>
          <p:nvGrpSpPr>
            <p:cNvPr id="18" name="Group 17">
              <a:extLst>
                <a:ext uri="{FF2B5EF4-FFF2-40B4-BE49-F238E27FC236}">
                  <a16:creationId xmlns:a16="http://schemas.microsoft.com/office/drawing/2014/main" id="{DCF98CB6-D8DC-4A76-3F37-7A743F77B00A}"/>
                </a:ext>
              </a:extLst>
            </p:cNvPr>
            <p:cNvGrpSpPr/>
            <p:nvPr/>
          </p:nvGrpSpPr>
          <p:grpSpPr>
            <a:xfrm>
              <a:off x="5355270" y="1655504"/>
              <a:ext cx="1132416" cy="180613"/>
              <a:chOff x="5331884" y="1744133"/>
              <a:chExt cx="1132416" cy="180613"/>
            </a:xfrm>
          </p:grpSpPr>
          <p:cxnSp>
            <p:nvCxnSpPr>
              <p:cNvPr id="13" name="Straight Connector 12">
                <a:extLst>
                  <a:ext uri="{FF2B5EF4-FFF2-40B4-BE49-F238E27FC236}">
                    <a16:creationId xmlns:a16="http://schemas.microsoft.com/office/drawing/2014/main" id="{10F5ABDB-96BD-525D-F4A6-EF13437EDAB0}"/>
                  </a:ext>
                </a:extLst>
              </p:cNvPr>
              <p:cNvCxnSpPr/>
              <p:nvPr/>
            </p:nvCxnSpPr>
            <p:spPr>
              <a:xfrm>
                <a:off x="5334001" y="1744133"/>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CD60F73-6F0B-3334-6928-2B0C47F8FCBF}"/>
                  </a:ext>
                </a:extLst>
              </p:cNvPr>
              <p:cNvCxnSpPr>
                <a:cxnSpLocks/>
              </p:cNvCxnSpPr>
              <p:nvPr/>
            </p:nvCxnSpPr>
            <p:spPr>
              <a:xfrm>
                <a:off x="5331884" y="1915583"/>
                <a:ext cx="1132416"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EAFF1B4-0347-7188-6B27-AB78097C35B1}"/>
                  </a:ext>
                </a:extLst>
              </p:cNvPr>
              <p:cNvCxnSpPr/>
              <p:nvPr/>
            </p:nvCxnSpPr>
            <p:spPr>
              <a:xfrm>
                <a:off x="6464300" y="1751179"/>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p:sp>
          <p:nvSpPr>
            <p:cNvPr id="23" name="TextBox 22">
              <a:extLst>
                <a:ext uri="{FF2B5EF4-FFF2-40B4-BE49-F238E27FC236}">
                  <a16:creationId xmlns:a16="http://schemas.microsoft.com/office/drawing/2014/main" id="{68676EBE-A8FD-19B2-7D63-04A52F9F74A3}"/>
                </a:ext>
              </a:extLst>
            </p:cNvPr>
            <p:cNvSpPr txBox="1"/>
            <p:nvPr/>
          </p:nvSpPr>
          <p:spPr>
            <a:xfrm>
              <a:off x="4742892" y="1796486"/>
              <a:ext cx="1876026" cy="400110"/>
            </a:xfrm>
            <a:prstGeom prst="rect">
              <a:avLst/>
            </a:prstGeom>
            <a:noFill/>
          </p:spPr>
          <p:txBody>
            <a:bodyPr wrap="none" rtlCol="0">
              <a:spAutoFit/>
            </a:bodyPr>
            <a:lstStyle/>
            <a:p>
              <a:pPr algn="l"/>
              <a:r>
                <a:rPr lang="en-US" sz="2000" dirty="0">
                  <a:solidFill>
                    <a:schemeClr val="bg2">
                      <a:lumMod val="50000"/>
                    </a:schemeClr>
                  </a:solidFill>
                </a:rPr>
                <a:t>cluster variables</a:t>
              </a:r>
            </a:p>
          </p:txBody>
        </p:sp>
      </p:grpSp>
      <p:grpSp>
        <p:nvGrpSpPr>
          <p:cNvPr id="86" name="Group 85">
            <a:extLst>
              <a:ext uri="{FF2B5EF4-FFF2-40B4-BE49-F238E27FC236}">
                <a16:creationId xmlns:a16="http://schemas.microsoft.com/office/drawing/2014/main" id="{D5CB59F4-F0A9-96F1-801C-9C98EE25D71A}"/>
              </a:ext>
            </a:extLst>
          </p:cNvPr>
          <p:cNvGrpSpPr/>
          <p:nvPr/>
        </p:nvGrpSpPr>
        <p:grpSpPr>
          <a:xfrm>
            <a:off x="6618919" y="1656909"/>
            <a:ext cx="2043656" cy="539687"/>
            <a:chOff x="6618919" y="1656909"/>
            <a:chExt cx="2043656" cy="539687"/>
          </a:xfrm>
        </p:grpSpPr>
        <p:grpSp>
          <p:nvGrpSpPr>
            <p:cNvPr id="19" name="Group 18">
              <a:extLst>
                <a:ext uri="{FF2B5EF4-FFF2-40B4-BE49-F238E27FC236}">
                  <a16:creationId xmlns:a16="http://schemas.microsoft.com/office/drawing/2014/main" id="{C4491F40-8DCF-10C6-7098-0E9804C2D2B2}"/>
                </a:ext>
              </a:extLst>
            </p:cNvPr>
            <p:cNvGrpSpPr/>
            <p:nvPr/>
          </p:nvGrpSpPr>
          <p:grpSpPr>
            <a:xfrm>
              <a:off x="6618919" y="1656909"/>
              <a:ext cx="1845727" cy="180613"/>
              <a:chOff x="5331884" y="1744133"/>
              <a:chExt cx="1132416" cy="180613"/>
            </a:xfrm>
          </p:grpSpPr>
          <p:cxnSp>
            <p:nvCxnSpPr>
              <p:cNvPr id="20" name="Straight Connector 19">
                <a:extLst>
                  <a:ext uri="{FF2B5EF4-FFF2-40B4-BE49-F238E27FC236}">
                    <a16:creationId xmlns:a16="http://schemas.microsoft.com/office/drawing/2014/main" id="{D178FDA9-8822-77EF-E032-D15511FA1500}"/>
                  </a:ext>
                </a:extLst>
              </p:cNvPr>
              <p:cNvCxnSpPr/>
              <p:nvPr/>
            </p:nvCxnSpPr>
            <p:spPr>
              <a:xfrm>
                <a:off x="5334001" y="1744133"/>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61D2277-77AB-DD88-866B-F289BF31FDF6}"/>
                  </a:ext>
                </a:extLst>
              </p:cNvPr>
              <p:cNvCxnSpPr>
                <a:cxnSpLocks/>
              </p:cNvCxnSpPr>
              <p:nvPr/>
            </p:nvCxnSpPr>
            <p:spPr>
              <a:xfrm>
                <a:off x="5331884" y="1915583"/>
                <a:ext cx="1132416"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B477B32-82FA-887A-DB1E-E1CDE3DB34EE}"/>
                  </a:ext>
                </a:extLst>
              </p:cNvPr>
              <p:cNvCxnSpPr/>
              <p:nvPr/>
            </p:nvCxnSpPr>
            <p:spPr>
              <a:xfrm>
                <a:off x="6464300" y="1751179"/>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p:sp>
          <p:nvSpPr>
            <p:cNvPr id="26" name="TextBox 25">
              <a:extLst>
                <a:ext uri="{FF2B5EF4-FFF2-40B4-BE49-F238E27FC236}">
                  <a16:creationId xmlns:a16="http://schemas.microsoft.com/office/drawing/2014/main" id="{CA729589-6D0A-CB12-8DCC-7BCC4A0FE031}"/>
                </a:ext>
              </a:extLst>
            </p:cNvPr>
            <p:cNvSpPr txBox="1"/>
            <p:nvPr/>
          </p:nvSpPr>
          <p:spPr>
            <a:xfrm>
              <a:off x="6835856" y="1796486"/>
              <a:ext cx="1826719" cy="400110"/>
            </a:xfrm>
            <a:prstGeom prst="rect">
              <a:avLst/>
            </a:prstGeom>
            <a:noFill/>
          </p:spPr>
          <p:txBody>
            <a:bodyPr wrap="none" rtlCol="0">
              <a:spAutoFit/>
            </a:bodyPr>
            <a:lstStyle/>
            <a:p>
              <a:pPr algn="l"/>
              <a:r>
                <a:rPr lang="en-US" sz="2000" dirty="0">
                  <a:solidFill>
                    <a:schemeClr val="bg2">
                      <a:lumMod val="50000"/>
                    </a:schemeClr>
                  </a:solidFill>
                </a:rPr>
                <a:t>frozen variables</a:t>
              </a:r>
            </a:p>
          </p:txBody>
        </p: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A7D1925-F7B4-AB4F-3730-7F012D94DD7D}"/>
                  </a:ext>
                </a:extLst>
              </p:cNvPr>
              <p:cNvSpPr txBox="1"/>
              <p:nvPr/>
            </p:nvSpPr>
            <p:spPr>
              <a:xfrm>
                <a:off x="1494469" y="1996541"/>
                <a:ext cx="2591479" cy="461665"/>
              </a:xfrm>
              <a:prstGeom prst="rect">
                <a:avLst/>
              </a:prstGeom>
              <a:noFill/>
            </p:spPr>
            <p:txBody>
              <a:bodyPr wrap="none" rtlCol="0">
                <a:spAutoFit/>
              </a:bodyPr>
              <a:lstStyle/>
              <a:p>
                <a:pPr algn="l"/>
                <a:r>
                  <a:rPr lang="en-US" sz="2400" dirty="0">
                    <a:solidFill>
                      <a:schemeClr val="bg2">
                        <a:lumMod val="50000"/>
                      </a:schemeClr>
                    </a:solidFill>
                  </a:rPr>
                  <a:t>Exchange matrix </a:t>
                </a:r>
                <a14:m>
                  <m:oMath xmlns:m="http://schemas.openxmlformats.org/officeDocument/2006/math">
                    <m:r>
                      <a:rPr lang="en-US" sz="2400" b="0" i="1" smtClean="0">
                        <a:solidFill>
                          <a:schemeClr val="bg2">
                            <a:lumMod val="50000"/>
                          </a:schemeClr>
                        </a:solidFill>
                        <a:latin typeface="Cambria Math" panose="02040503050406030204" pitchFamily="18" charset="0"/>
                      </a:rPr>
                      <m:t>𝐵</m:t>
                    </m:r>
                  </m:oMath>
                </a14:m>
                <a:r>
                  <a:rPr lang="en-US" sz="2400" dirty="0">
                    <a:solidFill>
                      <a:schemeClr val="bg2">
                        <a:lumMod val="50000"/>
                      </a:schemeClr>
                    </a:solidFill>
                  </a:rPr>
                  <a:t>:</a:t>
                </a:r>
              </a:p>
            </p:txBody>
          </p:sp>
        </mc:Choice>
        <mc:Fallback xmlns="">
          <p:sp>
            <p:nvSpPr>
              <p:cNvPr id="27" name="TextBox 26">
                <a:extLst>
                  <a:ext uri="{FF2B5EF4-FFF2-40B4-BE49-F238E27FC236}">
                    <a16:creationId xmlns:a16="http://schemas.microsoft.com/office/drawing/2014/main" id="{8A7D1925-F7B4-AB4F-3730-7F012D94DD7D}"/>
                  </a:ext>
                </a:extLst>
              </p:cNvPr>
              <p:cNvSpPr txBox="1">
                <a:spLocks noRot="1" noChangeAspect="1" noMove="1" noResize="1" noEditPoints="1" noAdjustHandles="1" noChangeArrowheads="1" noChangeShapeType="1" noTextEdit="1"/>
              </p:cNvSpPr>
              <p:nvPr/>
            </p:nvSpPr>
            <p:spPr>
              <a:xfrm>
                <a:off x="1494469" y="1996541"/>
                <a:ext cx="2591479" cy="461665"/>
              </a:xfrm>
              <a:prstGeom prst="rect">
                <a:avLst/>
              </a:prstGeom>
              <a:blipFill>
                <a:blip r:embed="rId6"/>
                <a:stretch>
                  <a:fillRect l="-3529" t="-10667" r="-2824" b="-30667"/>
                </a:stretch>
              </a:blipFill>
            </p:spPr>
            <p:txBody>
              <a:bodyPr/>
              <a:lstStyle/>
              <a:p>
                <a:r>
                  <a:rPr lang="en-US">
                    <a:noFill/>
                  </a:rPr>
                  <a:t> </a:t>
                </a:r>
              </a:p>
            </p:txBody>
          </p:sp>
        </mc:Fallback>
      </mc:AlternateContent>
      <p:grpSp>
        <p:nvGrpSpPr>
          <p:cNvPr id="90" name="Group 89">
            <a:extLst>
              <a:ext uri="{FF2B5EF4-FFF2-40B4-BE49-F238E27FC236}">
                <a16:creationId xmlns:a16="http://schemas.microsoft.com/office/drawing/2014/main" id="{1C6F800D-D544-A503-E81D-FFCC357F4C04}"/>
              </a:ext>
            </a:extLst>
          </p:cNvPr>
          <p:cNvGrpSpPr/>
          <p:nvPr/>
        </p:nvGrpSpPr>
        <p:grpSpPr>
          <a:xfrm>
            <a:off x="1529800" y="2606161"/>
            <a:ext cx="2044700" cy="830997"/>
            <a:chOff x="1529800" y="2606161"/>
            <a:chExt cx="2044700" cy="830997"/>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066ADBE-704A-E84F-427A-CD5051D8C8F4}"/>
                    </a:ext>
                  </a:extLst>
                </p:cNvPr>
                <p:cNvSpPr txBox="1"/>
                <p:nvPr/>
              </p:nvSpPr>
              <p:spPr>
                <a:xfrm>
                  <a:off x="1529800" y="2606161"/>
                  <a:ext cx="2044700" cy="830997"/>
                </a:xfrm>
                <a:prstGeom prst="rect">
                  <a:avLst/>
                </a:prstGeom>
                <a:noFill/>
              </p:spPr>
              <p:txBody>
                <a:bodyPr wrap="square" rtlCol="0">
                  <a:spAutoFit/>
                </a:bodyPr>
                <a:lstStyle/>
                <a:p>
                  <a:pPr algn="l"/>
                  <a:r>
                    <a:rPr lang="en-US" sz="2400" dirty="0"/>
                    <a:t>Adjacency matrix of </a:t>
                  </a:r>
                  <a14:m>
                    <m:oMath xmlns:m="http://schemas.openxmlformats.org/officeDocument/2006/math">
                      <m:r>
                        <a:rPr lang="en-US" sz="2400" b="0" i="1" smtClean="0">
                          <a:latin typeface="Cambria Math" panose="02040503050406030204" pitchFamily="18" charset="0"/>
                        </a:rPr>
                        <m:t>𝑄</m:t>
                      </m:r>
                    </m:oMath>
                  </a14:m>
                  <a:endParaRPr lang="en-US" sz="2400" dirty="0"/>
                </a:p>
              </p:txBody>
            </p:sp>
          </mc:Choice>
          <mc:Fallback xmlns="">
            <p:sp>
              <p:nvSpPr>
                <p:cNvPr id="28" name="TextBox 27">
                  <a:extLst>
                    <a:ext uri="{FF2B5EF4-FFF2-40B4-BE49-F238E27FC236}">
                      <a16:creationId xmlns:a16="http://schemas.microsoft.com/office/drawing/2014/main" id="{C066ADBE-704A-E84F-427A-CD5051D8C8F4}"/>
                    </a:ext>
                  </a:extLst>
                </p:cNvPr>
                <p:cNvSpPr txBox="1">
                  <a:spLocks noRot="1" noChangeAspect="1" noMove="1" noResize="1" noEditPoints="1" noAdjustHandles="1" noChangeArrowheads="1" noChangeShapeType="1" noTextEdit="1"/>
                </p:cNvSpPr>
                <p:nvPr/>
              </p:nvSpPr>
              <p:spPr>
                <a:xfrm>
                  <a:off x="1529800" y="2606161"/>
                  <a:ext cx="2044700" cy="830997"/>
                </a:xfrm>
                <a:prstGeom prst="rect">
                  <a:avLst/>
                </a:prstGeom>
                <a:blipFill>
                  <a:blip r:embed="rId7"/>
                  <a:stretch>
                    <a:fillRect l="-4776"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143EB95-E995-DA3B-810C-569C353C7B3E}"/>
                    </a:ext>
                  </a:extLst>
                </p:cNvPr>
                <p:cNvSpPr txBox="1"/>
                <p:nvPr/>
              </p:nvSpPr>
              <p:spPr>
                <a:xfrm>
                  <a:off x="3095219" y="2836993"/>
                  <a:ext cx="29815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B143EB95-E995-DA3B-810C-569C353C7B3E}"/>
                    </a:ext>
                  </a:extLst>
                </p:cNvPr>
                <p:cNvSpPr txBox="1">
                  <a:spLocks noRot="1" noChangeAspect="1" noMove="1" noResize="1" noEditPoints="1" noAdjustHandles="1" noChangeArrowheads="1" noChangeShapeType="1" noTextEdit="1"/>
                </p:cNvSpPr>
                <p:nvPr/>
              </p:nvSpPr>
              <p:spPr>
                <a:xfrm>
                  <a:off x="3095219" y="2836993"/>
                  <a:ext cx="298159" cy="369332"/>
                </a:xfrm>
                <a:prstGeom prst="rect">
                  <a:avLst/>
                </a:prstGeom>
                <a:blipFill>
                  <a:blip r:embed="rId8"/>
                  <a:stretch>
                    <a:fillRect l="-10204" r="-10204"/>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9CF483FD-4DA6-F258-F986-E2BBEE16B345}"/>
              </a:ext>
            </a:extLst>
          </p:cNvPr>
          <p:cNvGrpSpPr/>
          <p:nvPr/>
        </p:nvGrpSpPr>
        <p:grpSpPr>
          <a:xfrm>
            <a:off x="3474832" y="2512826"/>
            <a:ext cx="1130317" cy="1130300"/>
            <a:chOff x="3437621" y="2679522"/>
            <a:chExt cx="1130317" cy="1130300"/>
          </a:xfrm>
        </p:grpSpPr>
        <p:sp>
          <p:nvSpPr>
            <p:cNvPr id="30" name="Rectangle 29">
              <a:extLst>
                <a:ext uri="{FF2B5EF4-FFF2-40B4-BE49-F238E27FC236}">
                  <a16:creationId xmlns:a16="http://schemas.microsoft.com/office/drawing/2014/main" id="{1A0215B6-2250-E88E-B0B4-1806A7681FEE}"/>
                </a:ext>
              </a:extLst>
            </p:cNvPr>
            <p:cNvSpPr/>
            <p:nvPr/>
          </p:nvSpPr>
          <p:spPr>
            <a:xfrm>
              <a:off x="3437638" y="2679522"/>
              <a:ext cx="1130300" cy="113030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AC3EC5E-0F25-28F6-F8F2-DBBF6625D846}"/>
                </a:ext>
              </a:extLst>
            </p:cNvPr>
            <p:cNvCxnSpPr/>
            <p:nvPr/>
          </p:nvCxnSpPr>
          <p:spPr>
            <a:xfrm>
              <a:off x="4190069" y="2679522"/>
              <a:ext cx="0" cy="113030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FEDB1C0B-EDF6-C80B-0100-2F3DA99AAB69}"/>
                </a:ext>
              </a:extLst>
            </p:cNvPr>
            <p:cNvCxnSpPr>
              <a:cxnSpLocks/>
            </p:cNvCxnSpPr>
            <p:nvPr/>
          </p:nvCxnSpPr>
          <p:spPr>
            <a:xfrm rot="5400000">
              <a:off x="4002771" y="2866803"/>
              <a:ext cx="0" cy="1130300"/>
            </a:xfrm>
            <a:prstGeom prst="line">
              <a:avLst/>
            </a:prstGeom>
            <a:ln w="19050">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5A2C209-23A0-CF43-05DB-2AC44B1CC4E2}"/>
                    </a:ext>
                  </a:extLst>
                </p:cNvPr>
                <p:cNvSpPr txBox="1"/>
                <p:nvPr/>
              </p:nvSpPr>
              <p:spPr>
                <a:xfrm>
                  <a:off x="4253550" y="3431953"/>
                  <a:ext cx="2388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41" name="TextBox 40">
                  <a:extLst>
                    <a:ext uri="{FF2B5EF4-FFF2-40B4-BE49-F238E27FC236}">
                      <a16:creationId xmlns:a16="http://schemas.microsoft.com/office/drawing/2014/main" id="{05A2C209-23A0-CF43-05DB-2AC44B1CC4E2}"/>
                    </a:ext>
                  </a:extLst>
                </p:cNvPr>
                <p:cNvSpPr txBox="1">
                  <a:spLocks noRot="1" noChangeAspect="1" noMove="1" noResize="1" noEditPoints="1" noAdjustHandles="1" noChangeArrowheads="1" noChangeShapeType="1" noTextEdit="1"/>
                </p:cNvSpPr>
                <p:nvPr/>
              </p:nvSpPr>
              <p:spPr>
                <a:xfrm>
                  <a:off x="4253550" y="3431953"/>
                  <a:ext cx="238847" cy="369332"/>
                </a:xfrm>
                <a:prstGeom prst="rect">
                  <a:avLst/>
                </a:prstGeom>
                <a:blipFill>
                  <a:blip r:embed="rId9"/>
                  <a:stretch>
                    <a:fillRect l="-30769" r="-30769" b="-6667"/>
                  </a:stretch>
                </a:blipFill>
              </p:spPr>
              <p:txBody>
                <a:bodyPr/>
                <a:lstStyle/>
                <a:p>
                  <a:r>
                    <a:rPr lang="en-US">
                      <a:noFill/>
                    </a:rPr>
                    <a:t> </a:t>
                  </a:r>
                </a:p>
              </p:txBody>
            </p:sp>
          </mc:Fallback>
        </mc:AlternateContent>
      </p:grpSp>
      <p:grpSp>
        <p:nvGrpSpPr>
          <p:cNvPr id="67" name="Group 66">
            <a:extLst>
              <a:ext uri="{FF2B5EF4-FFF2-40B4-BE49-F238E27FC236}">
                <a16:creationId xmlns:a16="http://schemas.microsoft.com/office/drawing/2014/main" id="{0CB48797-8360-6276-6138-D7BA9878D765}"/>
              </a:ext>
            </a:extLst>
          </p:cNvPr>
          <p:cNvGrpSpPr/>
          <p:nvPr/>
        </p:nvGrpSpPr>
        <p:grpSpPr>
          <a:xfrm>
            <a:off x="4686585" y="2512825"/>
            <a:ext cx="418898" cy="752432"/>
            <a:chOff x="4649374" y="2679521"/>
            <a:chExt cx="418898" cy="752432"/>
          </a:xfrm>
        </p:grpSpPr>
        <p:grpSp>
          <p:nvGrpSpPr>
            <p:cNvPr id="47" name="Group 46">
              <a:extLst>
                <a:ext uri="{FF2B5EF4-FFF2-40B4-BE49-F238E27FC236}">
                  <a16:creationId xmlns:a16="http://schemas.microsoft.com/office/drawing/2014/main" id="{B2B8D492-7762-E98D-493E-8F305A4E058B}"/>
                </a:ext>
              </a:extLst>
            </p:cNvPr>
            <p:cNvGrpSpPr/>
            <p:nvPr/>
          </p:nvGrpSpPr>
          <p:grpSpPr>
            <a:xfrm rot="16200000">
              <a:off x="4346036" y="2982859"/>
              <a:ext cx="752432" cy="145756"/>
              <a:chOff x="5331884" y="1744133"/>
              <a:chExt cx="1132416" cy="180613"/>
            </a:xfrm>
          </p:grpSpPr>
          <p:cxnSp>
            <p:nvCxnSpPr>
              <p:cNvPr id="48" name="Straight Connector 47">
                <a:extLst>
                  <a:ext uri="{FF2B5EF4-FFF2-40B4-BE49-F238E27FC236}">
                    <a16:creationId xmlns:a16="http://schemas.microsoft.com/office/drawing/2014/main" id="{8F29DFB7-2C3E-8BA7-4C8D-44189AC42B12}"/>
                  </a:ext>
                </a:extLst>
              </p:cNvPr>
              <p:cNvCxnSpPr/>
              <p:nvPr/>
            </p:nvCxnSpPr>
            <p:spPr>
              <a:xfrm>
                <a:off x="5334001" y="1744133"/>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BF51DB7-987C-A22C-5D09-58D390F1AADD}"/>
                  </a:ext>
                </a:extLst>
              </p:cNvPr>
              <p:cNvCxnSpPr>
                <a:cxnSpLocks/>
              </p:cNvCxnSpPr>
              <p:nvPr/>
            </p:nvCxnSpPr>
            <p:spPr>
              <a:xfrm>
                <a:off x="5331884" y="1915583"/>
                <a:ext cx="1132416"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67A6A7-0F51-7FEC-39D1-31127544E380}"/>
                  </a:ext>
                </a:extLst>
              </p:cNvPr>
              <p:cNvCxnSpPr/>
              <p:nvPr/>
            </p:nvCxnSpPr>
            <p:spPr>
              <a:xfrm>
                <a:off x="6464300" y="1751179"/>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3FA2DE1-AD31-EB73-9D02-0C026DD3731A}"/>
                    </a:ext>
                  </a:extLst>
                </p:cNvPr>
                <p:cNvSpPr txBox="1"/>
                <p:nvPr/>
              </p:nvSpPr>
              <p:spPr>
                <a:xfrm>
                  <a:off x="4816729" y="2916821"/>
                  <a:ext cx="25154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𝑁</m:t>
                        </m:r>
                      </m:oMath>
                    </m:oMathPara>
                  </a14:m>
                  <a:endParaRPr lang="en-US" sz="2000" dirty="0">
                    <a:solidFill>
                      <a:schemeClr val="tx1"/>
                    </a:solidFill>
                  </a:endParaRPr>
                </a:p>
              </p:txBody>
            </p:sp>
          </mc:Choice>
          <mc:Fallback xmlns="">
            <p:sp>
              <p:nvSpPr>
                <p:cNvPr id="55" name="TextBox 54">
                  <a:extLst>
                    <a:ext uri="{FF2B5EF4-FFF2-40B4-BE49-F238E27FC236}">
                      <a16:creationId xmlns:a16="http://schemas.microsoft.com/office/drawing/2014/main" id="{13FA2DE1-AD31-EB73-9D02-0C026DD3731A}"/>
                    </a:ext>
                  </a:extLst>
                </p:cNvPr>
                <p:cNvSpPr txBox="1">
                  <a:spLocks noRot="1" noChangeAspect="1" noMove="1" noResize="1" noEditPoints="1" noAdjustHandles="1" noChangeArrowheads="1" noChangeShapeType="1" noTextEdit="1"/>
                </p:cNvSpPr>
                <p:nvPr/>
              </p:nvSpPr>
              <p:spPr>
                <a:xfrm>
                  <a:off x="4816729" y="2916821"/>
                  <a:ext cx="251543" cy="307777"/>
                </a:xfrm>
                <a:prstGeom prst="rect">
                  <a:avLst/>
                </a:prstGeom>
                <a:blipFill>
                  <a:blip r:embed="rId10"/>
                  <a:stretch>
                    <a:fillRect l="-21429" r="-21429" b="-5882"/>
                  </a:stretch>
                </a:blipFill>
              </p:spPr>
              <p:txBody>
                <a:bodyPr/>
                <a:lstStyle/>
                <a:p>
                  <a:r>
                    <a:rPr lang="en-US">
                      <a:noFill/>
                    </a:rPr>
                    <a:t> </a:t>
                  </a:r>
                </a:p>
              </p:txBody>
            </p:sp>
          </mc:Fallback>
        </mc:AlternateContent>
      </p:grpSp>
      <p:grpSp>
        <p:nvGrpSpPr>
          <p:cNvPr id="68" name="Group 67">
            <a:extLst>
              <a:ext uri="{FF2B5EF4-FFF2-40B4-BE49-F238E27FC236}">
                <a16:creationId xmlns:a16="http://schemas.microsoft.com/office/drawing/2014/main" id="{C3AF9263-C0E8-84F6-8B70-76389C009E53}"/>
              </a:ext>
            </a:extLst>
          </p:cNvPr>
          <p:cNvGrpSpPr/>
          <p:nvPr/>
        </p:nvGrpSpPr>
        <p:grpSpPr>
          <a:xfrm>
            <a:off x="4683743" y="3295201"/>
            <a:ext cx="447861" cy="347925"/>
            <a:chOff x="4646532" y="3461897"/>
            <a:chExt cx="447861" cy="347925"/>
          </a:xfrm>
        </p:grpSpPr>
        <p:grpSp>
          <p:nvGrpSpPr>
            <p:cNvPr id="51" name="Group 50">
              <a:extLst>
                <a:ext uri="{FF2B5EF4-FFF2-40B4-BE49-F238E27FC236}">
                  <a16:creationId xmlns:a16="http://schemas.microsoft.com/office/drawing/2014/main" id="{88719D7C-08F2-D771-D039-6B58D5E1B562}"/>
                </a:ext>
              </a:extLst>
            </p:cNvPr>
            <p:cNvGrpSpPr/>
            <p:nvPr/>
          </p:nvGrpSpPr>
          <p:grpSpPr>
            <a:xfrm rot="16200000">
              <a:off x="4546870" y="3561560"/>
              <a:ext cx="347924" cy="148600"/>
              <a:chOff x="5331884" y="1744133"/>
              <a:chExt cx="1132416" cy="180613"/>
            </a:xfrm>
          </p:grpSpPr>
          <p:cxnSp>
            <p:nvCxnSpPr>
              <p:cNvPr id="52" name="Straight Connector 51">
                <a:extLst>
                  <a:ext uri="{FF2B5EF4-FFF2-40B4-BE49-F238E27FC236}">
                    <a16:creationId xmlns:a16="http://schemas.microsoft.com/office/drawing/2014/main" id="{4ECCF7D9-C94B-E6EE-85FC-05B57223E386}"/>
                  </a:ext>
                </a:extLst>
              </p:cNvPr>
              <p:cNvCxnSpPr/>
              <p:nvPr/>
            </p:nvCxnSpPr>
            <p:spPr>
              <a:xfrm>
                <a:off x="5334001" y="1744133"/>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75D6A9E-C199-1544-CC7D-0AB4995D75D0}"/>
                  </a:ext>
                </a:extLst>
              </p:cNvPr>
              <p:cNvCxnSpPr>
                <a:cxnSpLocks/>
              </p:cNvCxnSpPr>
              <p:nvPr/>
            </p:nvCxnSpPr>
            <p:spPr>
              <a:xfrm>
                <a:off x="5331884" y="1915583"/>
                <a:ext cx="1132416"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FEC0F7F3-9198-4E6D-E41A-405F6BF2A6CC}"/>
                  </a:ext>
                </a:extLst>
              </p:cNvPr>
              <p:cNvCxnSpPr/>
              <p:nvPr/>
            </p:nvCxnSpPr>
            <p:spPr>
              <a:xfrm>
                <a:off x="6464300" y="1751179"/>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0256DDF-7CB8-EEBD-AFAD-E79FFDFF2FDC}"/>
                    </a:ext>
                  </a:extLst>
                </p:cNvPr>
                <p:cNvSpPr txBox="1"/>
                <p:nvPr/>
              </p:nvSpPr>
              <p:spPr>
                <a:xfrm>
                  <a:off x="4842850" y="3461897"/>
                  <a:ext cx="251543" cy="307777"/>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𝑀</m:t>
                        </m:r>
                      </m:oMath>
                    </m:oMathPara>
                  </a14:m>
                  <a:endParaRPr lang="en-US" sz="2000" dirty="0">
                    <a:solidFill>
                      <a:schemeClr val="tx1"/>
                    </a:solidFill>
                  </a:endParaRPr>
                </a:p>
              </p:txBody>
            </p:sp>
          </mc:Choice>
          <mc:Fallback xmlns="">
            <p:sp>
              <p:nvSpPr>
                <p:cNvPr id="56" name="TextBox 55">
                  <a:extLst>
                    <a:ext uri="{FF2B5EF4-FFF2-40B4-BE49-F238E27FC236}">
                      <a16:creationId xmlns:a16="http://schemas.microsoft.com/office/drawing/2014/main" id="{80256DDF-7CB8-EEBD-AFAD-E79FFDFF2FDC}"/>
                    </a:ext>
                  </a:extLst>
                </p:cNvPr>
                <p:cNvSpPr txBox="1">
                  <a:spLocks noRot="1" noChangeAspect="1" noMove="1" noResize="1" noEditPoints="1" noAdjustHandles="1" noChangeArrowheads="1" noChangeShapeType="1" noTextEdit="1"/>
                </p:cNvSpPr>
                <p:nvPr/>
              </p:nvSpPr>
              <p:spPr>
                <a:xfrm>
                  <a:off x="4842850" y="3461897"/>
                  <a:ext cx="251543" cy="307777"/>
                </a:xfrm>
                <a:prstGeom prst="rect">
                  <a:avLst/>
                </a:prstGeom>
                <a:blipFill>
                  <a:blip r:embed="rId11"/>
                  <a:stretch>
                    <a:fillRect l="-31707" r="-26829" b="-6000"/>
                  </a:stretch>
                </a:blipFill>
              </p:spPr>
              <p:txBody>
                <a:bodyPr/>
                <a:lstStyle/>
                <a:p>
                  <a:r>
                    <a:rPr lang="en-US">
                      <a:noFill/>
                    </a:rPr>
                    <a:t> </a:t>
                  </a:r>
                </a:p>
              </p:txBody>
            </p:sp>
          </mc:Fallback>
        </mc:AlternateContent>
      </p:grpSp>
      <p:grpSp>
        <p:nvGrpSpPr>
          <p:cNvPr id="69" name="Group 68">
            <a:extLst>
              <a:ext uri="{FF2B5EF4-FFF2-40B4-BE49-F238E27FC236}">
                <a16:creationId xmlns:a16="http://schemas.microsoft.com/office/drawing/2014/main" id="{63563F98-369B-F592-B429-B6E079BF8584}"/>
              </a:ext>
            </a:extLst>
          </p:cNvPr>
          <p:cNvGrpSpPr/>
          <p:nvPr/>
        </p:nvGrpSpPr>
        <p:grpSpPr>
          <a:xfrm>
            <a:off x="4254868" y="3716790"/>
            <a:ext cx="347924" cy="458208"/>
            <a:chOff x="4217657" y="3883486"/>
            <a:chExt cx="347924" cy="458208"/>
          </a:xfrm>
        </p:grpSpPr>
        <p:grpSp>
          <p:nvGrpSpPr>
            <p:cNvPr id="61" name="Group 60">
              <a:extLst>
                <a:ext uri="{FF2B5EF4-FFF2-40B4-BE49-F238E27FC236}">
                  <a16:creationId xmlns:a16="http://schemas.microsoft.com/office/drawing/2014/main" id="{DA5D3817-54FC-97ED-8AFC-13E4301BEC02}"/>
                </a:ext>
              </a:extLst>
            </p:cNvPr>
            <p:cNvGrpSpPr/>
            <p:nvPr/>
          </p:nvGrpSpPr>
          <p:grpSpPr>
            <a:xfrm>
              <a:off x="4217657" y="3883486"/>
              <a:ext cx="347924" cy="148600"/>
              <a:chOff x="5331884" y="1744133"/>
              <a:chExt cx="1132416" cy="180613"/>
            </a:xfrm>
          </p:grpSpPr>
          <p:cxnSp>
            <p:nvCxnSpPr>
              <p:cNvPr id="62" name="Straight Connector 61">
                <a:extLst>
                  <a:ext uri="{FF2B5EF4-FFF2-40B4-BE49-F238E27FC236}">
                    <a16:creationId xmlns:a16="http://schemas.microsoft.com/office/drawing/2014/main" id="{6FB6B23B-35CE-674B-4EED-3EBA546AD844}"/>
                  </a:ext>
                </a:extLst>
              </p:cNvPr>
              <p:cNvCxnSpPr/>
              <p:nvPr/>
            </p:nvCxnSpPr>
            <p:spPr>
              <a:xfrm>
                <a:off x="5334001" y="1744133"/>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B5C87B8-AE03-1FF8-1E97-0175DF20CA8F}"/>
                  </a:ext>
                </a:extLst>
              </p:cNvPr>
              <p:cNvCxnSpPr>
                <a:cxnSpLocks/>
              </p:cNvCxnSpPr>
              <p:nvPr/>
            </p:nvCxnSpPr>
            <p:spPr>
              <a:xfrm>
                <a:off x="5331884" y="1915583"/>
                <a:ext cx="1132416"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AF5D7261-5AF1-609A-97CD-E3949CE7E62A}"/>
                  </a:ext>
                </a:extLst>
              </p:cNvPr>
              <p:cNvCxnSpPr/>
              <p:nvPr/>
            </p:nvCxnSpPr>
            <p:spPr>
              <a:xfrm>
                <a:off x="6464300" y="1751179"/>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1A36AC3-2B05-32B4-64CF-B686BFF12650}"/>
                    </a:ext>
                  </a:extLst>
                </p:cNvPr>
                <p:cNvSpPr txBox="1"/>
                <p:nvPr/>
              </p:nvSpPr>
              <p:spPr>
                <a:xfrm>
                  <a:off x="4265848" y="4033917"/>
                  <a:ext cx="251543" cy="307777"/>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𝑀</m:t>
                        </m:r>
                      </m:oMath>
                    </m:oMathPara>
                  </a14:m>
                  <a:endParaRPr lang="en-US" sz="2000" dirty="0">
                    <a:solidFill>
                      <a:schemeClr val="tx1"/>
                    </a:solidFill>
                  </a:endParaRPr>
                </a:p>
              </p:txBody>
            </p:sp>
          </mc:Choice>
          <mc:Fallback xmlns="">
            <p:sp>
              <p:nvSpPr>
                <p:cNvPr id="65" name="TextBox 64">
                  <a:extLst>
                    <a:ext uri="{FF2B5EF4-FFF2-40B4-BE49-F238E27FC236}">
                      <a16:creationId xmlns:a16="http://schemas.microsoft.com/office/drawing/2014/main" id="{F1A36AC3-2B05-32B4-64CF-B686BFF12650}"/>
                    </a:ext>
                  </a:extLst>
                </p:cNvPr>
                <p:cNvSpPr txBox="1">
                  <a:spLocks noRot="1" noChangeAspect="1" noMove="1" noResize="1" noEditPoints="1" noAdjustHandles="1" noChangeArrowheads="1" noChangeShapeType="1" noTextEdit="1"/>
                </p:cNvSpPr>
                <p:nvPr/>
              </p:nvSpPr>
              <p:spPr>
                <a:xfrm>
                  <a:off x="4265848" y="4033917"/>
                  <a:ext cx="251543" cy="307777"/>
                </a:xfrm>
                <a:prstGeom prst="rect">
                  <a:avLst/>
                </a:prstGeom>
                <a:blipFill>
                  <a:blip r:embed="rId12"/>
                  <a:stretch>
                    <a:fillRect l="-31707" r="-26829" b="-5882"/>
                  </a:stretch>
                </a:blipFill>
              </p:spPr>
              <p:txBody>
                <a:bodyPr/>
                <a:lstStyle/>
                <a:p>
                  <a:r>
                    <a:rPr lang="en-US">
                      <a:noFill/>
                    </a:rPr>
                    <a:t> </a:t>
                  </a:r>
                </a:p>
              </p:txBody>
            </p:sp>
          </mc:Fallback>
        </mc:AlternateContent>
      </p:grpSp>
      <p:grpSp>
        <p:nvGrpSpPr>
          <p:cNvPr id="70" name="Group 69">
            <a:extLst>
              <a:ext uri="{FF2B5EF4-FFF2-40B4-BE49-F238E27FC236}">
                <a16:creationId xmlns:a16="http://schemas.microsoft.com/office/drawing/2014/main" id="{6D31F7D7-427E-2F88-E103-DCA45D0F1D6A}"/>
              </a:ext>
            </a:extLst>
          </p:cNvPr>
          <p:cNvGrpSpPr/>
          <p:nvPr/>
        </p:nvGrpSpPr>
        <p:grpSpPr>
          <a:xfrm>
            <a:off x="3474848" y="3714800"/>
            <a:ext cx="752432" cy="460197"/>
            <a:chOff x="3437637" y="3881496"/>
            <a:chExt cx="752432" cy="460197"/>
          </a:xfrm>
        </p:grpSpPr>
        <p:grpSp>
          <p:nvGrpSpPr>
            <p:cNvPr id="57" name="Group 56">
              <a:extLst>
                <a:ext uri="{FF2B5EF4-FFF2-40B4-BE49-F238E27FC236}">
                  <a16:creationId xmlns:a16="http://schemas.microsoft.com/office/drawing/2014/main" id="{550EDF6A-A820-937D-6991-FACEEF7A78A5}"/>
                </a:ext>
              </a:extLst>
            </p:cNvPr>
            <p:cNvGrpSpPr/>
            <p:nvPr/>
          </p:nvGrpSpPr>
          <p:grpSpPr>
            <a:xfrm>
              <a:off x="3437637" y="3881496"/>
              <a:ext cx="752432" cy="145756"/>
              <a:chOff x="5331884" y="1744133"/>
              <a:chExt cx="1132416" cy="180613"/>
            </a:xfrm>
          </p:grpSpPr>
          <p:cxnSp>
            <p:nvCxnSpPr>
              <p:cNvPr id="58" name="Straight Connector 57">
                <a:extLst>
                  <a:ext uri="{FF2B5EF4-FFF2-40B4-BE49-F238E27FC236}">
                    <a16:creationId xmlns:a16="http://schemas.microsoft.com/office/drawing/2014/main" id="{7C54C338-6F14-3E76-1734-0AA55C967F0E}"/>
                  </a:ext>
                </a:extLst>
              </p:cNvPr>
              <p:cNvCxnSpPr/>
              <p:nvPr/>
            </p:nvCxnSpPr>
            <p:spPr>
              <a:xfrm>
                <a:off x="5334001" y="1744133"/>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4DDBDEB1-769A-571C-A589-6013F47E6425}"/>
                  </a:ext>
                </a:extLst>
              </p:cNvPr>
              <p:cNvCxnSpPr>
                <a:cxnSpLocks/>
              </p:cNvCxnSpPr>
              <p:nvPr/>
            </p:nvCxnSpPr>
            <p:spPr>
              <a:xfrm>
                <a:off x="5331884" y="1915583"/>
                <a:ext cx="1132416" cy="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26655F1-58E8-C39D-284D-B4B8EC2E617D}"/>
                  </a:ext>
                </a:extLst>
              </p:cNvPr>
              <p:cNvCxnSpPr/>
              <p:nvPr/>
            </p:nvCxnSpPr>
            <p:spPr>
              <a:xfrm>
                <a:off x="6464300" y="1751179"/>
                <a:ext cx="0" cy="173567"/>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41D915D-F54D-98AA-7D4B-37E834CD6CC6}"/>
                    </a:ext>
                  </a:extLst>
                </p:cNvPr>
                <p:cNvSpPr txBox="1"/>
                <p:nvPr/>
              </p:nvSpPr>
              <p:spPr>
                <a:xfrm>
                  <a:off x="3634467" y="4033916"/>
                  <a:ext cx="251543"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𝑁</m:t>
                        </m:r>
                      </m:oMath>
                    </m:oMathPara>
                  </a14:m>
                  <a:endParaRPr lang="en-US" sz="2000" dirty="0">
                    <a:solidFill>
                      <a:schemeClr val="tx1"/>
                    </a:solidFill>
                  </a:endParaRPr>
                </a:p>
              </p:txBody>
            </p:sp>
          </mc:Choice>
          <mc:Fallback xmlns="">
            <p:sp>
              <p:nvSpPr>
                <p:cNvPr id="66" name="TextBox 65">
                  <a:extLst>
                    <a:ext uri="{FF2B5EF4-FFF2-40B4-BE49-F238E27FC236}">
                      <a16:creationId xmlns:a16="http://schemas.microsoft.com/office/drawing/2014/main" id="{141D915D-F54D-98AA-7D4B-37E834CD6CC6}"/>
                    </a:ext>
                  </a:extLst>
                </p:cNvPr>
                <p:cNvSpPr txBox="1">
                  <a:spLocks noRot="1" noChangeAspect="1" noMove="1" noResize="1" noEditPoints="1" noAdjustHandles="1" noChangeArrowheads="1" noChangeShapeType="1" noTextEdit="1"/>
                </p:cNvSpPr>
                <p:nvPr/>
              </p:nvSpPr>
              <p:spPr>
                <a:xfrm>
                  <a:off x="3634467" y="4033916"/>
                  <a:ext cx="251543" cy="307777"/>
                </a:xfrm>
                <a:prstGeom prst="rect">
                  <a:avLst/>
                </a:prstGeom>
                <a:blipFill>
                  <a:blip r:embed="rId13"/>
                  <a:stretch>
                    <a:fillRect l="-21429" r="-21429"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CE774A8-5A5E-B807-1DB7-BE637C8CA40E}"/>
                  </a:ext>
                </a:extLst>
              </p:cNvPr>
              <p:cNvSpPr txBox="1"/>
              <p:nvPr/>
            </p:nvSpPr>
            <p:spPr>
              <a:xfrm>
                <a:off x="5485296" y="2294364"/>
                <a:ext cx="5326591" cy="461665"/>
              </a:xfrm>
              <a:prstGeom prst="rect">
                <a:avLst/>
              </a:prstGeom>
              <a:noFill/>
            </p:spPr>
            <p:txBody>
              <a:bodyPr wrap="square" rtlCol="0">
                <a:spAutoFit/>
              </a:bodyPr>
              <a:lstStyle/>
              <a:p>
                <a:r>
                  <a:rPr lang="en-US" sz="2400" dirty="0"/>
                  <a:t>Can remember </a:t>
                </a:r>
                <a14:m>
                  <m:oMath xmlns:m="http://schemas.openxmlformats.org/officeDocument/2006/math">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𝐵</m:t>
                    </m:r>
                    <m:r>
                      <a:rPr lang="en-US" sz="2400" i="1">
                        <a:latin typeface="Cambria Math" panose="02040503050406030204" pitchFamily="18" charset="0"/>
                      </a:rPr>
                      <m:t>)</m:t>
                    </m:r>
                  </m:oMath>
                </a14:m>
                <a:r>
                  <a:rPr lang="en-US" sz="2400" dirty="0"/>
                  <a:t> instead of </a:t>
                </a:r>
                <a14:m>
                  <m:oMath xmlns:m="http://schemas.openxmlformats.org/officeDocument/2006/math">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𝑄</m:t>
                    </m:r>
                    <m:r>
                      <a:rPr lang="en-US" sz="2400" i="1">
                        <a:latin typeface="Cambria Math" panose="02040503050406030204" pitchFamily="18" charset="0"/>
                      </a:rPr>
                      <m:t>)</m:t>
                    </m:r>
                  </m:oMath>
                </a14:m>
                <a:r>
                  <a:rPr lang="en-US" sz="2400" dirty="0"/>
                  <a:t>.</a:t>
                </a:r>
              </a:p>
            </p:txBody>
          </p:sp>
        </mc:Choice>
        <mc:Fallback xmlns="">
          <p:sp>
            <p:nvSpPr>
              <p:cNvPr id="71" name="TextBox 70">
                <a:extLst>
                  <a:ext uri="{FF2B5EF4-FFF2-40B4-BE49-F238E27FC236}">
                    <a16:creationId xmlns:a16="http://schemas.microsoft.com/office/drawing/2014/main" id="{ECE774A8-5A5E-B807-1DB7-BE637C8CA40E}"/>
                  </a:ext>
                </a:extLst>
              </p:cNvPr>
              <p:cNvSpPr txBox="1">
                <a:spLocks noRot="1" noChangeAspect="1" noMove="1" noResize="1" noEditPoints="1" noAdjustHandles="1" noChangeArrowheads="1" noChangeShapeType="1" noTextEdit="1"/>
              </p:cNvSpPr>
              <p:nvPr/>
            </p:nvSpPr>
            <p:spPr>
              <a:xfrm>
                <a:off x="5485296" y="2294364"/>
                <a:ext cx="5326591" cy="461665"/>
              </a:xfrm>
              <a:prstGeom prst="rect">
                <a:avLst/>
              </a:prstGeom>
              <a:blipFill>
                <a:blip r:embed="rId14"/>
                <a:stretch>
                  <a:fillRect l="-183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889C526-B465-C845-8764-6A052429972B}"/>
                  </a:ext>
                </a:extLst>
              </p:cNvPr>
              <p:cNvSpPr txBox="1"/>
              <p:nvPr/>
            </p:nvSpPr>
            <p:spPr>
              <a:xfrm>
                <a:off x="5657967" y="2844601"/>
                <a:ext cx="2767681" cy="369332"/>
              </a:xfrm>
              <a:prstGeom prst="rect">
                <a:avLst/>
              </a:prstGeom>
              <a:noFill/>
            </p:spPr>
            <p:txBody>
              <a:bodyPr wrap="none" lIns="0" tIns="0" rIns="0" bIns="0" rtlCol="0">
                <a:spAutoFit/>
              </a:bodyPr>
              <a:lstStyle/>
              <a:p>
                <a:pPr algn="l"/>
                <a14:m>
                  <m:oMath xmlns:m="http://schemas.openxmlformats.org/officeDocument/2006/math">
                    <m:r>
                      <a:rPr lang="en-US" sz="2400" b="0" i="1" smtClean="0">
                        <a:latin typeface="Cambria Math" panose="02040503050406030204" pitchFamily="18" charset="0"/>
                      </a:rPr>
                      <m:t>ℱ</m:t>
                    </m:r>
                    <m:r>
                      <a:rPr lang="en-US" sz="2400" b="0" i="1" smtClean="0">
                        <a:latin typeface="Cambria Math" panose="02040503050406030204" pitchFamily="18" charset="0"/>
                      </a:rPr>
                      <m:t>≔</m:t>
                    </m:r>
                    <m:r>
                      <a:rPr lang="en-US" sz="2400" b="0" i="1" smtClean="0">
                        <a:latin typeface="Cambria Math" panose="02040503050406030204" pitchFamily="18" charset="0"/>
                      </a:rPr>
                      <m:t>𝕂</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𝑀</m:t>
                        </m:r>
                      </m:sub>
                    </m:sSub>
                    <m:r>
                      <a:rPr lang="en-US" sz="2400" b="0" i="1" smtClean="0">
                        <a:latin typeface="Cambria Math" panose="02040503050406030204" pitchFamily="18" charset="0"/>
                      </a:rPr>
                      <m:t>)</m:t>
                    </m:r>
                  </m:oMath>
                </a14:m>
                <a:r>
                  <a:rPr lang="en-US" sz="2400" dirty="0"/>
                  <a:t>;</a:t>
                </a:r>
              </a:p>
            </p:txBody>
          </p:sp>
        </mc:Choice>
        <mc:Fallback xmlns="">
          <p:sp>
            <p:nvSpPr>
              <p:cNvPr id="72" name="TextBox 71">
                <a:extLst>
                  <a:ext uri="{FF2B5EF4-FFF2-40B4-BE49-F238E27FC236}">
                    <a16:creationId xmlns:a16="http://schemas.microsoft.com/office/drawing/2014/main" id="{8889C526-B465-C845-8764-6A052429972B}"/>
                  </a:ext>
                </a:extLst>
              </p:cNvPr>
              <p:cNvSpPr txBox="1">
                <a:spLocks noRot="1" noChangeAspect="1" noMove="1" noResize="1" noEditPoints="1" noAdjustHandles="1" noChangeArrowheads="1" noChangeShapeType="1" noTextEdit="1"/>
              </p:cNvSpPr>
              <p:nvPr/>
            </p:nvSpPr>
            <p:spPr>
              <a:xfrm>
                <a:off x="5657967" y="2844601"/>
                <a:ext cx="2767681" cy="369332"/>
              </a:xfrm>
              <a:prstGeom prst="rect">
                <a:avLst/>
              </a:prstGeom>
              <a:blipFill>
                <a:blip r:embed="rId15"/>
                <a:stretch>
                  <a:fillRect l="-3744" t="-26667" r="-616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E8AA1D0B-A820-45DF-EEB8-2498773F237A}"/>
                  </a:ext>
                </a:extLst>
              </p:cNvPr>
              <p:cNvSpPr txBox="1"/>
              <p:nvPr/>
            </p:nvSpPr>
            <p:spPr>
              <a:xfrm>
                <a:off x="5618664" y="3337725"/>
                <a:ext cx="4331763" cy="369332"/>
              </a:xfrm>
              <a:prstGeom prst="rect">
                <a:avLst/>
              </a:prstGeom>
              <a:noFill/>
            </p:spPr>
            <p:txBody>
              <a:bodyPr wrap="none" lIns="0" tIns="0" rIns="0" bIns="0" rtlCol="0">
                <a:spAutoFit/>
              </a:bodyPr>
              <a:lstStyle/>
              <a:p>
                <a:pPr algn="l"/>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r>
                      <a:rPr lang="en-US" sz="2400" b="0" i="1" smtClean="0">
                        <a:latin typeface="Cambria Math" panose="02040503050406030204" pitchFamily="18" charset="0"/>
                      </a:rPr>
                      <m:t>:</m:t>
                    </m:r>
                    <m:r>
                      <a:rPr lang="en-US" sz="2400" b="0" i="1" smtClean="0">
                        <a:latin typeface="Cambria Math" panose="02040503050406030204" pitchFamily="18" charset="0"/>
                      </a:rPr>
                      <m:t>ℱ</m:t>
                    </m:r>
                    <m:r>
                      <a:rPr lang="en-US" sz="2400" b="0" i="1" smtClean="0">
                        <a:latin typeface="Cambria Math" panose="02040503050406030204" pitchFamily="18" charset="0"/>
                      </a:rPr>
                      <m:t>×</m:t>
                    </m:r>
                    <m:r>
                      <a:rPr lang="en-US" sz="2400" b="0" i="1" smtClean="0">
                        <a:latin typeface="Cambria Math" panose="02040503050406030204" pitchFamily="18" charset="0"/>
                      </a:rPr>
                      <m:t>ℱ</m:t>
                    </m:r>
                    <m:r>
                      <a:rPr lang="en-US" sz="2400" b="0" i="1" smtClean="0">
                        <a:latin typeface="Cambria Math" panose="02040503050406030204" pitchFamily="18" charset="0"/>
                      </a:rPr>
                      <m:t>→</m:t>
                    </m:r>
                    <m:r>
                      <a:rPr lang="en-US" sz="2400" b="0" i="1" smtClean="0">
                        <a:latin typeface="Cambria Math" panose="02040503050406030204" pitchFamily="18" charset="0"/>
                      </a:rPr>
                      <m:t>ℱ</m:t>
                    </m:r>
                  </m:oMath>
                </a14:m>
                <a:r>
                  <a:rPr lang="en-US" sz="2400" dirty="0"/>
                  <a:t> a Poisson bracket.</a:t>
                </a:r>
              </a:p>
            </p:txBody>
          </p:sp>
        </mc:Choice>
        <mc:Fallback xmlns="">
          <p:sp>
            <p:nvSpPr>
              <p:cNvPr id="73" name="TextBox 72">
                <a:extLst>
                  <a:ext uri="{FF2B5EF4-FFF2-40B4-BE49-F238E27FC236}">
                    <a16:creationId xmlns:a16="http://schemas.microsoft.com/office/drawing/2014/main" id="{E8AA1D0B-A820-45DF-EEB8-2498773F237A}"/>
                  </a:ext>
                </a:extLst>
              </p:cNvPr>
              <p:cNvSpPr txBox="1">
                <a:spLocks noRot="1" noChangeAspect="1" noMove="1" noResize="1" noEditPoints="1" noAdjustHandles="1" noChangeArrowheads="1" noChangeShapeType="1" noTextEdit="1"/>
              </p:cNvSpPr>
              <p:nvPr/>
            </p:nvSpPr>
            <p:spPr>
              <a:xfrm>
                <a:off x="5618664" y="3337725"/>
                <a:ext cx="4331763" cy="369332"/>
              </a:xfrm>
              <a:prstGeom prst="rect">
                <a:avLst/>
              </a:prstGeom>
              <a:blipFill>
                <a:blip r:embed="rId16"/>
                <a:stretch>
                  <a:fillRect t="-26667" r="-3662"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05C8871-9943-4C62-6796-0224F83AE2DD}"/>
                  </a:ext>
                </a:extLst>
              </p:cNvPr>
              <p:cNvSpPr txBox="1"/>
              <p:nvPr/>
            </p:nvSpPr>
            <p:spPr>
              <a:xfrm>
                <a:off x="691600" y="4189513"/>
                <a:ext cx="8288616" cy="461665"/>
              </a:xfrm>
              <a:prstGeom prst="rect">
                <a:avLst/>
              </a:prstGeom>
              <a:noFill/>
            </p:spPr>
            <p:txBody>
              <a:bodyPr wrap="none" rtlCol="0">
                <a:spAutoFit/>
              </a:bodyPr>
              <a:lstStyle/>
              <a:p>
                <a:pPr algn="l"/>
                <a:r>
                  <a:rPr lang="en-US" sz="2400" dirty="0">
                    <a:solidFill>
                      <a:schemeClr val="bg2">
                        <a:lumMod val="50000"/>
                      </a:schemeClr>
                    </a:solidFill>
                  </a:rPr>
                  <a:t>Theorem. </a:t>
                </a:r>
                <a:r>
                  <a:rPr lang="en-US" sz="2400" dirty="0">
                    <a:solidFill>
                      <a:schemeClr val="tx1"/>
                    </a:solidFill>
                  </a:rPr>
                  <a:t>Assume that the mutable part of </a:t>
                </a:r>
                <a14:m>
                  <m:oMath xmlns:m="http://schemas.openxmlformats.org/officeDocument/2006/math">
                    <m:r>
                      <a:rPr lang="en-US" sz="2400" b="0" i="1" smtClean="0">
                        <a:solidFill>
                          <a:schemeClr val="tx1"/>
                        </a:solidFill>
                        <a:latin typeface="Cambria Math" panose="02040503050406030204" pitchFamily="18" charset="0"/>
                      </a:rPr>
                      <m:t>𝑄</m:t>
                    </m:r>
                  </m:oMath>
                </a14:m>
                <a:r>
                  <a:rPr lang="en-US" sz="2400" dirty="0"/>
                  <a:t> is connected. TFAE:</a:t>
                </a:r>
              </a:p>
            </p:txBody>
          </p:sp>
        </mc:Choice>
        <mc:Fallback xmlns="">
          <p:sp>
            <p:nvSpPr>
              <p:cNvPr id="75" name="TextBox 74">
                <a:extLst>
                  <a:ext uri="{FF2B5EF4-FFF2-40B4-BE49-F238E27FC236}">
                    <a16:creationId xmlns:a16="http://schemas.microsoft.com/office/drawing/2014/main" id="{D05C8871-9943-4C62-6796-0224F83AE2DD}"/>
                  </a:ext>
                </a:extLst>
              </p:cNvPr>
              <p:cNvSpPr txBox="1">
                <a:spLocks noRot="1" noChangeAspect="1" noMove="1" noResize="1" noEditPoints="1" noAdjustHandles="1" noChangeArrowheads="1" noChangeShapeType="1" noTextEdit="1"/>
              </p:cNvSpPr>
              <p:nvPr/>
            </p:nvSpPr>
            <p:spPr>
              <a:xfrm>
                <a:off x="691600" y="4189513"/>
                <a:ext cx="8288616" cy="461665"/>
              </a:xfrm>
              <a:prstGeom prst="rect">
                <a:avLst/>
              </a:prstGeom>
              <a:blipFill>
                <a:blip r:embed="rId17"/>
                <a:stretch>
                  <a:fillRect l="-1103" t="-10526" r="-74" b="-28947"/>
                </a:stretch>
              </a:blipFill>
            </p:spPr>
            <p:txBody>
              <a:bodyPr/>
              <a:lstStyle/>
              <a:p>
                <a:r>
                  <a:rPr lang="en-US">
                    <a:noFill/>
                  </a:rPr>
                  <a:t> </a:t>
                </a:r>
              </a:p>
            </p:txBody>
          </p:sp>
        </mc:Fallback>
      </mc:AlternateContent>
      <p:grpSp>
        <p:nvGrpSpPr>
          <p:cNvPr id="89" name="Group 88">
            <a:extLst>
              <a:ext uri="{FF2B5EF4-FFF2-40B4-BE49-F238E27FC236}">
                <a16:creationId xmlns:a16="http://schemas.microsoft.com/office/drawing/2014/main" id="{A3D38042-B7FF-506A-83FF-5D6B1D1C566E}"/>
              </a:ext>
            </a:extLst>
          </p:cNvPr>
          <p:cNvGrpSpPr/>
          <p:nvPr/>
        </p:nvGrpSpPr>
        <p:grpSpPr>
          <a:xfrm>
            <a:off x="1948466" y="5297646"/>
            <a:ext cx="8407190" cy="1144544"/>
            <a:chOff x="1948466" y="5297646"/>
            <a:chExt cx="8407190" cy="1144544"/>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FB0ECFA-9E72-7774-DE00-90473D5BB489}"/>
                    </a:ext>
                  </a:extLst>
                </p:cNvPr>
                <p:cNvSpPr txBox="1"/>
                <p:nvPr/>
              </p:nvSpPr>
              <p:spPr>
                <a:xfrm>
                  <a:off x="5236857" y="5352911"/>
                  <a:ext cx="17522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solidFill>
                              <a:schemeClr val="bg2">
                                <a:lumMod val="50000"/>
                              </a:schemeClr>
                            </a:solidFill>
                            <a:latin typeface="Cambria Math" panose="02040503050406030204" pitchFamily="18" charset="0"/>
                          </a:rPr>
                          <m:t>𝐵</m:t>
                        </m:r>
                        <m:r>
                          <m:rPr>
                            <m:sty m:val="p"/>
                          </m:rPr>
                          <a:rPr lang="en-US" sz="2400" b="0" i="0" smtClean="0">
                            <a:solidFill>
                              <a:schemeClr val="bg2">
                                <a:lumMod val="50000"/>
                              </a:schemeClr>
                            </a:solidFill>
                            <a:latin typeface="Cambria Math" panose="02040503050406030204" pitchFamily="18" charset="0"/>
                          </a:rPr>
                          <m:t>Ω</m:t>
                        </m:r>
                        <m:r>
                          <a:rPr lang="en-US" sz="2400" b="0" i="1" smtClean="0">
                            <a:solidFill>
                              <a:schemeClr val="bg2">
                                <a:lumMod val="50000"/>
                              </a:schemeClr>
                            </a:solidFill>
                            <a:latin typeface="Cambria Math" panose="02040503050406030204" pitchFamily="18" charset="0"/>
                          </a:rPr>
                          <m:t>=</m:t>
                        </m:r>
                        <m:d>
                          <m:dPr>
                            <m:begChr m:val="["/>
                            <m:endChr m:val="]"/>
                            <m:ctrlPr>
                              <a:rPr lang="en-US" sz="2400" b="0" i="1" smtClean="0">
                                <a:solidFill>
                                  <a:schemeClr val="bg2">
                                    <a:lumMod val="50000"/>
                                  </a:schemeClr>
                                </a:solidFill>
                                <a:latin typeface="Cambria Math" panose="02040503050406030204" pitchFamily="18" charset="0"/>
                              </a:rPr>
                            </m:ctrlPr>
                          </m:dPr>
                          <m:e>
                            <m:r>
                              <a:rPr lang="en-US" sz="2400" b="0" i="1" smtClean="0">
                                <a:solidFill>
                                  <a:schemeClr val="bg2">
                                    <a:lumMod val="50000"/>
                                  </a:schemeClr>
                                </a:solidFill>
                                <a:latin typeface="Cambria Math" panose="02040503050406030204" pitchFamily="18" charset="0"/>
                              </a:rPr>
                              <m:t>𝜆</m:t>
                            </m:r>
                            <m:r>
                              <a:rPr lang="en-US" sz="2400" b="0" i="1" smtClean="0">
                                <a:solidFill>
                                  <a:schemeClr val="bg2">
                                    <a:lumMod val="50000"/>
                                  </a:schemeClr>
                                </a:solidFill>
                                <a:latin typeface="Cambria Math" panose="02040503050406030204" pitchFamily="18" charset="0"/>
                              </a:rPr>
                              <m:t>𝐼</m:t>
                            </m:r>
                            <m:r>
                              <a:rPr lang="en-US" sz="2400" b="0" i="1" smtClean="0">
                                <a:solidFill>
                                  <a:schemeClr val="bg2">
                                    <a:lumMod val="50000"/>
                                  </a:schemeClr>
                                </a:solidFill>
                                <a:latin typeface="Cambria Math" panose="02040503050406030204" pitchFamily="18" charset="0"/>
                              </a:rPr>
                              <m:t>   0</m:t>
                            </m:r>
                          </m:e>
                        </m:d>
                      </m:oMath>
                    </m:oMathPara>
                  </a14:m>
                  <a:endParaRPr lang="en-US" sz="2400" dirty="0">
                    <a:solidFill>
                      <a:schemeClr val="bg2">
                        <a:lumMod val="50000"/>
                      </a:schemeClr>
                    </a:solidFill>
                  </a:endParaRPr>
                </a:p>
              </p:txBody>
            </p:sp>
          </mc:Choice>
          <mc:Fallback xmlns="">
            <p:sp>
              <p:nvSpPr>
                <p:cNvPr id="77" name="TextBox 76">
                  <a:extLst>
                    <a:ext uri="{FF2B5EF4-FFF2-40B4-BE49-F238E27FC236}">
                      <a16:creationId xmlns:a16="http://schemas.microsoft.com/office/drawing/2014/main" id="{1FB0ECFA-9E72-7774-DE00-90473D5BB489}"/>
                    </a:ext>
                  </a:extLst>
                </p:cNvPr>
                <p:cNvSpPr txBox="1">
                  <a:spLocks noRot="1" noChangeAspect="1" noMove="1" noResize="1" noEditPoints="1" noAdjustHandles="1" noChangeArrowheads="1" noChangeShapeType="1" noTextEdit="1"/>
                </p:cNvSpPr>
                <p:nvPr/>
              </p:nvSpPr>
              <p:spPr>
                <a:xfrm>
                  <a:off x="5236857" y="5352911"/>
                  <a:ext cx="1752275" cy="369332"/>
                </a:xfrm>
                <a:prstGeom prst="rect">
                  <a:avLst/>
                </a:prstGeom>
                <a:blipFill>
                  <a:blip r:embed="rId18"/>
                  <a:stretch>
                    <a:fillRect l="-347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16F1757-61DA-BA7F-8F0C-363AE845537C}"/>
                    </a:ext>
                  </a:extLst>
                </p:cNvPr>
                <p:cNvSpPr txBox="1"/>
                <p:nvPr/>
              </p:nvSpPr>
              <p:spPr>
                <a:xfrm>
                  <a:off x="2739853" y="5759311"/>
                  <a:ext cx="7615803" cy="682879"/>
                </a:xfrm>
                <a:prstGeom prst="rect">
                  <a:avLst/>
                </a:prstGeom>
                <a:noFill/>
              </p:spPr>
              <p:txBody>
                <a:bodyPr wrap="none" rtlCol="0">
                  <a:spAutoFit/>
                </a:bodyPr>
                <a:lstStyle/>
                <a:p>
                  <a:pPr algn="l"/>
                  <a:r>
                    <a:rPr lang="en-US" sz="2400" dirty="0"/>
                    <a:t>where </a:t>
                  </a:r>
                  <a14:m>
                    <m:oMath xmlns:m="http://schemas.openxmlformats.org/officeDocument/2006/math">
                      <m:r>
                        <a:rPr lang="en-US" sz="2400" b="0" i="1" smtClean="0">
                          <a:latin typeface="Cambria Math" panose="02040503050406030204" pitchFamily="18" charset="0"/>
                        </a:rPr>
                        <m:t>𝜆</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𝕂</m:t>
                          </m:r>
                        </m:e>
                        <m:sup>
                          <m:r>
                            <a:rPr lang="en-US" sz="2400" b="0" i="1" smtClean="0">
                              <a:latin typeface="Cambria Math" panose="02040503050406030204" pitchFamily="18" charset="0"/>
                            </a:rPr>
                            <m:t>∗</m:t>
                          </m:r>
                        </m:sup>
                      </m:sSup>
                    </m:oMath>
                  </a14:m>
                  <a:r>
                    <a:rPr lang="en-US" sz="2400" dirty="0"/>
                    <a:t>, </a:t>
                  </a:r>
                  <a14:m>
                    <m:oMath xmlns:m="http://schemas.openxmlformats.org/officeDocument/2006/math">
                      <m:r>
                        <m:rPr>
                          <m:sty m:val="p"/>
                        </m:rPr>
                        <a:rPr lang="en-US" sz="2400" b="0" i="0" smtClean="0">
                          <a:latin typeface="Cambria Math" panose="02040503050406030204" pitchFamily="18" charset="0"/>
                        </a:rPr>
                        <m:t>Ω</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𝑖𝑗</m:t>
                                  </m:r>
                                </m:sub>
                              </m:sSub>
                            </m:e>
                          </m:d>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𝑀</m:t>
                          </m:r>
                        </m:sup>
                      </m:sSubSup>
                    </m:oMath>
                  </a14:m>
                  <a:r>
                    <a:rPr lang="en-US" sz="2400" dirty="0"/>
                    <a:t>,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𝑖𝑗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r>
                        <a:rPr lang="en-US" sz="2400" b="0" i="1" smtClean="0">
                          <a:latin typeface="Cambria Math" panose="02040503050406030204" pitchFamily="18" charset="0"/>
                        </a:rPr>
                        <m:t>𝕂</m:t>
                      </m:r>
                    </m:oMath>
                  </a14:m>
                  <a:r>
                    <a:rPr lang="en-US" sz="2400" dirty="0"/>
                    <a:t>.</a:t>
                  </a:r>
                </a:p>
              </p:txBody>
            </p:sp>
          </mc:Choice>
          <mc:Fallback xmlns="">
            <p:sp>
              <p:nvSpPr>
                <p:cNvPr id="78" name="TextBox 77">
                  <a:extLst>
                    <a:ext uri="{FF2B5EF4-FFF2-40B4-BE49-F238E27FC236}">
                      <a16:creationId xmlns:a16="http://schemas.microsoft.com/office/drawing/2014/main" id="{016F1757-61DA-BA7F-8F0C-363AE845537C}"/>
                    </a:ext>
                  </a:extLst>
                </p:cNvPr>
                <p:cNvSpPr txBox="1">
                  <a:spLocks noRot="1" noChangeAspect="1" noMove="1" noResize="1" noEditPoints="1" noAdjustHandles="1" noChangeArrowheads="1" noChangeShapeType="1" noTextEdit="1"/>
                </p:cNvSpPr>
                <p:nvPr/>
              </p:nvSpPr>
              <p:spPr>
                <a:xfrm>
                  <a:off x="2739853" y="5759311"/>
                  <a:ext cx="7615803" cy="682879"/>
                </a:xfrm>
                <a:prstGeom prst="rect">
                  <a:avLst/>
                </a:prstGeom>
                <a:blipFill>
                  <a:blip r:embed="rId19"/>
                  <a:stretch>
                    <a:fillRect l="-1200" r="-320" b="-2679"/>
                  </a:stretch>
                </a:blipFill>
              </p:spPr>
              <p:txBody>
                <a:bodyPr/>
                <a:lstStyle/>
                <a:p>
                  <a:r>
                    <a:rPr lang="en-US">
                      <a:noFill/>
                    </a:rPr>
                    <a:t> </a:t>
                  </a:r>
                </a:p>
              </p:txBody>
            </p:sp>
          </mc:Fallback>
        </mc:AlternateContent>
        <p:grpSp>
          <p:nvGrpSpPr>
            <p:cNvPr id="88" name="Group 87">
              <a:extLst>
                <a:ext uri="{FF2B5EF4-FFF2-40B4-BE49-F238E27FC236}">
                  <a16:creationId xmlns:a16="http://schemas.microsoft.com/office/drawing/2014/main" id="{112F7B8A-CB3C-B2B2-1EB7-3CD7FE0BF4E2}"/>
                </a:ext>
              </a:extLst>
            </p:cNvPr>
            <p:cNvGrpSpPr/>
            <p:nvPr/>
          </p:nvGrpSpPr>
          <p:grpSpPr>
            <a:xfrm>
              <a:off x="1948466" y="5297646"/>
              <a:ext cx="3301735" cy="470376"/>
              <a:chOff x="1948466" y="5297646"/>
              <a:chExt cx="3301735" cy="470376"/>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2D60BC34-21AE-6AD6-FC07-0EDAD03B6BD1}"/>
                      </a:ext>
                    </a:extLst>
                  </p:cNvPr>
                  <p:cNvSpPr txBox="1"/>
                  <p:nvPr/>
                </p:nvSpPr>
                <p:spPr>
                  <a:xfrm>
                    <a:off x="2371208" y="5297646"/>
                    <a:ext cx="2878993" cy="461665"/>
                  </a:xfrm>
                  <a:prstGeom prst="rect">
                    <a:avLst/>
                  </a:prstGeom>
                  <a:noFill/>
                </p:spPr>
                <p:txBody>
                  <a:bodyPr wrap="square" rtlCol="0">
                    <a:spAutoFit/>
                  </a:bodyPr>
                  <a:lstStyle/>
                  <a:p>
                    <a:pPr algn="l"/>
                    <a14:m>
                      <m:oMath xmlns:m="http://schemas.openxmlformats.org/officeDocument/2006/math">
                        <m:r>
                          <a:rPr lang="en-US" sz="2400" b="1" i="1" smtClean="0">
                            <a:latin typeface="Cambria Math" panose="02040503050406030204" pitchFamily="18" charset="0"/>
                          </a:rPr>
                          <m:t>𝒙</m:t>
                        </m:r>
                      </m:oMath>
                    </a14:m>
                    <a:r>
                      <a:rPr lang="en-US" sz="2400" dirty="0"/>
                      <a:t> is log-canonical and</a:t>
                    </a:r>
                  </a:p>
                </p:txBody>
              </p:sp>
            </mc:Choice>
            <mc:Fallback xmlns="">
              <p:sp>
                <p:nvSpPr>
                  <p:cNvPr id="76" name="TextBox 75">
                    <a:extLst>
                      <a:ext uri="{FF2B5EF4-FFF2-40B4-BE49-F238E27FC236}">
                        <a16:creationId xmlns:a16="http://schemas.microsoft.com/office/drawing/2014/main" id="{2D60BC34-21AE-6AD6-FC07-0EDAD03B6BD1}"/>
                      </a:ext>
                    </a:extLst>
                  </p:cNvPr>
                  <p:cNvSpPr txBox="1">
                    <a:spLocks noRot="1" noChangeAspect="1" noMove="1" noResize="1" noEditPoints="1" noAdjustHandles="1" noChangeArrowheads="1" noChangeShapeType="1" noTextEdit="1"/>
                  </p:cNvSpPr>
                  <p:nvPr/>
                </p:nvSpPr>
                <p:spPr>
                  <a:xfrm>
                    <a:off x="2371208" y="5297646"/>
                    <a:ext cx="2878993" cy="461665"/>
                  </a:xfrm>
                  <a:prstGeom prst="rect">
                    <a:avLst/>
                  </a:prstGeom>
                  <a:blipFill>
                    <a:blip r:embed="rId20"/>
                    <a:stretch>
                      <a:fillRect t="-10526" r="-2119" b="-28947"/>
                    </a:stretch>
                  </a:blipFill>
                </p:spPr>
                <p:txBody>
                  <a:bodyPr/>
                  <a:lstStyle/>
                  <a:p>
                    <a:r>
                      <a:rPr lang="en-US">
                        <a:noFill/>
                      </a:rPr>
                      <a:t> </a:t>
                    </a:r>
                  </a:p>
                </p:txBody>
              </p:sp>
            </mc:Fallback>
          </mc:AlternateContent>
          <p:sp>
            <p:nvSpPr>
              <p:cNvPr id="80" name="TextBox 79">
                <a:extLst>
                  <a:ext uri="{FF2B5EF4-FFF2-40B4-BE49-F238E27FC236}">
                    <a16:creationId xmlns:a16="http://schemas.microsoft.com/office/drawing/2014/main" id="{616428CF-BAF6-8EAE-1683-4F5300AC1935}"/>
                  </a:ext>
                </a:extLst>
              </p:cNvPr>
              <p:cNvSpPr txBox="1"/>
              <p:nvPr/>
            </p:nvSpPr>
            <p:spPr>
              <a:xfrm>
                <a:off x="1948466" y="5306357"/>
                <a:ext cx="418704" cy="461665"/>
              </a:xfrm>
              <a:prstGeom prst="rect">
                <a:avLst/>
              </a:prstGeom>
              <a:noFill/>
            </p:spPr>
            <p:txBody>
              <a:bodyPr wrap="none" rtlCol="0">
                <a:spAutoFit/>
              </a:bodyPr>
              <a:lstStyle/>
              <a:p>
                <a:pPr algn="l"/>
                <a:r>
                  <a:rPr lang="en-US" sz="2400" i="1" dirty="0">
                    <a:solidFill>
                      <a:schemeClr val="bg2">
                        <a:lumMod val="50000"/>
                      </a:schemeClr>
                    </a:solidFill>
                  </a:rPr>
                  <a:t>ii)</a:t>
                </a:r>
              </a:p>
            </p:txBody>
          </p:sp>
        </p:grpSp>
        <p:sp>
          <p:nvSpPr>
            <p:cNvPr id="82" name="TextBox 81">
              <a:extLst>
                <a:ext uri="{FF2B5EF4-FFF2-40B4-BE49-F238E27FC236}">
                  <a16:creationId xmlns:a16="http://schemas.microsoft.com/office/drawing/2014/main" id="{36EC7963-41B0-363E-014E-2A6C200FA4C6}"/>
                </a:ext>
              </a:extLst>
            </p:cNvPr>
            <p:cNvSpPr txBox="1"/>
            <p:nvPr/>
          </p:nvSpPr>
          <p:spPr>
            <a:xfrm>
              <a:off x="7111079" y="5306357"/>
              <a:ext cx="3188373" cy="461665"/>
            </a:xfrm>
            <a:prstGeom prst="rect">
              <a:avLst/>
            </a:prstGeom>
            <a:noFill/>
          </p:spPr>
          <p:txBody>
            <a:bodyPr wrap="none" rtlCol="0">
              <a:spAutoFit/>
            </a:bodyPr>
            <a:lstStyle/>
            <a:p>
              <a:pPr algn="l"/>
              <a:r>
                <a:rPr lang="en-US" sz="2400" dirty="0">
                  <a:solidFill>
                    <a:schemeClr val="bg2">
                      <a:lumMod val="50000"/>
                    </a:schemeClr>
                  </a:solidFill>
                </a:rPr>
                <a:t>(compatibility equation)</a:t>
              </a:r>
            </a:p>
          </p:txBody>
        </p:sp>
      </p:grpSp>
      <p:grpSp>
        <p:nvGrpSpPr>
          <p:cNvPr id="87" name="Group 86">
            <a:extLst>
              <a:ext uri="{FF2B5EF4-FFF2-40B4-BE49-F238E27FC236}">
                <a16:creationId xmlns:a16="http://schemas.microsoft.com/office/drawing/2014/main" id="{606CC132-F4D4-42DB-A38C-5BAFC7085505}"/>
              </a:ext>
            </a:extLst>
          </p:cNvPr>
          <p:cNvGrpSpPr/>
          <p:nvPr/>
        </p:nvGrpSpPr>
        <p:grpSpPr>
          <a:xfrm>
            <a:off x="1987770" y="4741607"/>
            <a:ext cx="8586632" cy="469640"/>
            <a:chOff x="1987770" y="4741607"/>
            <a:chExt cx="8586632" cy="469640"/>
          </a:xfrm>
        </p:grpSpPr>
        <p:sp>
          <p:nvSpPr>
            <p:cNvPr id="79" name="TextBox 78">
              <a:extLst>
                <a:ext uri="{FF2B5EF4-FFF2-40B4-BE49-F238E27FC236}">
                  <a16:creationId xmlns:a16="http://schemas.microsoft.com/office/drawing/2014/main" id="{670D7B7B-2CD6-B974-A5FA-5995D5CA0784}"/>
                </a:ext>
              </a:extLst>
            </p:cNvPr>
            <p:cNvSpPr txBox="1"/>
            <p:nvPr/>
          </p:nvSpPr>
          <p:spPr>
            <a:xfrm>
              <a:off x="1987770" y="4741607"/>
              <a:ext cx="348172" cy="461665"/>
            </a:xfrm>
            <a:prstGeom prst="rect">
              <a:avLst/>
            </a:prstGeom>
            <a:noFill/>
          </p:spPr>
          <p:txBody>
            <a:bodyPr wrap="none" rtlCol="0">
              <a:spAutoFit/>
            </a:bodyPr>
            <a:lstStyle/>
            <a:p>
              <a:pPr algn="l"/>
              <a:r>
                <a:rPr lang="en-US" sz="2400" i="1" dirty="0" err="1">
                  <a:solidFill>
                    <a:schemeClr val="bg2">
                      <a:lumMod val="50000"/>
                    </a:schemeClr>
                  </a:solidFill>
                </a:rPr>
                <a:t>i</a:t>
              </a:r>
              <a:r>
                <a:rPr lang="en-US" sz="2400" i="1" dirty="0">
                  <a:solidFill>
                    <a:schemeClr val="bg2">
                      <a:lumMod val="50000"/>
                    </a:schemeClr>
                  </a:solidFill>
                </a:rPr>
                <a:t>)</a:t>
              </a:r>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6D0C3EF-71C1-6BAD-5847-CE43A956090D}"/>
                    </a:ext>
                  </a:extLst>
                </p:cNvPr>
                <p:cNvSpPr txBox="1"/>
                <p:nvPr/>
              </p:nvSpPr>
              <p:spPr>
                <a:xfrm>
                  <a:off x="2371208" y="4749582"/>
                  <a:ext cx="8203194" cy="461665"/>
                </a:xfrm>
                <a:prstGeom prst="rect">
                  <a:avLst/>
                </a:prstGeom>
                <a:noFill/>
              </p:spPr>
              <p:txBody>
                <a:bodyPr wrap="square" rtlCol="0">
                  <a:spAutoFit/>
                </a:bodyPr>
                <a:lstStyle/>
                <a:p>
                  <a:pPr algn="l"/>
                  <a14:m>
                    <m:oMath xmlns:m="http://schemas.openxmlformats.org/officeDocument/2006/math">
                      <m:r>
                        <a:rPr lang="en-US" sz="2400" b="0" i="1" smtClean="0">
                          <a:latin typeface="Cambria Math" panose="02040503050406030204" pitchFamily="18" charset="0"/>
                        </a:rPr>
                        <m:t>𝐵</m:t>
                      </m:r>
                    </m:oMath>
                  </a14:m>
                  <a:r>
                    <a:rPr lang="en-US" sz="2400" dirty="0"/>
                    <a:t> has full rank and the cluster structure is compatible with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 </m:t>
                          </m:r>
                        </m:e>
                      </m:d>
                    </m:oMath>
                  </a14:m>
                  <a:r>
                    <a:rPr lang="en-US" sz="2400" dirty="0"/>
                    <a:t>;</a:t>
                  </a:r>
                </a:p>
              </p:txBody>
            </p:sp>
          </mc:Choice>
          <mc:Fallback xmlns="">
            <p:sp>
              <p:nvSpPr>
                <p:cNvPr id="83" name="TextBox 82">
                  <a:extLst>
                    <a:ext uri="{FF2B5EF4-FFF2-40B4-BE49-F238E27FC236}">
                      <a16:creationId xmlns:a16="http://schemas.microsoft.com/office/drawing/2014/main" id="{36D0C3EF-71C1-6BAD-5847-CE43A956090D}"/>
                    </a:ext>
                  </a:extLst>
                </p:cNvPr>
                <p:cNvSpPr txBox="1">
                  <a:spLocks noRot="1" noChangeAspect="1" noMove="1" noResize="1" noEditPoints="1" noAdjustHandles="1" noChangeArrowheads="1" noChangeShapeType="1" noTextEdit="1"/>
                </p:cNvSpPr>
                <p:nvPr/>
              </p:nvSpPr>
              <p:spPr>
                <a:xfrm>
                  <a:off x="2371208" y="4749582"/>
                  <a:ext cx="8203194" cy="461665"/>
                </a:xfrm>
                <a:prstGeom prst="rect">
                  <a:avLst/>
                </a:prstGeom>
                <a:blipFill>
                  <a:blip r:embed="rId21"/>
                  <a:stretch>
                    <a:fillRect l="-223" t="-10526" b="-28947"/>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16142A5B-DD33-F14A-8F60-6ED72E88B99E}"/>
              </a:ext>
            </a:extLst>
          </p:cNvPr>
          <p:cNvSpPr txBox="1"/>
          <p:nvPr/>
        </p:nvSpPr>
        <p:spPr>
          <a:xfrm>
            <a:off x="698746" y="6362409"/>
            <a:ext cx="5145768" cy="400110"/>
          </a:xfrm>
          <a:prstGeom prst="rect">
            <a:avLst/>
          </a:prstGeom>
          <a:noFill/>
        </p:spPr>
        <p:txBody>
          <a:bodyPr wrap="none" rtlCol="0">
            <a:spAutoFit/>
          </a:bodyPr>
          <a:lstStyle/>
          <a:p>
            <a:pPr algn="l"/>
            <a:r>
              <a:rPr lang="en-US" sz="2000" dirty="0">
                <a:solidFill>
                  <a:schemeClr val="tx1">
                    <a:lumMod val="50000"/>
                    <a:lumOff val="50000"/>
                  </a:schemeClr>
                </a:solidFill>
              </a:rPr>
              <a:t>(M. Gekhtman, M. Shapiro, A. Vainshtein, 2003)</a:t>
            </a:r>
          </a:p>
        </p:txBody>
      </p:sp>
    </p:spTree>
    <p:extLst>
      <p:ext uri="{BB962C8B-B14F-4D97-AF65-F5344CB8AC3E}">
        <p14:creationId xmlns:p14="http://schemas.microsoft.com/office/powerpoint/2010/main" val="403538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500"/>
                                        <p:tgtEl>
                                          <p:spTgt spid="8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fade">
                                      <p:cBhvr>
                                        <p:cTn id="42" dur="500"/>
                                        <p:tgtEl>
                                          <p:spTgt spid="90"/>
                                        </p:tgtEl>
                                      </p:cBhvr>
                                    </p:animEffect>
                                  </p:childTnLst>
                                </p:cTn>
                              </p:par>
                              <p:par>
                                <p:cTn id="43" presetID="10"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fade">
                                      <p:cBhvr>
                                        <p:cTn id="50" dur="500"/>
                                        <p:tgtEl>
                                          <p:spTgt spid="67"/>
                                        </p:tgtEl>
                                      </p:cBhvr>
                                    </p:animEffect>
                                  </p:childTnLst>
                                </p:cTn>
                              </p:par>
                              <p:par>
                                <p:cTn id="51" presetID="10"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fade">
                                      <p:cBhvr>
                                        <p:cTn id="53" dur="500"/>
                                        <p:tgtEl>
                                          <p:spTgt spid="68"/>
                                        </p:tgtEl>
                                      </p:cBhvr>
                                    </p:animEffect>
                                  </p:childTnLst>
                                </p:cTn>
                              </p:par>
                              <p:par>
                                <p:cTn id="54" presetID="10" presetClass="entr" presetSubtype="0" fill="hold" nodeType="with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fade">
                                      <p:cBhvr>
                                        <p:cTn id="56" dur="500"/>
                                        <p:tgtEl>
                                          <p:spTgt spid="69"/>
                                        </p:tgtEl>
                                      </p:cBhvr>
                                    </p:animEffect>
                                  </p:childTnLst>
                                </p:cTn>
                              </p:par>
                              <p:par>
                                <p:cTn id="57" presetID="10"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fade">
                                      <p:cBhvr>
                                        <p:cTn id="84" dur="500"/>
                                        <p:tgtEl>
                                          <p:spTgt spid="7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87"/>
                                        </p:tgtEl>
                                        <p:attrNameLst>
                                          <p:attrName>style.visibility</p:attrName>
                                        </p:attrNameLst>
                                      </p:cBhvr>
                                      <p:to>
                                        <p:strVal val="visible"/>
                                      </p:to>
                                    </p:set>
                                    <p:animEffect transition="in" filter="fade">
                                      <p:cBhvr>
                                        <p:cTn id="89" dur="500"/>
                                        <p:tgtEl>
                                          <p:spTgt spid="8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89"/>
                                        </p:tgtEl>
                                        <p:attrNameLst>
                                          <p:attrName>style.visibility</p:attrName>
                                        </p:attrNameLst>
                                      </p:cBhvr>
                                      <p:to>
                                        <p:strVal val="visible"/>
                                      </p:to>
                                    </p:set>
                                    <p:animEffect transition="in" filter="fade">
                                      <p:cBhvr>
                                        <p:cTn id="94" dur="500"/>
                                        <p:tgtEl>
                                          <p:spTgt spid="89"/>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2"/>
                                        </p:tgtEl>
                                        <p:attrNameLst>
                                          <p:attrName>style.visibility</p:attrName>
                                        </p:attrNameLst>
                                      </p:cBhvr>
                                      <p:to>
                                        <p:strVal val="visible"/>
                                      </p:to>
                                    </p:set>
                                    <p:animEffect transition="in" filter="fade">
                                      <p:cBhvr>
                                        <p:cTn id="9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27" grpId="0"/>
      <p:bldP spid="71" grpId="0"/>
      <p:bldP spid="72" grpId="0"/>
      <p:bldP spid="73" grpId="0"/>
      <p:bldP spid="75" grpId="0"/>
      <p:bldP spid="2" grpId="0"/>
    </p:bld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lgn="l">
          <a:defRPr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7582</TotalTime>
  <Words>5591</Words>
  <Application>Microsoft Office PowerPoint</Application>
  <PresentationFormat>Widescreen</PresentationFormat>
  <Paragraphs>830</Paragraphs>
  <Slides>41</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Cambria Math</vt:lpstr>
      <vt:lpstr>Office Theme</vt:lpstr>
      <vt:lpstr>Cluster algebras and Poisson geometry</vt:lpstr>
      <vt:lpstr>Plan of the talk</vt:lpstr>
      <vt:lpstr>Part 1. Cluster algebras (by example)</vt:lpstr>
      <vt:lpstr>Mutation (by example)</vt:lpstr>
      <vt:lpstr>PowerPoint Presentation</vt:lpstr>
      <vt:lpstr>PowerPoint Presentation</vt:lpstr>
      <vt:lpstr>Part 2. Cluster algebras and Poisson geometry</vt:lpstr>
      <vt:lpstr>A remarkable observation</vt:lpstr>
      <vt:lpstr>How to verify the compatibility with a Poisson bracket?</vt:lpstr>
      <vt:lpstr>How to construct a cluster structure?</vt:lpstr>
      <vt:lpstr>Part 3. Research program</vt:lpstr>
      <vt:lpstr>PowerPoint Presentation</vt:lpstr>
      <vt:lpstr>Sidenote: An extension of γ:Γ_1→Γ_2</vt:lpstr>
      <vt:lpstr>Sidenote: An extension of γ:Γ_1→Γ_2</vt:lpstr>
      <vt:lpstr>Sidenote: An extension of γ:Γ_1→Γ_2</vt:lpstr>
      <vt:lpstr>Sidenote: The R-matrix</vt:lpstr>
      <vt:lpstr>Case of (GL_n,{ , }_((Γ^r,Γ^c ) )) and GC(Γ^r,Γ^c)</vt:lpstr>
      <vt:lpstr>The map U for (GL_n,{ , }_((Γ^r,Γ^c ) ))</vt:lpstr>
      <vt:lpstr>An explicit example in GL_3</vt:lpstr>
      <vt:lpstr>Changes in the quiver</vt:lpstr>
      <vt:lpstr>Changes in the quiver</vt:lpstr>
      <vt:lpstr>Changes in the quiver</vt:lpstr>
      <vt:lpstr>Final quiver for (GL_3,{ , }_((Γ,Γ)))</vt:lpstr>
      <vt:lpstr>Final feature: U is a quasi-isomorphism</vt:lpstr>
      <vt:lpstr>Part 4. Description of GC^"†"  (Γ) in type A</vt:lpstr>
      <vt:lpstr>Recall GC(Γ_std^r,Γ_std^c) for (GL_n,{ , }_std)</vt:lpstr>
      <vt:lpstr>The initial extended cluster for GC^"†"  (Γ_std) in type A</vt:lpstr>
      <vt:lpstr>A closer look at the generalized mutation</vt:lpstr>
      <vt:lpstr>Poisson birational quasi-isomorphisms for the dagger</vt:lpstr>
      <vt:lpstr>Poisson birational quasi-isomorphisms for the dagger</vt:lpstr>
      <vt:lpstr>Part 5. Features of GC^"D"  (Γ^r,Γ^c) in type A</vt:lpstr>
      <vt:lpstr>How to see GC inside GC^D</vt:lpstr>
      <vt:lpstr>How to see GC_h^"†"  inside GC^D</vt:lpstr>
      <vt:lpstr>Status of the GSV program</vt:lpstr>
      <vt:lpstr>Thank you!</vt:lpstr>
      <vt:lpstr>List of all Poisson quasi-isomorphisms for the GSV program </vt:lpstr>
      <vt:lpstr>Latest references on the program</vt:lpstr>
      <vt:lpstr>PowerPoint Presentation</vt:lpstr>
      <vt:lpstr>PowerPoint Presentation</vt:lpstr>
      <vt:lpstr>Some older references on the program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algebras and Poisson geometry</dc:title>
  <dc:creator>Dmitriy Voloshyn</dc:creator>
  <cp:lastModifiedBy>Dmitriy Voloshyn</cp:lastModifiedBy>
  <cp:revision>546</cp:revision>
  <cp:lastPrinted>2024-03-31T15:27:15Z</cp:lastPrinted>
  <dcterms:created xsi:type="dcterms:W3CDTF">2024-03-31T07:37:04Z</dcterms:created>
  <dcterms:modified xsi:type="dcterms:W3CDTF">2024-07-23T16:17:28Z</dcterms:modified>
</cp:coreProperties>
</file>